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424" r:id="rId2"/>
    <p:sldId id="426" r:id="rId3"/>
    <p:sldId id="444" r:id="rId4"/>
    <p:sldId id="650" r:id="rId5"/>
    <p:sldId id="449" r:id="rId6"/>
    <p:sldId id="655" r:id="rId7"/>
    <p:sldId id="656" r:id="rId8"/>
    <p:sldId id="396" r:id="rId9"/>
    <p:sldId id="453" r:id="rId10"/>
  </p:sldIdLst>
  <p:sldSz cx="12190413" cy="6858000"/>
  <p:notesSz cx="9929813" cy="6797675"/>
  <p:embeddedFontLst>
    <p:embeddedFont>
      <p:font typeface="Arial Unicode MS" panose="020B0604020202020204" charset="0"/>
      <p:regular r:id="rId13"/>
    </p:embeddedFont>
    <p:embeddedFont>
      <p:font typeface="Bebas Neue" panose="020B0506020202020201" charset="0"/>
      <p:regular r:id="rId14"/>
    </p:embeddedFon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Calibri Light" panose="020F0302020204030204" pitchFamily="34" charset="0"/>
      <p:regular r:id="rId19"/>
      <p:italic r:id="rId20"/>
    </p:embeddedFont>
    <p:embeddedFont>
      <p:font typeface="MS PGothic" panose="020B0600070205080204" pitchFamily="34" charset="-128"/>
      <p:regular r:id="rId2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41" userDrawn="1">
          <p15:clr>
            <a:srgbClr val="A4A3A4"/>
          </p15:clr>
        </p15:guide>
        <p15:guide id="2" pos="3128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66"/>
    <a:srgbClr val="D9D9D9"/>
    <a:srgbClr val="CCECFF"/>
    <a:srgbClr val="7F7F7F"/>
    <a:srgbClr val="99CCFF"/>
    <a:srgbClr val="B2B2B2"/>
    <a:srgbClr val="595959"/>
    <a:srgbClr val="404040"/>
    <a:srgbClr val="E1E1E1"/>
    <a:srgbClr val="2626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76" autoAdjust="0"/>
    <p:restoredTop sz="76041" autoAdjust="0"/>
  </p:normalViewPr>
  <p:slideViewPr>
    <p:cSldViewPr snapToGrid="0" snapToObjects="1" showGuides="1">
      <p:cViewPr varScale="1">
        <p:scale>
          <a:sx n="114" d="100"/>
          <a:sy n="114" d="100"/>
        </p:scale>
        <p:origin x="108" y="420"/>
      </p:cViewPr>
      <p:guideLst>
        <p:guide orient="horz"/>
        <p:guide/>
      </p:guideLst>
    </p:cSldViewPr>
  </p:slideViewPr>
  <p:outlineViewPr>
    <p:cViewPr>
      <p:scale>
        <a:sx n="33" d="100"/>
        <a:sy n="33" d="100"/>
      </p:scale>
      <p:origin x="0" y="-138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notesViewPr>
    <p:cSldViewPr snapToGrid="0" snapToObjects="1" showGuides="1">
      <p:cViewPr varScale="1">
        <p:scale>
          <a:sx n="134" d="100"/>
          <a:sy n="134" d="100"/>
        </p:scale>
        <p:origin x="1542" y="120"/>
      </p:cViewPr>
      <p:guideLst>
        <p:guide orient="horz" pos="2141"/>
        <p:guide pos="3128"/>
      </p:guideLst>
    </p:cSldViewPr>
  </p:notesViewPr>
  <p:gridSpacing cx="72010" cy="7201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font" Target="fonts/font5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"/>
          <p:cNvSpPr>
            <a:spLocks noGrp="1"/>
          </p:cNvSpPr>
          <p:nvPr>
            <p:ph type="ftr" sz="quarter" idx="2"/>
          </p:nvPr>
        </p:nvSpPr>
        <p:spPr>
          <a:xfrm>
            <a:off x="0" y="6396237"/>
            <a:ext cx="7297500" cy="401438"/>
          </a:xfrm>
          <a:prstGeom prst="rect">
            <a:avLst/>
          </a:prstGeom>
        </p:spPr>
        <p:txBody>
          <a:bodyPr vert="horz" lIns="360000" tIns="0" rIns="0" bIns="18000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"/>
          <p:cNvSpPr>
            <a:spLocks noGrp="1"/>
          </p:cNvSpPr>
          <p:nvPr>
            <p:ph type="sldNum" sz="quarter" idx="3"/>
          </p:nvPr>
        </p:nvSpPr>
        <p:spPr>
          <a:xfrm>
            <a:off x="7844813" y="6396237"/>
            <a:ext cx="2085000" cy="401438"/>
          </a:xfrm>
          <a:prstGeom prst="rect">
            <a:avLst/>
          </a:prstGeom>
        </p:spPr>
        <p:txBody>
          <a:bodyPr vert="horz" lIns="0" tIns="0" rIns="360000" bIns="180000" rtlCol="0" anchor="b"/>
          <a:lstStyle>
            <a:lvl1pPr algn="r">
              <a:defRPr sz="1200"/>
            </a:lvl1pPr>
          </a:lstStyle>
          <a:p>
            <a:fld id="{CD9C266D-9BF6-45DD-93F4-23D3D4380AF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793992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2682875" y="320675"/>
            <a:ext cx="4567238" cy="2568575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  <p:txBody>
          <a:bodyPr vert="horz" lIns="0" tIns="0" rIns="0" bIns="0" rtlCol="0" anchor="ctr"/>
          <a:lstStyle/>
          <a:p>
            <a:endParaRPr lang="de-DE" dirty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521249" y="3157975"/>
            <a:ext cx="8887313" cy="3024163"/>
          </a:xfrm>
          <a:prstGeom prst="rect">
            <a:avLst/>
          </a:prstGeom>
        </p:spPr>
        <p:txBody>
          <a:bodyPr vert="horz" lIns="0" tIns="0" rIns="0" bIns="0" rtlCol="0"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6396237"/>
            <a:ext cx="7297500" cy="401438"/>
          </a:xfrm>
          <a:prstGeom prst="rect">
            <a:avLst/>
          </a:prstGeom>
        </p:spPr>
        <p:txBody>
          <a:bodyPr vert="horz" lIns="360000" tIns="0" rIns="0" bIns="180000" rtlCol="0" anchor="b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7844813" y="6396237"/>
            <a:ext cx="2085000" cy="401438"/>
          </a:xfrm>
          <a:prstGeom prst="rect">
            <a:avLst/>
          </a:prstGeom>
        </p:spPr>
        <p:txBody>
          <a:bodyPr vert="horz" lIns="0" tIns="0" rIns="360000" bIns="180000" rtlCol="0" anchor="b"/>
          <a:lstStyle>
            <a:lvl1pPr algn="r">
              <a:defRPr sz="1200"/>
            </a:lvl1pPr>
          </a:lstStyle>
          <a:p>
            <a:fld id="{92DA5471-CC57-402A-9527-36A1D012F698}" type="slidenum">
              <a:rPr lang="de-DE" smtClean="0"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86535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DA5471-CC57-402A-9527-36A1D012F698}" type="slidenum">
              <a:rPr lang="de-DE" smtClean="0"/>
              <a:t>1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857492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DA5471-CC57-402A-9527-36A1D012F698}" type="slidenum">
              <a:rPr lang="de-DE" smtClean="0"/>
              <a:t>2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556976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DA5471-CC57-402A-9527-36A1D012F698}" type="slidenum">
              <a:rPr lang="de-DE" smtClean="0"/>
              <a:t>3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262465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DA5471-CC57-402A-9527-36A1D012F698}" type="slidenum">
              <a:rPr lang="de-DE" smtClean="0"/>
              <a:t>4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768695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DA5471-CC57-402A-9527-36A1D012F698}" type="slidenum">
              <a:rPr lang="de-DE" smtClean="0"/>
              <a:t>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932275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DA5471-CC57-402A-9527-36A1D012F698}" type="slidenum">
              <a:rPr lang="de-DE" smtClean="0"/>
              <a:t>9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4532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LEFT">
    <p:bg>
      <p:bgPr>
        <a:solidFill>
          <a:srgbClr val="2626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"/>
          <p:cNvSpPr>
            <a:spLocks noGrp="1"/>
          </p:cNvSpPr>
          <p:nvPr>
            <p:ph type="pic" sz="quarter" idx="14" hasCustomPrompt="1"/>
          </p:nvPr>
        </p:nvSpPr>
        <p:spPr bwMode="gray">
          <a:xfrm>
            <a:off x="0" y="0"/>
            <a:ext cx="12190413" cy="5817600"/>
          </a:xfrm>
          <a:solidFill>
            <a:schemeClr val="bg1">
              <a:lumMod val="85000"/>
            </a:schemeClr>
          </a:solidFill>
        </p:spPr>
        <p:txBody>
          <a:bodyPr lIns="144000" tIns="144000" rIns="144000" bIns="144000"/>
          <a:lstStyle>
            <a:lvl1pPr marL="0" indent="0">
              <a:buNone/>
              <a:defRPr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7" name="Bar"/>
          <p:cNvSpPr/>
          <p:nvPr userDrawn="1"/>
        </p:nvSpPr>
        <p:spPr bwMode="ltGray">
          <a:xfrm>
            <a:off x="0" y="5816600"/>
            <a:ext cx="12190413" cy="1044000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/>
          </a:p>
        </p:txBody>
      </p:sp>
      <p:sp>
        <p:nvSpPr>
          <p:cNvPr id="2" name="Title"/>
          <p:cNvSpPr>
            <a:spLocks noGrp="1"/>
          </p:cNvSpPr>
          <p:nvPr>
            <p:ph type="ctrTitle"/>
          </p:nvPr>
        </p:nvSpPr>
        <p:spPr bwMode="gray">
          <a:xfrm>
            <a:off x="1055206" y="0"/>
            <a:ext cx="10080000" cy="3744000"/>
          </a:xfrm>
        </p:spPr>
        <p:txBody>
          <a:bodyPr anchor="b"/>
          <a:lstStyle>
            <a:lvl1pPr>
              <a:lnSpc>
                <a:spcPct val="80000"/>
              </a:lnSpc>
              <a:spcBef>
                <a:spcPts val="0"/>
              </a:spcBef>
              <a:spcAft>
                <a:spcPts val="1000"/>
              </a:spcAft>
              <a:defRPr sz="8800">
                <a:solidFill>
                  <a:srgbClr val="FFFFFF"/>
                </a:solidFill>
                <a:latin typeface="Bebas Neue" panose="020B0506020202020201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"/>
          <p:cNvSpPr>
            <a:spLocks noGrp="1"/>
          </p:cNvSpPr>
          <p:nvPr>
            <p:ph type="subTitle" idx="1"/>
          </p:nvPr>
        </p:nvSpPr>
        <p:spPr bwMode="gray">
          <a:xfrm>
            <a:off x="1055206" y="3744000"/>
            <a:ext cx="10080000" cy="2070000"/>
          </a:xfrm>
        </p:spPr>
        <p:txBody>
          <a:bodyPr/>
          <a:lstStyle>
            <a:lvl1pPr marL="0" indent="0" algn="l">
              <a:buNone/>
              <a:defRPr sz="4400">
                <a:solidFill>
                  <a:schemeClr val="bg1">
                    <a:lumMod val="6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fld id="{85B9C7B6-61CE-4ED9-B353-518BE53E2E53}" type="datetime1">
              <a:rPr lang="en-US" smtClean="0"/>
              <a:t>7/26/2022</a:t>
            </a:fld>
            <a:endParaRPr lang="en-US" dirty="0"/>
          </a:p>
        </p:txBody>
      </p:sp>
      <p:sp>
        <p:nvSpPr>
          <p:cNvPr id="5" name="Footer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6" name="Slide Number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02CEFE82-39F2-4F47-8A0C-D5AB3496FA5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2831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EXT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 bwMode="gray">
          <a:xfrm>
            <a:off x="540000" y="432000"/>
            <a:ext cx="11109600" cy="108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Subtitle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540000" y="972000"/>
            <a:ext cx="11109600" cy="540000"/>
          </a:xfrm>
        </p:spPr>
        <p:txBody>
          <a:bodyPr/>
          <a:lstStyle>
            <a:lvl1pPr marL="0" indent="0">
              <a:buNone/>
              <a:defRPr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dirty="0"/>
              <a:t>Enter your subtitle here</a:t>
            </a:r>
          </a:p>
        </p:txBody>
      </p:sp>
      <p:sp>
        <p:nvSpPr>
          <p:cNvPr id="4" name="Content 1"/>
          <p:cNvSpPr>
            <a:spLocks noGrp="1"/>
          </p:cNvSpPr>
          <p:nvPr>
            <p:ph sz="half" idx="2"/>
          </p:nvPr>
        </p:nvSpPr>
        <p:spPr bwMode="gray">
          <a:xfrm>
            <a:off x="540000" y="1512000"/>
            <a:ext cx="5338800" cy="1933200"/>
          </a:xfrm>
          <a:solidFill>
            <a:schemeClr val="bg1">
              <a:lumMod val="95000"/>
            </a:schemeClr>
          </a:solidFill>
        </p:spPr>
        <p:txBody>
          <a:bodyPr lIns="252000" tIns="252000" rIns="252000" bIns="252000"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2"/>
          <p:cNvSpPr>
            <a:spLocks noGrp="1"/>
          </p:cNvSpPr>
          <p:nvPr>
            <p:ph sz="quarter" idx="4"/>
          </p:nvPr>
        </p:nvSpPr>
        <p:spPr bwMode="gray">
          <a:xfrm>
            <a:off x="6310800" y="1512000"/>
            <a:ext cx="5338800" cy="1933200"/>
          </a:xfrm>
          <a:solidFill>
            <a:schemeClr val="bg1">
              <a:lumMod val="95000"/>
            </a:schemeClr>
          </a:solidFill>
        </p:spPr>
        <p:txBody>
          <a:bodyPr lIns="252000" tIns="252000" rIns="252000" bIns="252000"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3"/>
          <p:cNvSpPr>
            <a:spLocks noGrp="1"/>
          </p:cNvSpPr>
          <p:nvPr>
            <p:ph sz="half" idx="15"/>
          </p:nvPr>
        </p:nvSpPr>
        <p:spPr bwMode="gray">
          <a:xfrm>
            <a:off x="540000" y="3877200"/>
            <a:ext cx="5338800" cy="1933200"/>
          </a:xfrm>
          <a:solidFill>
            <a:schemeClr val="bg1">
              <a:lumMod val="95000"/>
            </a:schemeClr>
          </a:solidFill>
        </p:spPr>
        <p:txBody>
          <a:bodyPr lIns="252000" tIns="252000" rIns="252000" bIns="252000"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Content 4"/>
          <p:cNvSpPr>
            <a:spLocks noGrp="1"/>
          </p:cNvSpPr>
          <p:nvPr>
            <p:ph sz="quarter" idx="17"/>
          </p:nvPr>
        </p:nvSpPr>
        <p:spPr bwMode="gray">
          <a:xfrm>
            <a:off x="6310800" y="3877200"/>
            <a:ext cx="5338800" cy="1933200"/>
          </a:xfrm>
          <a:solidFill>
            <a:schemeClr val="bg1">
              <a:lumMod val="95000"/>
            </a:schemeClr>
          </a:solidFill>
        </p:spPr>
        <p:txBody>
          <a:bodyPr lIns="252000" tIns="252000" rIns="252000" bIns="252000"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fld id="{D4DBE026-386D-4983-A0C8-7F4B4159A61D}" type="datetime1">
              <a:rPr lang="en-US" smtClean="0"/>
              <a:t>7/26/2022</a:t>
            </a:fld>
            <a:endParaRPr lang="en-US" dirty="0"/>
          </a:p>
        </p:txBody>
      </p:sp>
      <p:sp>
        <p:nvSpPr>
          <p:cNvPr id="8" name="Footer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9" name="Slide Number"/>
          <p:cNvSpPr>
            <a:spLocks noGrp="1"/>
          </p:cNvSpPr>
          <p:nvPr>
            <p:ph type="sldNum" sz="quarter" idx="12"/>
          </p:nvPr>
        </p:nvSpPr>
        <p:spPr bwMode="gray">
          <a:xfrm>
            <a:off x="540000" y="6084000"/>
            <a:ext cx="900000" cy="360000"/>
          </a:xfrm>
        </p:spPr>
        <p:txBody>
          <a:bodyPr/>
          <a:lstStyle/>
          <a:p>
            <a:fld id="{02CEFE82-39F2-4F47-8A0C-D5AB3496FA5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913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 bwMode="gray">
          <a:xfrm>
            <a:off x="540000" y="432000"/>
            <a:ext cx="11109600" cy="10800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3" name="Subtitle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540000" y="972000"/>
            <a:ext cx="11109600" cy="540000"/>
          </a:xfrm>
        </p:spPr>
        <p:txBody>
          <a:bodyPr/>
          <a:lstStyle>
            <a:lvl1pPr marL="0" indent="0">
              <a:buNone/>
              <a:defRPr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dirty="0"/>
              <a:t>Enter your subtitle here</a:t>
            </a:r>
          </a:p>
        </p:txBody>
      </p:sp>
      <p:sp>
        <p:nvSpPr>
          <p:cNvPr id="3" name="Content"/>
          <p:cNvSpPr>
            <a:spLocks noGrp="1"/>
          </p:cNvSpPr>
          <p:nvPr>
            <p:ph idx="1" hasCustomPrompt="1"/>
          </p:nvPr>
        </p:nvSpPr>
        <p:spPr bwMode="gray">
          <a:xfrm>
            <a:off x="540000" y="1512000"/>
            <a:ext cx="11109600" cy="15768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9" name="Picture"/>
          <p:cNvSpPr>
            <a:spLocks noGrp="1"/>
          </p:cNvSpPr>
          <p:nvPr>
            <p:ph type="pic" sz="quarter" idx="14" hasCustomPrompt="1"/>
          </p:nvPr>
        </p:nvSpPr>
        <p:spPr bwMode="gray">
          <a:xfrm>
            <a:off x="0" y="3445126"/>
            <a:ext cx="12190413" cy="3412874"/>
          </a:xfrm>
          <a:solidFill>
            <a:schemeClr val="bg1">
              <a:lumMod val="85000"/>
            </a:schemeClr>
          </a:solidFill>
        </p:spPr>
        <p:txBody>
          <a:bodyPr lIns="144000" tIns="144000" rIns="144000" bIns="144000"/>
          <a:lstStyle>
            <a:lvl1pPr marL="0" indent="0">
              <a:buNone/>
              <a:defRPr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Date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fld id="{9F2FF900-CB98-45AF-A210-4D324C095F35}" type="datetime1">
              <a:rPr lang="en-US" smtClean="0"/>
              <a:t>7/26/2022</a:t>
            </a:fld>
            <a:endParaRPr lang="en-US" dirty="0"/>
          </a:p>
        </p:txBody>
      </p:sp>
      <p:sp>
        <p:nvSpPr>
          <p:cNvPr id="5" name="Footer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6" name="Slide Number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02CEFE82-39F2-4F47-8A0C-D5AB3496FA5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5568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"/>
          <p:cNvSpPr>
            <a:spLocks noGrp="1"/>
          </p:cNvSpPr>
          <p:nvPr>
            <p:ph type="pic" sz="quarter" idx="14" hasCustomPrompt="1"/>
          </p:nvPr>
        </p:nvSpPr>
        <p:spPr bwMode="gray">
          <a:xfrm>
            <a:off x="0" y="0"/>
            <a:ext cx="12190413" cy="6858000"/>
          </a:xfrm>
          <a:solidFill>
            <a:schemeClr val="bg1">
              <a:lumMod val="85000"/>
            </a:schemeClr>
          </a:solidFill>
        </p:spPr>
        <p:txBody>
          <a:bodyPr lIns="144000" tIns="144000" rIns="144000" bIns="144000"/>
          <a:lstStyle>
            <a:lvl1pPr marL="0" indent="0">
              <a:buNone/>
              <a:defRPr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2" name="Title"/>
          <p:cNvSpPr>
            <a:spLocks noGrp="1"/>
          </p:cNvSpPr>
          <p:nvPr>
            <p:ph type="title"/>
          </p:nvPr>
        </p:nvSpPr>
        <p:spPr bwMode="gray">
          <a:xfrm>
            <a:off x="540000" y="432000"/>
            <a:ext cx="11109600" cy="10800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8" name="Subtitle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540000" y="972000"/>
            <a:ext cx="11109600" cy="540000"/>
          </a:xfrm>
        </p:spPr>
        <p:txBody>
          <a:bodyPr/>
          <a:lstStyle>
            <a:lvl1pPr marL="0" indent="0">
              <a:buNone/>
              <a:defRPr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dirty="0"/>
              <a:t>Enter your subtitle here</a:t>
            </a:r>
          </a:p>
        </p:txBody>
      </p:sp>
      <p:sp>
        <p:nvSpPr>
          <p:cNvPr id="5" name="Date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fld id="{AA846698-25B0-4129-AD40-C2D259FEE8BD}" type="datetime1">
              <a:rPr lang="en-US" smtClean="0"/>
              <a:t>7/26/2022</a:t>
            </a:fld>
            <a:endParaRPr lang="en-US" dirty="0"/>
          </a:p>
        </p:txBody>
      </p:sp>
      <p:sp>
        <p:nvSpPr>
          <p:cNvPr id="6" name="Footer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7" name="Slide Number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02CEFE82-39F2-4F47-8A0C-D5AB3496FA5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6063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"/>
          <p:cNvSpPr>
            <a:spLocks noGrp="1"/>
          </p:cNvSpPr>
          <p:nvPr>
            <p:ph type="pic" sz="quarter" idx="14" hasCustomPrompt="1"/>
          </p:nvPr>
        </p:nvSpPr>
        <p:spPr bwMode="gray">
          <a:xfrm>
            <a:off x="0" y="0"/>
            <a:ext cx="12190413" cy="6858000"/>
          </a:xfrm>
          <a:solidFill>
            <a:schemeClr val="bg1">
              <a:lumMod val="85000"/>
            </a:schemeClr>
          </a:solidFill>
        </p:spPr>
        <p:txBody>
          <a:bodyPr lIns="144000" tIns="144000" rIns="144000" bIns="144000"/>
          <a:lstStyle>
            <a:lvl1pPr marL="0" indent="0">
              <a:buNone/>
              <a:defRPr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5" name="Date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fld id="{AA846698-25B0-4129-AD40-C2D259FEE8BD}" type="datetime1">
              <a:rPr lang="en-US" smtClean="0"/>
              <a:t>7/26/2022</a:t>
            </a:fld>
            <a:endParaRPr lang="en-US" dirty="0"/>
          </a:p>
        </p:txBody>
      </p:sp>
      <p:sp>
        <p:nvSpPr>
          <p:cNvPr id="6" name="Footer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7" name="Slide Number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02CEFE82-39F2-4F47-8A0C-D5AB3496FA5C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Content"/>
          <p:cNvSpPr>
            <a:spLocks noGrp="1"/>
          </p:cNvSpPr>
          <p:nvPr>
            <p:ph idx="1"/>
          </p:nvPr>
        </p:nvSpPr>
        <p:spPr bwMode="gray">
          <a:xfrm>
            <a:off x="540000" y="1512000"/>
            <a:ext cx="11109600" cy="42984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82703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7" name="Subtitle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540000" y="972000"/>
            <a:ext cx="11109600" cy="540000"/>
          </a:xfrm>
        </p:spPr>
        <p:txBody>
          <a:bodyPr/>
          <a:lstStyle>
            <a:lvl1pPr marL="0" indent="0">
              <a:buNone/>
              <a:defRPr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dirty="0"/>
              <a:t>Enter your subtitle here</a:t>
            </a:r>
          </a:p>
        </p:txBody>
      </p:sp>
      <p:sp>
        <p:nvSpPr>
          <p:cNvPr id="3" name="Date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fld id="{ECE22D44-BF39-4F8B-97CF-2789D397621F}" type="datetime1">
              <a:rPr lang="en-US" smtClean="0"/>
              <a:t>7/26/2022</a:t>
            </a:fld>
            <a:endParaRPr lang="en-US" dirty="0"/>
          </a:p>
        </p:txBody>
      </p:sp>
      <p:sp>
        <p:nvSpPr>
          <p:cNvPr id="4" name="Footer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5" name="Slide Number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02CEFE82-39F2-4F47-8A0C-D5AB3496FA5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0757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fld id="{118A4A7F-0628-46B2-A002-2236A071C643}" type="datetime1">
              <a:rPr lang="en-US" smtClean="0"/>
              <a:t>7/26/2022</a:t>
            </a:fld>
            <a:endParaRPr lang="en-US" dirty="0"/>
          </a:p>
        </p:txBody>
      </p:sp>
      <p:sp>
        <p:nvSpPr>
          <p:cNvPr id="3" name="Footer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4" name="Slide Number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02CEFE82-39F2-4F47-8A0C-D5AB3496FA5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5725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"/>
          <p:cNvSpPr>
            <a:spLocks noGrp="1"/>
          </p:cNvSpPr>
          <p:nvPr>
            <p:ph type="pic" sz="quarter" idx="14" hasCustomPrompt="1"/>
          </p:nvPr>
        </p:nvSpPr>
        <p:spPr bwMode="gray">
          <a:xfrm>
            <a:off x="0" y="0"/>
            <a:ext cx="12190413" cy="6858000"/>
          </a:xfrm>
          <a:solidFill>
            <a:schemeClr val="bg1">
              <a:lumMod val="85000"/>
            </a:schemeClr>
          </a:solidFill>
        </p:spPr>
        <p:txBody>
          <a:bodyPr lIns="144000" tIns="144000" rIns="144000" bIns="144000"/>
          <a:lstStyle>
            <a:lvl1pPr marL="0" indent="0">
              <a:buNone/>
              <a:defRPr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9" name="Agenda"/>
          <p:cNvSpPr>
            <a:spLocks noGrp="1"/>
          </p:cNvSpPr>
          <p:nvPr>
            <p:ph type="body" sz="quarter" idx="15"/>
          </p:nvPr>
        </p:nvSpPr>
        <p:spPr bwMode="gray">
          <a:xfrm>
            <a:off x="7802013" y="0"/>
            <a:ext cx="4388400" cy="6858000"/>
          </a:xfrm>
          <a:solidFill>
            <a:schemeClr val="accent1">
              <a:lumMod val="75000"/>
              <a:alpha val="80000"/>
            </a:schemeClr>
          </a:solidFill>
        </p:spPr>
        <p:txBody>
          <a:bodyPr lIns="540000" tIns="1512000" rIns="540000" bIns="1080000"/>
          <a:lstStyle>
            <a:lvl1pPr marL="360000" indent="-360000">
              <a:lnSpc>
                <a:spcPct val="80000"/>
              </a:lnSpc>
              <a:buFont typeface="+mj-lt"/>
              <a:buAutoNum type="arabicPeriod"/>
              <a:defRPr sz="2800">
                <a:solidFill>
                  <a:schemeClr val="bg1"/>
                </a:solidFill>
                <a:latin typeface="Bebas Neue" panose="020B0506020202020201" pitchFamily="34" charset="0"/>
              </a:defRPr>
            </a:lvl1pPr>
            <a:lvl2pPr marL="907200" indent="-457200">
              <a:buFont typeface="+mj-lt"/>
              <a:buAutoNum type="arabicPeriod"/>
              <a:defRPr sz="2800">
                <a:solidFill>
                  <a:schemeClr val="bg1"/>
                </a:solidFill>
                <a:latin typeface="Bebas Neue" panose="020B0506020202020201" pitchFamily="34" charset="0"/>
              </a:defRPr>
            </a:lvl2pPr>
            <a:lvl3pPr marL="1152900" indent="-342900">
              <a:buFont typeface="+mj-lt"/>
              <a:buAutoNum type="arabicPeriod"/>
              <a:defRPr sz="2400">
                <a:solidFill>
                  <a:schemeClr val="bg1"/>
                </a:solidFill>
                <a:latin typeface="Bebas Neue" panose="020B0506020202020201" pitchFamily="34" charset="0"/>
              </a:defRPr>
            </a:lvl3pPr>
            <a:lvl4pPr marL="1512900" indent="-342900">
              <a:buFont typeface="+mj-lt"/>
              <a:buAutoNum type="arabicPeriod"/>
              <a:defRPr sz="2000">
                <a:solidFill>
                  <a:schemeClr val="bg1"/>
                </a:solidFill>
                <a:latin typeface="Bebas Neue" panose="020B0506020202020201" pitchFamily="34" charset="0"/>
              </a:defRPr>
            </a:lvl4pPr>
            <a:lvl5pPr marL="1872900" indent="-342900">
              <a:buFont typeface="+mj-lt"/>
              <a:buAutoNum type="arabicPeriod"/>
              <a:defRPr sz="2000">
                <a:solidFill>
                  <a:schemeClr val="bg1"/>
                </a:solidFill>
                <a:latin typeface="Bebas Neue" panose="020B0506020202020201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Title"/>
          <p:cNvSpPr>
            <a:spLocks noGrp="1"/>
          </p:cNvSpPr>
          <p:nvPr>
            <p:ph type="title"/>
          </p:nvPr>
        </p:nvSpPr>
        <p:spPr bwMode="gray">
          <a:xfrm>
            <a:off x="540000" y="432000"/>
            <a:ext cx="11109600" cy="10800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8" name="Subtitle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540000" y="972000"/>
            <a:ext cx="11109600" cy="540000"/>
          </a:xfrm>
        </p:spPr>
        <p:txBody>
          <a:bodyPr/>
          <a:lstStyle>
            <a:lvl1pPr marL="0" indent="0">
              <a:buNone/>
              <a:defRPr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dirty="0"/>
              <a:t>Enter your subtitle here</a:t>
            </a:r>
          </a:p>
        </p:txBody>
      </p:sp>
      <p:sp>
        <p:nvSpPr>
          <p:cNvPr id="5" name="Date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199A833-F9BF-4C22-B5D2-50196CC69396}" type="datetime1">
              <a:rPr lang="en-US" smtClean="0"/>
              <a:pPr/>
              <a:t>7/26/2022</a:t>
            </a:fld>
            <a:endParaRPr lang="en-US" dirty="0"/>
          </a:p>
        </p:txBody>
      </p:sp>
      <p:sp>
        <p:nvSpPr>
          <p:cNvPr id="6" name="Footer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7" name="Slide Number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02CEFE82-39F2-4F47-8A0C-D5AB3496FA5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7581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 bwMode="gray">
          <a:xfrm>
            <a:off x="540000" y="432000"/>
            <a:ext cx="11109600" cy="10800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3" name="Subtitle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540000" y="972000"/>
            <a:ext cx="11109600" cy="540000"/>
          </a:xfrm>
        </p:spPr>
        <p:txBody>
          <a:bodyPr/>
          <a:lstStyle>
            <a:lvl1pPr marL="0" indent="0">
              <a:buNone/>
              <a:defRPr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dirty="0"/>
              <a:t>Enter your subtitle here</a:t>
            </a:r>
          </a:p>
        </p:txBody>
      </p:sp>
      <p:sp>
        <p:nvSpPr>
          <p:cNvPr id="3" name="Content"/>
          <p:cNvSpPr>
            <a:spLocks noGrp="1"/>
          </p:cNvSpPr>
          <p:nvPr>
            <p:ph idx="1"/>
          </p:nvPr>
        </p:nvSpPr>
        <p:spPr bwMode="gray">
          <a:xfrm>
            <a:off x="540000" y="1512000"/>
            <a:ext cx="11109600" cy="42984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fld id="{606AAF80-12B8-4EDB-95D5-41BA93DEED74}" type="datetime1">
              <a:rPr lang="en-US" smtClean="0"/>
              <a:t>7/26/2022</a:t>
            </a:fld>
            <a:endParaRPr lang="en-US" dirty="0"/>
          </a:p>
        </p:txBody>
      </p:sp>
      <p:sp>
        <p:nvSpPr>
          <p:cNvPr id="5" name="Footer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6" name="Slide Number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02CEFE82-39F2-4F47-8A0C-D5AB3496FA5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1085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fld id="{606AAF80-12B8-4EDB-95D5-41BA93DEED74}" type="datetime1">
              <a:rPr lang="en-US" smtClean="0"/>
              <a:t>7/26/2022</a:t>
            </a:fld>
            <a:endParaRPr lang="en-US" dirty="0"/>
          </a:p>
        </p:txBody>
      </p:sp>
      <p:sp>
        <p:nvSpPr>
          <p:cNvPr id="5" name="Footer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6" name="Slide Number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02CEFE82-39F2-4F47-8A0C-D5AB3496FA5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4470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"/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4386600" y="0"/>
            <a:ext cx="7803813" cy="6858000"/>
          </a:xfrm>
          <a:solidFill>
            <a:schemeClr val="bg1">
              <a:lumMod val="85000"/>
            </a:schemeClr>
          </a:solidFill>
        </p:spPr>
        <p:txBody>
          <a:bodyPr lIns="144000" tIns="144000" rIns="144000" bIns="144000"/>
          <a:lstStyle>
            <a:lvl1pPr marL="0" indent="0">
              <a:buNone/>
              <a:defRPr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2" name="Title"/>
          <p:cNvSpPr>
            <a:spLocks noGrp="1"/>
          </p:cNvSpPr>
          <p:nvPr>
            <p:ph type="title"/>
          </p:nvPr>
        </p:nvSpPr>
        <p:spPr bwMode="gray">
          <a:xfrm>
            <a:off x="540000" y="432000"/>
            <a:ext cx="3416400" cy="10800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8" name="Subtitle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540000" y="972000"/>
            <a:ext cx="3416400" cy="540000"/>
          </a:xfrm>
        </p:spPr>
        <p:txBody>
          <a:bodyPr/>
          <a:lstStyle>
            <a:lvl1pPr marL="0" indent="0">
              <a:buNone/>
              <a:defRPr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dirty="0"/>
              <a:t>Enter your subtitle here</a:t>
            </a:r>
          </a:p>
        </p:txBody>
      </p:sp>
      <p:sp>
        <p:nvSpPr>
          <p:cNvPr id="3" name="Content 1"/>
          <p:cNvSpPr>
            <a:spLocks noGrp="1"/>
          </p:cNvSpPr>
          <p:nvPr>
            <p:ph sz="half" idx="1"/>
          </p:nvPr>
        </p:nvSpPr>
        <p:spPr bwMode="gray">
          <a:xfrm>
            <a:off x="540000" y="1512000"/>
            <a:ext cx="3416400" cy="429840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fld id="{43308448-C78B-4FA8-BDAB-795D4EFAE105}" type="datetime1">
              <a:rPr lang="en-US" smtClean="0"/>
              <a:t>7/26/2022</a:t>
            </a:fld>
            <a:endParaRPr lang="en-US" dirty="0"/>
          </a:p>
        </p:txBody>
      </p:sp>
      <p:sp>
        <p:nvSpPr>
          <p:cNvPr id="6" name="Footer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7" name="Slide Number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02CEFE82-39F2-4F47-8A0C-D5AB3496FA5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9904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 bwMode="gray">
          <a:xfrm>
            <a:off x="540000" y="432000"/>
            <a:ext cx="11109600" cy="10800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8" name="Subtitle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540000" y="972000"/>
            <a:ext cx="11109600" cy="540000"/>
          </a:xfrm>
        </p:spPr>
        <p:txBody>
          <a:bodyPr/>
          <a:lstStyle>
            <a:lvl1pPr marL="0" indent="0">
              <a:buNone/>
              <a:defRPr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dirty="0"/>
              <a:t>Enter your subtitle here</a:t>
            </a:r>
          </a:p>
        </p:txBody>
      </p:sp>
      <p:sp>
        <p:nvSpPr>
          <p:cNvPr id="3" name="Content 1"/>
          <p:cNvSpPr>
            <a:spLocks noGrp="1"/>
          </p:cNvSpPr>
          <p:nvPr>
            <p:ph sz="half" idx="1"/>
          </p:nvPr>
        </p:nvSpPr>
        <p:spPr bwMode="gray">
          <a:xfrm>
            <a:off x="540000" y="1512000"/>
            <a:ext cx="3416400" cy="429840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7" name="Content 2"/>
          <p:cNvSpPr>
            <a:spLocks noGrp="1"/>
          </p:cNvSpPr>
          <p:nvPr>
            <p:ph sz="half" idx="14"/>
          </p:nvPr>
        </p:nvSpPr>
        <p:spPr bwMode="gray">
          <a:xfrm>
            <a:off x="4386600" y="1512000"/>
            <a:ext cx="3416400" cy="429840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3"/>
          <p:cNvSpPr>
            <a:spLocks noGrp="1"/>
          </p:cNvSpPr>
          <p:nvPr>
            <p:ph sz="half" idx="2"/>
          </p:nvPr>
        </p:nvSpPr>
        <p:spPr bwMode="gray">
          <a:xfrm>
            <a:off x="8233200" y="1512000"/>
            <a:ext cx="3416400" cy="429840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fld id="{43308448-C78B-4FA8-BDAB-795D4EFAE105}" type="datetime1">
              <a:rPr lang="en-US" smtClean="0"/>
              <a:t>7/26/2022</a:t>
            </a:fld>
            <a:endParaRPr lang="en-US" dirty="0"/>
          </a:p>
        </p:txBody>
      </p:sp>
      <p:sp>
        <p:nvSpPr>
          <p:cNvPr id="6" name="Footer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7" name="Slide Number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02CEFE82-39F2-4F47-8A0C-D5AB3496FA5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5892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EXT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 bwMode="gray">
          <a:xfrm>
            <a:off x="540000" y="432000"/>
            <a:ext cx="11109600" cy="108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Subtitle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540000" y="972000"/>
            <a:ext cx="11109600" cy="540000"/>
          </a:xfrm>
        </p:spPr>
        <p:txBody>
          <a:bodyPr/>
          <a:lstStyle>
            <a:lvl1pPr marL="0" indent="0">
              <a:buNone/>
              <a:defRPr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dirty="0"/>
              <a:t>Enter your subtitle here</a:t>
            </a:r>
          </a:p>
        </p:txBody>
      </p:sp>
      <p:sp>
        <p:nvSpPr>
          <p:cNvPr id="3" name="Text 1"/>
          <p:cNvSpPr>
            <a:spLocks noGrp="1"/>
          </p:cNvSpPr>
          <p:nvPr>
            <p:ph type="body" idx="1"/>
          </p:nvPr>
        </p:nvSpPr>
        <p:spPr bwMode="gray">
          <a:xfrm>
            <a:off x="540000" y="1512000"/>
            <a:ext cx="5338800" cy="360000"/>
          </a:xfrm>
          <a:solidFill>
            <a:schemeClr val="bg1">
              <a:lumMod val="65000"/>
            </a:schemeClr>
          </a:solidFill>
        </p:spPr>
        <p:txBody>
          <a:bodyPr lIns="252000" rIns="144000" anchor="ctr"/>
          <a:lstStyle>
            <a:lvl1pPr marL="0" indent="0">
              <a:lnSpc>
                <a:spcPct val="100000"/>
              </a:lnSpc>
              <a:buNone/>
              <a:defRPr sz="2000" b="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1"/>
          <p:cNvSpPr>
            <a:spLocks noGrp="1"/>
          </p:cNvSpPr>
          <p:nvPr>
            <p:ph sz="half" idx="2"/>
          </p:nvPr>
        </p:nvSpPr>
        <p:spPr bwMode="gray">
          <a:xfrm>
            <a:off x="540000" y="1872000"/>
            <a:ext cx="5338800" cy="3938400"/>
          </a:xfrm>
          <a:solidFill>
            <a:schemeClr val="bg1">
              <a:lumMod val="95000"/>
            </a:schemeClr>
          </a:solidFill>
        </p:spPr>
        <p:txBody>
          <a:bodyPr lIns="252000" tIns="252000" rIns="252000" bIns="252000"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fld id="{CBC8BCCC-7F4C-4B99-B0CB-12F08A644C5B}" type="datetime1">
              <a:rPr lang="en-US" smtClean="0"/>
              <a:t>7/26/2022</a:t>
            </a:fld>
            <a:endParaRPr lang="en-US" dirty="0"/>
          </a:p>
        </p:txBody>
      </p:sp>
      <p:sp>
        <p:nvSpPr>
          <p:cNvPr id="8" name="Footer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9" name="Slide Number"/>
          <p:cNvSpPr>
            <a:spLocks noGrp="1"/>
          </p:cNvSpPr>
          <p:nvPr>
            <p:ph type="sldNum" sz="quarter" idx="12"/>
          </p:nvPr>
        </p:nvSpPr>
        <p:spPr bwMode="gray">
          <a:xfrm>
            <a:off x="540000" y="6084000"/>
            <a:ext cx="900000" cy="360000"/>
          </a:xfrm>
        </p:spPr>
        <p:txBody>
          <a:bodyPr/>
          <a:lstStyle/>
          <a:p>
            <a:fld id="{02CEFE82-39F2-4F47-8A0C-D5AB3496FA5C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" name="Text 3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6165600" y="1512000"/>
            <a:ext cx="2671200" cy="360000"/>
          </a:xfrm>
          <a:solidFill>
            <a:schemeClr val="bg1">
              <a:lumMod val="65000"/>
            </a:schemeClr>
          </a:solidFill>
        </p:spPr>
        <p:txBody>
          <a:bodyPr lIns="252000" rIns="144000" anchor="ctr"/>
          <a:lstStyle>
            <a:lvl1pPr marL="0" indent="0">
              <a:lnSpc>
                <a:spcPct val="100000"/>
              </a:lnSpc>
              <a:buNone/>
              <a:defRPr sz="2000" b="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12" name="Content 3"/>
          <p:cNvSpPr>
            <a:spLocks noGrp="1"/>
          </p:cNvSpPr>
          <p:nvPr>
            <p:ph sz="quarter" idx="15"/>
          </p:nvPr>
        </p:nvSpPr>
        <p:spPr bwMode="gray">
          <a:xfrm>
            <a:off x="6165600" y="1872000"/>
            <a:ext cx="2671200" cy="1717200"/>
          </a:xfrm>
          <a:solidFill>
            <a:schemeClr val="bg1">
              <a:lumMod val="95000"/>
            </a:schemeClr>
          </a:solidFill>
        </p:spPr>
        <p:txBody>
          <a:bodyPr lIns="252000" tIns="252000" rIns="252000" bIns="252000"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3" name="Text 4"/>
          <p:cNvSpPr>
            <a:spLocks noGrp="1"/>
          </p:cNvSpPr>
          <p:nvPr>
            <p:ph type="body" sz="quarter" idx="3" hasCustomPrompt="1"/>
          </p:nvPr>
        </p:nvSpPr>
        <p:spPr bwMode="gray">
          <a:xfrm>
            <a:off x="8978400" y="1512000"/>
            <a:ext cx="2671200" cy="360000"/>
          </a:xfrm>
          <a:solidFill>
            <a:schemeClr val="bg1">
              <a:lumMod val="65000"/>
            </a:schemeClr>
          </a:solidFill>
        </p:spPr>
        <p:txBody>
          <a:bodyPr lIns="252000" rIns="144000" anchor="ctr"/>
          <a:lstStyle>
            <a:lvl1pPr marL="0" indent="0">
              <a:lnSpc>
                <a:spcPct val="100000"/>
              </a:lnSpc>
              <a:buNone/>
              <a:defRPr sz="2000" b="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14" name="Content 4"/>
          <p:cNvSpPr>
            <a:spLocks noGrp="1"/>
          </p:cNvSpPr>
          <p:nvPr>
            <p:ph sz="quarter" idx="4"/>
          </p:nvPr>
        </p:nvSpPr>
        <p:spPr bwMode="gray">
          <a:xfrm>
            <a:off x="8978400" y="1872000"/>
            <a:ext cx="2671200" cy="1717200"/>
          </a:xfrm>
          <a:solidFill>
            <a:schemeClr val="bg1">
              <a:lumMod val="95000"/>
            </a:schemeClr>
          </a:solidFill>
        </p:spPr>
        <p:txBody>
          <a:bodyPr lIns="252000" tIns="252000" rIns="252000" bIns="252000"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5" name="Text 7"/>
          <p:cNvSpPr>
            <a:spLocks noGrp="1"/>
          </p:cNvSpPr>
          <p:nvPr>
            <p:ph type="body" sz="quarter" idx="22" hasCustomPrompt="1"/>
          </p:nvPr>
        </p:nvSpPr>
        <p:spPr bwMode="gray">
          <a:xfrm>
            <a:off x="6165600" y="3733200"/>
            <a:ext cx="2671200" cy="360000"/>
          </a:xfrm>
          <a:solidFill>
            <a:schemeClr val="bg1">
              <a:lumMod val="65000"/>
            </a:schemeClr>
          </a:solidFill>
        </p:spPr>
        <p:txBody>
          <a:bodyPr lIns="252000" rIns="144000" anchor="ctr"/>
          <a:lstStyle>
            <a:lvl1pPr marL="0" indent="0">
              <a:lnSpc>
                <a:spcPct val="100000"/>
              </a:lnSpc>
              <a:buNone/>
              <a:defRPr sz="2000" b="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16" name="Content 7"/>
          <p:cNvSpPr>
            <a:spLocks noGrp="1"/>
          </p:cNvSpPr>
          <p:nvPr>
            <p:ph sz="quarter" idx="23"/>
          </p:nvPr>
        </p:nvSpPr>
        <p:spPr bwMode="gray">
          <a:xfrm>
            <a:off x="6165600" y="4093050"/>
            <a:ext cx="2671200" cy="1717200"/>
          </a:xfrm>
          <a:solidFill>
            <a:schemeClr val="bg1">
              <a:lumMod val="95000"/>
            </a:schemeClr>
          </a:solidFill>
        </p:spPr>
        <p:txBody>
          <a:bodyPr lIns="252000" tIns="252000" rIns="252000" bIns="252000"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7" name="Text 8"/>
          <p:cNvSpPr>
            <a:spLocks noGrp="1"/>
          </p:cNvSpPr>
          <p:nvPr>
            <p:ph type="body" sz="quarter" idx="20" hasCustomPrompt="1"/>
          </p:nvPr>
        </p:nvSpPr>
        <p:spPr bwMode="gray">
          <a:xfrm>
            <a:off x="8978400" y="3733200"/>
            <a:ext cx="2671200" cy="360000"/>
          </a:xfrm>
          <a:solidFill>
            <a:schemeClr val="bg1">
              <a:lumMod val="65000"/>
            </a:schemeClr>
          </a:solidFill>
        </p:spPr>
        <p:txBody>
          <a:bodyPr lIns="252000" rIns="144000" anchor="ctr"/>
          <a:lstStyle>
            <a:lvl1pPr marL="0" indent="0">
              <a:lnSpc>
                <a:spcPct val="100000"/>
              </a:lnSpc>
              <a:buNone/>
              <a:defRPr sz="2000" b="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18" name="Content 8"/>
          <p:cNvSpPr>
            <a:spLocks noGrp="1"/>
          </p:cNvSpPr>
          <p:nvPr>
            <p:ph sz="quarter" idx="21"/>
          </p:nvPr>
        </p:nvSpPr>
        <p:spPr bwMode="gray">
          <a:xfrm>
            <a:off x="8978400" y="4093050"/>
            <a:ext cx="2671200" cy="1717200"/>
          </a:xfrm>
          <a:solidFill>
            <a:schemeClr val="bg1">
              <a:lumMod val="95000"/>
            </a:schemeClr>
          </a:solidFill>
        </p:spPr>
        <p:txBody>
          <a:bodyPr lIns="252000" tIns="252000" rIns="252000" bIns="252000"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914575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lt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 bwMode="gray">
          <a:xfrm>
            <a:off x="540000" y="432000"/>
            <a:ext cx="11109600" cy="1080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"/>
          <p:cNvSpPr>
            <a:spLocks noGrp="1"/>
          </p:cNvSpPr>
          <p:nvPr>
            <p:ph type="body" idx="1"/>
          </p:nvPr>
        </p:nvSpPr>
        <p:spPr bwMode="gray">
          <a:xfrm>
            <a:off x="540000" y="1512000"/>
            <a:ext cx="11109600" cy="42984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"/>
          <p:cNvSpPr>
            <a:spLocks noGrp="1"/>
          </p:cNvSpPr>
          <p:nvPr>
            <p:ph type="dt" sz="half" idx="2"/>
          </p:nvPr>
        </p:nvSpPr>
        <p:spPr bwMode="gray">
          <a:xfrm>
            <a:off x="10209600" y="6084000"/>
            <a:ext cx="1440000" cy="3600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857C47FA-3FA2-417F-8B4A-F37D51F3C39F}" type="datetime1">
              <a:rPr lang="en-US" smtClean="0"/>
              <a:t>7/26/2022</a:t>
            </a:fld>
            <a:endParaRPr lang="en-US" dirty="0"/>
          </a:p>
        </p:txBody>
      </p:sp>
      <p:sp>
        <p:nvSpPr>
          <p:cNvPr id="5" name="Footer"/>
          <p:cNvSpPr>
            <a:spLocks noGrp="1"/>
          </p:cNvSpPr>
          <p:nvPr>
            <p:ph type="ftr" sz="quarter" idx="3"/>
          </p:nvPr>
        </p:nvSpPr>
        <p:spPr bwMode="gray">
          <a:xfrm>
            <a:off x="3934800" y="6084000"/>
            <a:ext cx="4320000" cy="3600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6" name="Slide Number"/>
          <p:cNvSpPr>
            <a:spLocks noGrp="1"/>
          </p:cNvSpPr>
          <p:nvPr>
            <p:ph type="sldNum" sz="quarter" idx="4"/>
          </p:nvPr>
        </p:nvSpPr>
        <p:spPr bwMode="gray">
          <a:xfrm>
            <a:off x="540000" y="6084000"/>
            <a:ext cx="900000" cy="3600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02CEFE82-39F2-4F47-8A0C-D5AB3496FA5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59226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4" r:id="rId2"/>
    <p:sldLayoutId id="2147483655" r:id="rId3"/>
    <p:sldLayoutId id="2147483702" r:id="rId4"/>
    <p:sldLayoutId id="2147483650" r:id="rId5"/>
    <p:sldLayoutId id="2147483821" r:id="rId6"/>
    <p:sldLayoutId id="2147483667" r:id="rId7"/>
    <p:sldLayoutId id="2147483822" r:id="rId8"/>
    <p:sldLayoutId id="2147483819" r:id="rId9"/>
    <p:sldLayoutId id="2147483714" r:id="rId10"/>
    <p:sldLayoutId id="2147483675" r:id="rId11"/>
    <p:sldLayoutId id="2147483666" r:id="rId12"/>
    <p:sldLayoutId id="2147483820" r:id="rId13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0000" indent="-270000" algn="l" defTabSz="914400" rtl="0" eaLnBrk="1" latinLnBrk="0" hangingPunct="1">
        <a:lnSpc>
          <a:spcPct val="90000"/>
        </a:lnSpc>
        <a:spcBef>
          <a:spcPts val="0"/>
        </a:spcBef>
        <a:spcAft>
          <a:spcPts val="1000"/>
        </a:spcAft>
        <a:buFont typeface="Wingdings" panose="05000000000000000000" pitchFamily="2" charset="2"/>
        <a:buChar char="§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720000" indent="-270000" algn="l" defTabSz="914400" rtl="0" eaLnBrk="1" latinLnBrk="0" hangingPunct="1">
        <a:lnSpc>
          <a:spcPct val="90000"/>
        </a:lnSpc>
        <a:spcBef>
          <a:spcPts val="0"/>
        </a:spcBef>
        <a:spcAft>
          <a:spcPts val="1000"/>
        </a:spcAft>
        <a:buFont typeface="Calibri Light" panose="020F03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80000" indent="-270000" algn="l" defTabSz="914400" rtl="0" eaLnBrk="1" latinLnBrk="0" hangingPunct="1">
        <a:lnSpc>
          <a:spcPct val="90000"/>
        </a:lnSpc>
        <a:spcBef>
          <a:spcPts val="0"/>
        </a:spcBef>
        <a:spcAft>
          <a:spcPts val="1000"/>
        </a:spcAft>
        <a:buFont typeface="Calibri Light" panose="020F0302020204030204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440000" indent="-270000" algn="l" defTabSz="914400" rtl="0" eaLnBrk="1" latinLnBrk="0" hangingPunct="1">
        <a:lnSpc>
          <a:spcPct val="90000"/>
        </a:lnSpc>
        <a:spcBef>
          <a:spcPts val="0"/>
        </a:spcBef>
        <a:spcAft>
          <a:spcPts val="1000"/>
        </a:spcAft>
        <a:buFont typeface="Calibri Light" panose="020F030202020403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800000" indent="-270000" algn="l" defTabSz="914400" rtl="0" eaLnBrk="1" latinLnBrk="0" hangingPunct="1">
        <a:lnSpc>
          <a:spcPct val="90000"/>
        </a:lnSpc>
        <a:spcBef>
          <a:spcPts val="0"/>
        </a:spcBef>
        <a:spcAft>
          <a:spcPts val="1000"/>
        </a:spcAft>
        <a:buFont typeface="Calibri Light" panose="020F030202020403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.png"/><Relationship Id="rId5" Type="http://schemas.openxmlformats.org/officeDocument/2006/relationships/oleObject" Target="../embeddings/oleObject1.bin"/><Relationship Id="rId4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.png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26" Type="http://schemas.openxmlformats.org/officeDocument/2006/relationships/image" Target="../media/image23.png"/><Relationship Id="rId3" Type="http://schemas.openxmlformats.org/officeDocument/2006/relationships/notesSlide" Target="../notesSlides/notesSlide3.xml"/><Relationship Id="rId21" Type="http://schemas.openxmlformats.org/officeDocument/2006/relationships/image" Target="../media/image18.png"/><Relationship Id="rId34" Type="http://schemas.openxmlformats.org/officeDocument/2006/relationships/image" Target="../media/image31.png"/><Relationship Id="rId7" Type="http://schemas.openxmlformats.org/officeDocument/2006/relationships/image" Target="../media/image4.png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5" Type="http://schemas.openxmlformats.org/officeDocument/2006/relationships/image" Target="../media/image22.png"/><Relationship Id="rId33" Type="http://schemas.openxmlformats.org/officeDocument/2006/relationships/image" Target="../media/image30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3.png"/><Relationship Id="rId20" Type="http://schemas.openxmlformats.org/officeDocument/2006/relationships/image" Target="../media/image17.png"/><Relationship Id="rId29" Type="http://schemas.openxmlformats.org/officeDocument/2006/relationships/image" Target="../media/image26.png"/><Relationship Id="rId1" Type="http://schemas.openxmlformats.org/officeDocument/2006/relationships/vmlDrawing" Target="../drawings/vmlDrawing3.vml"/><Relationship Id="rId6" Type="http://schemas.openxmlformats.org/officeDocument/2006/relationships/image" Target="../media/image3.png"/><Relationship Id="rId11" Type="http://schemas.openxmlformats.org/officeDocument/2006/relationships/image" Target="../media/image8.png"/><Relationship Id="rId24" Type="http://schemas.openxmlformats.org/officeDocument/2006/relationships/image" Target="../media/image21.png"/><Relationship Id="rId32" Type="http://schemas.openxmlformats.org/officeDocument/2006/relationships/image" Target="../media/image29.png"/><Relationship Id="rId5" Type="http://schemas.openxmlformats.org/officeDocument/2006/relationships/image" Target="../media/image1.png"/><Relationship Id="rId15" Type="http://schemas.openxmlformats.org/officeDocument/2006/relationships/image" Target="../media/image12.png"/><Relationship Id="rId23" Type="http://schemas.openxmlformats.org/officeDocument/2006/relationships/image" Target="../media/image20.png"/><Relationship Id="rId28" Type="http://schemas.openxmlformats.org/officeDocument/2006/relationships/image" Target="../media/image25.png"/><Relationship Id="rId36" Type="http://schemas.openxmlformats.org/officeDocument/2006/relationships/image" Target="../media/image33.png"/><Relationship Id="rId10" Type="http://schemas.openxmlformats.org/officeDocument/2006/relationships/image" Target="../media/image7.png"/><Relationship Id="rId19" Type="http://schemas.openxmlformats.org/officeDocument/2006/relationships/image" Target="../media/image16.png"/><Relationship Id="rId31" Type="http://schemas.openxmlformats.org/officeDocument/2006/relationships/image" Target="../media/image28.png"/><Relationship Id="rId4" Type="http://schemas.openxmlformats.org/officeDocument/2006/relationships/oleObject" Target="../embeddings/oleObject2.bin"/><Relationship Id="rId9" Type="http://schemas.openxmlformats.org/officeDocument/2006/relationships/image" Target="../media/image6.png"/><Relationship Id="rId14" Type="http://schemas.openxmlformats.org/officeDocument/2006/relationships/image" Target="../media/image11.png"/><Relationship Id="rId22" Type="http://schemas.openxmlformats.org/officeDocument/2006/relationships/image" Target="../media/image19.png"/><Relationship Id="rId27" Type="http://schemas.openxmlformats.org/officeDocument/2006/relationships/image" Target="../media/image24.png"/><Relationship Id="rId30" Type="http://schemas.openxmlformats.org/officeDocument/2006/relationships/image" Target="../media/image27.png"/><Relationship Id="rId35" Type="http://schemas.openxmlformats.org/officeDocument/2006/relationships/image" Target="../media/image32.png"/><Relationship Id="rId8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26" Type="http://schemas.openxmlformats.org/officeDocument/2006/relationships/image" Target="../media/image23.png"/><Relationship Id="rId3" Type="http://schemas.openxmlformats.org/officeDocument/2006/relationships/notesSlide" Target="../notesSlides/notesSlide4.xml"/><Relationship Id="rId21" Type="http://schemas.openxmlformats.org/officeDocument/2006/relationships/image" Target="../media/image18.png"/><Relationship Id="rId34" Type="http://schemas.openxmlformats.org/officeDocument/2006/relationships/image" Target="../media/image31.png"/><Relationship Id="rId7" Type="http://schemas.openxmlformats.org/officeDocument/2006/relationships/image" Target="../media/image4.png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5" Type="http://schemas.openxmlformats.org/officeDocument/2006/relationships/image" Target="../media/image22.png"/><Relationship Id="rId33" Type="http://schemas.openxmlformats.org/officeDocument/2006/relationships/image" Target="../media/image30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3.png"/><Relationship Id="rId20" Type="http://schemas.openxmlformats.org/officeDocument/2006/relationships/image" Target="../media/image17.png"/><Relationship Id="rId29" Type="http://schemas.openxmlformats.org/officeDocument/2006/relationships/image" Target="../media/image26.png"/><Relationship Id="rId1" Type="http://schemas.openxmlformats.org/officeDocument/2006/relationships/vmlDrawing" Target="../drawings/vmlDrawing4.vml"/><Relationship Id="rId6" Type="http://schemas.openxmlformats.org/officeDocument/2006/relationships/image" Target="../media/image3.png"/><Relationship Id="rId11" Type="http://schemas.openxmlformats.org/officeDocument/2006/relationships/image" Target="../media/image8.png"/><Relationship Id="rId24" Type="http://schemas.openxmlformats.org/officeDocument/2006/relationships/image" Target="../media/image21.png"/><Relationship Id="rId32" Type="http://schemas.openxmlformats.org/officeDocument/2006/relationships/image" Target="../media/image29.png"/><Relationship Id="rId5" Type="http://schemas.openxmlformats.org/officeDocument/2006/relationships/image" Target="../media/image1.png"/><Relationship Id="rId15" Type="http://schemas.openxmlformats.org/officeDocument/2006/relationships/image" Target="../media/image12.png"/><Relationship Id="rId23" Type="http://schemas.openxmlformats.org/officeDocument/2006/relationships/image" Target="../media/image20.png"/><Relationship Id="rId28" Type="http://schemas.openxmlformats.org/officeDocument/2006/relationships/image" Target="../media/image25.png"/><Relationship Id="rId36" Type="http://schemas.openxmlformats.org/officeDocument/2006/relationships/image" Target="../media/image33.png"/><Relationship Id="rId10" Type="http://schemas.openxmlformats.org/officeDocument/2006/relationships/image" Target="../media/image7.png"/><Relationship Id="rId19" Type="http://schemas.openxmlformats.org/officeDocument/2006/relationships/image" Target="../media/image16.png"/><Relationship Id="rId31" Type="http://schemas.openxmlformats.org/officeDocument/2006/relationships/image" Target="../media/image28.png"/><Relationship Id="rId4" Type="http://schemas.openxmlformats.org/officeDocument/2006/relationships/oleObject" Target="../embeddings/oleObject1.bin"/><Relationship Id="rId9" Type="http://schemas.openxmlformats.org/officeDocument/2006/relationships/image" Target="../media/image6.png"/><Relationship Id="rId14" Type="http://schemas.openxmlformats.org/officeDocument/2006/relationships/image" Target="../media/image11.png"/><Relationship Id="rId22" Type="http://schemas.openxmlformats.org/officeDocument/2006/relationships/image" Target="../media/image19.png"/><Relationship Id="rId27" Type="http://schemas.openxmlformats.org/officeDocument/2006/relationships/image" Target="../media/image24.png"/><Relationship Id="rId30" Type="http://schemas.openxmlformats.org/officeDocument/2006/relationships/image" Target="../media/image27.png"/><Relationship Id="rId35" Type="http://schemas.openxmlformats.org/officeDocument/2006/relationships/image" Target="../media/image32.png"/><Relationship Id="rId8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g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35.tif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34.tiff"/><Relationship Id="rId5" Type="http://schemas.openxmlformats.org/officeDocument/2006/relationships/image" Target="../media/image1.png"/><Relationship Id="rId4" Type="http://schemas.openxmlformats.org/officeDocument/2006/relationships/oleObject" Target="../embeddings/oleObject3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image" Target="../media/image39.jp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38.jpg"/><Relationship Id="rId5" Type="http://schemas.openxmlformats.org/officeDocument/2006/relationships/image" Target="../media/image37.jpg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7">
            <a:extLst>
              <a:ext uri="{FF2B5EF4-FFF2-40B4-BE49-F238E27FC236}">
                <a16:creationId xmlns:a16="http://schemas.microsoft.com/office/drawing/2014/main" id="{AADCE11F-51DF-484B-A936-45441786E24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72" b="12808"/>
          <a:stretch/>
        </p:blipFill>
        <p:spPr bwMode="gray">
          <a:xfrm>
            <a:off x="0" y="0"/>
            <a:ext cx="12190413" cy="6858000"/>
          </a:xfrm>
          <a:prstGeom prst="rect">
            <a:avLst/>
          </a:prstGeom>
        </p:spPr>
      </p:pic>
      <p:sp>
        <p:nvSpPr>
          <p:cNvPr id="5" name="Rechteck 5">
            <a:extLst>
              <a:ext uri="{FF2B5EF4-FFF2-40B4-BE49-F238E27FC236}">
                <a16:creationId xmlns:a16="http://schemas.microsoft.com/office/drawing/2014/main" id="{415C5AA6-5B54-FC45-B62D-269E0558A1F4}"/>
              </a:ext>
            </a:extLst>
          </p:cNvPr>
          <p:cNvSpPr/>
          <p:nvPr/>
        </p:nvSpPr>
        <p:spPr bwMode="gray">
          <a:xfrm>
            <a:off x="-1" y="-1"/>
            <a:ext cx="12190413" cy="6857999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436" tIns="35436" rIns="35436" bIns="35436" rtlCol="0" anchor="ctr"/>
          <a:lstStyle/>
          <a:p>
            <a:pPr algn="ctr" defTabSz="901602">
              <a:lnSpc>
                <a:spcPct val="90000"/>
              </a:lnSpc>
              <a:spcAft>
                <a:spcPts val="1000"/>
              </a:spcAft>
            </a:pPr>
            <a:endParaRPr lang="en-US" sz="1900" dirty="0">
              <a:solidFill>
                <a:prstClr val="white"/>
              </a:solidFill>
            </a:endParaRPr>
          </a:p>
        </p:txBody>
      </p:sp>
      <p:graphicFrame>
        <p:nvGraphicFramePr>
          <p:cNvPr id="6" name="Object 21">
            <a:extLst>
              <a:ext uri="{FF2B5EF4-FFF2-40B4-BE49-F238E27FC236}">
                <a16:creationId xmlns:a16="http://schemas.microsoft.com/office/drawing/2014/main" id="{7A01D038-B9A0-6E49-A81E-E05AF2F564F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003103"/>
              </p:ext>
            </p:extLst>
          </p:nvPr>
        </p:nvGraphicFramePr>
        <p:xfrm>
          <a:off x="11028556" y="0"/>
          <a:ext cx="1161856" cy="10387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4" name="Photo Editor Photo" r:id="rId5" imgW="3733800" imgH="3733800" progId="MSPhotoEd.3">
                  <p:embed/>
                </p:oleObj>
              </mc:Choice>
              <mc:Fallback>
                <p:oleObj name="Photo Editor Photo" r:id="rId5" imgW="3733800" imgH="3733800" progId="MSPhotoEd.3">
                  <p:embed/>
                  <p:pic>
                    <p:nvPicPr>
                      <p:cNvPr id="18" name="Object 21">
                        <a:extLst>
                          <a:ext uri="{FF2B5EF4-FFF2-40B4-BE49-F238E27FC236}">
                            <a16:creationId xmlns:a16="http://schemas.microsoft.com/office/drawing/2014/main" id="{6318A04D-469F-0944-8AAD-1ADC14D7C00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28556" y="0"/>
                        <a:ext cx="1161856" cy="103878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A1593CE5-1031-BF44-A3A3-14638DD9296C}"/>
              </a:ext>
            </a:extLst>
          </p:cNvPr>
          <p:cNvSpPr/>
          <p:nvPr/>
        </p:nvSpPr>
        <p:spPr>
          <a:xfrm>
            <a:off x="2072640" y="1038784"/>
            <a:ext cx="8955916" cy="2429246"/>
          </a:xfrm>
          <a:prstGeom prst="roundRect">
            <a:avLst>
              <a:gd name="adj" fmla="val 4987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>
              <a:lnSpc>
                <a:spcPct val="90000"/>
              </a:lnSpc>
              <a:spcAft>
                <a:spcPts val="1000"/>
              </a:spcAft>
            </a:pPr>
            <a:endParaRPr lang="ro-RO" dirty="0"/>
          </a:p>
        </p:txBody>
      </p:sp>
      <p:sp>
        <p:nvSpPr>
          <p:cNvPr id="9" name="Title">
            <a:extLst>
              <a:ext uri="{FF2B5EF4-FFF2-40B4-BE49-F238E27FC236}">
                <a16:creationId xmlns:a16="http://schemas.microsoft.com/office/drawing/2014/main" id="{46F5C1BB-15CE-DA43-8E90-3A3860EE069E}"/>
              </a:ext>
            </a:extLst>
          </p:cNvPr>
          <p:cNvSpPr txBox="1">
            <a:spLocks/>
          </p:cNvSpPr>
          <p:nvPr/>
        </p:nvSpPr>
        <p:spPr bwMode="gray">
          <a:xfrm>
            <a:off x="2348199" y="1158240"/>
            <a:ext cx="8583961" cy="2259109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ro-RO" dirty="0">
                <a:solidFill>
                  <a:schemeClr val="bg1"/>
                </a:solidFill>
                <a:ea typeface="ＭＳ Ｐゴシック" panose="020B0600070205080204" pitchFamily="34" charset="-128"/>
              </a:rPr>
              <a:t>“</a:t>
            </a:r>
            <a:r>
              <a:rPr lang="en-US" altLang="ro-RO" dirty="0" err="1">
                <a:solidFill>
                  <a:schemeClr val="bg1"/>
                </a:solidFill>
                <a:ea typeface="ＭＳ Ｐゴシック" panose="020B0600070205080204" pitchFamily="34" charset="-128"/>
              </a:rPr>
              <a:t>România</a:t>
            </a:r>
            <a:r>
              <a:rPr lang="en-US" altLang="ro-RO" dirty="0">
                <a:solidFill>
                  <a:schemeClr val="bg1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ro-RO" dirty="0" err="1">
                <a:solidFill>
                  <a:schemeClr val="bg1"/>
                </a:solidFill>
                <a:ea typeface="ＭＳ Ｐゴシック" panose="020B0600070205080204" pitchFamily="34" charset="-128"/>
              </a:rPr>
              <a:t>Durabilă</a:t>
            </a:r>
            <a:r>
              <a:rPr lang="en-US" altLang="ro-RO" dirty="0">
                <a:solidFill>
                  <a:schemeClr val="bg1"/>
                </a:solidFill>
                <a:ea typeface="ＭＳ Ｐゴシック" panose="020B0600070205080204" pitchFamily="34" charset="-128"/>
              </a:rPr>
              <a:t>” – </a:t>
            </a:r>
            <a:r>
              <a:rPr lang="en-US" altLang="ro-RO" dirty="0" err="1">
                <a:solidFill>
                  <a:schemeClr val="bg1"/>
                </a:solidFill>
                <a:ea typeface="ＭＳ Ｐゴシック" panose="020B0600070205080204" pitchFamily="34" charset="-128"/>
              </a:rPr>
              <a:t>Dezvoltarea</a:t>
            </a:r>
            <a:r>
              <a:rPr lang="en-US" altLang="ro-RO" dirty="0">
                <a:solidFill>
                  <a:schemeClr val="bg1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ro-RO" dirty="0" err="1">
                <a:solidFill>
                  <a:schemeClr val="bg1"/>
                </a:solidFill>
                <a:ea typeface="ＭＳ Ｐゴシック" panose="020B0600070205080204" pitchFamily="34" charset="-128"/>
              </a:rPr>
              <a:t>cadrului</a:t>
            </a:r>
            <a:r>
              <a:rPr lang="en-US" altLang="ro-RO" dirty="0">
                <a:solidFill>
                  <a:schemeClr val="bg1"/>
                </a:solidFill>
                <a:ea typeface="ＭＳ Ｐゴシック" panose="020B0600070205080204" pitchFamily="34" charset="-128"/>
              </a:rPr>
              <a:t> strategic </a:t>
            </a:r>
            <a:r>
              <a:rPr lang="en-US" altLang="ro-RO" dirty="0" err="1">
                <a:solidFill>
                  <a:schemeClr val="bg1"/>
                </a:solidFill>
                <a:ea typeface="ＭＳ Ｐゴシック" panose="020B0600070205080204" pitchFamily="34" charset="-128"/>
              </a:rPr>
              <a:t>şi</a:t>
            </a:r>
            <a:r>
              <a:rPr lang="en-US" altLang="ro-RO" dirty="0">
                <a:solidFill>
                  <a:schemeClr val="bg1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ro-RO" dirty="0" err="1">
                <a:solidFill>
                  <a:schemeClr val="bg1"/>
                </a:solidFill>
                <a:ea typeface="ＭＳ Ｐゴシック" panose="020B0600070205080204" pitchFamily="34" charset="-128"/>
              </a:rPr>
              <a:t>instituţional</a:t>
            </a:r>
            <a:r>
              <a:rPr lang="en-US" altLang="ro-RO" dirty="0">
                <a:solidFill>
                  <a:schemeClr val="bg1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ro-RO" dirty="0" err="1">
                <a:solidFill>
                  <a:schemeClr val="bg1"/>
                </a:solidFill>
                <a:ea typeface="ＭＳ Ｐゴシック" panose="020B0600070205080204" pitchFamily="34" charset="-128"/>
              </a:rPr>
              <a:t>pentru</a:t>
            </a:r>
            <a:endParaRPr lang="en-US" altLang="ro-RO" dirty="0">
              <a:solidFill>
                <a:schemeClr val="bg1"/>
              </a:solidFill>
              <a:ea typeface="ＭＳ Ｐゴシック" panose="020B0600070205080204" pitchFamily="34" charset="-128"/>
            </a:endParaRPr>
          </a:p>
          <a:p>
            <a:r>
              <a:rPr lang="en-US" altLang="ro-RO" dirty="0" err="1">
                <a:solidFill>
                  <a:schemeClr val="bg1"/>
                </a:solidFill>
                <a:ea typeface="ＭＳ Ｐゴシック" panose="020B0600070205080204" pitchFamily="34" charset="-128"/>
              </a:rPr>
              <a:t>implementarea</a:t>
            </a:r>
            <a:r>
              <a:rPr lang="en-US" altLang="ro-RO" dirty="0">
                <a:solidFill>
                  <a:schemeClr val="bg1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ro-RO" dirty="0" err="1">
                <a:solidFill>
                  <a:schemeClr val="bg1"/>
                </a:solidFill>
                <a:ea typeface="ＭＳ Ｐゴシック" panose="020B0600070205080204" pitchFamily="34" charset="-128"/>
              </a:rPr>
              <a:t>Strategiei</a:t>
            </a:r>
            <a:r>
              <a:rPr lang="en-US" altLang="ro-RO" dirty="0">
                <a:solidFill>
                  <a:schemeClr val="bg1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ro-RO" dirty="0" err="1">
                <a:solidFill>
                  <a:schemeClr val="bg1"/>
                </a:solidFill>
                <a:ea typeface="ＭＳ Ｐゴシック" panose="020B0600070205080204" pitchFamily="34" charset="-128"/>
              </a:rPr>
              <a:t>Naţionale</a:t>
            </a:r>
            <a:r>
              <a:rPr lang="en-US" altLang="ro-RO" dirty="0">
                <a:solidFill>
                  <a:schemeClr val="bg1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ro-RO" dirty="0" err="1">
                <a:solidFill>
                  <a:schemeClr val="bg1"/>
                </a:solidFill>
                <a:ea typeface="ＭＳ Ｐゴシック" panose="020B0600070205080204" pitchFamily="34" charset="-128"/>
              </a:rPr>
              <a:t>pentru</a:t>
            </a:r>
            <a:r>
              <a:rPr lang="en-US" altLang="ro-RO" dirty="0">
                <a:solidFill>
                  <a:schemeClr val="bg1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ro-RO" dirty="0" err="1">
                <a:solidFill>
                  <a:schemeClr val="bg1"/>
                </a:solidFill>
                <a:ea typeface="ＭＳ Ｐゴシック" panose="020B0600070205080204" pitchFamily="34" charset="-128"/>
              </a:rPr>
              <a:t>Dezvoltarea</a:t>
            </a:r>
            <a:r>
              <a:rPr lang="en-US" altLang="ro-RO" dirty="0">
                <a:solidFill>
                  <a:schemeClr val="bg1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ro-RO" dirty="0" err="1">
                <a:solidFill>
                  <a:schemeClr val="bg1"/>
                </a:solidFill>
                <a:ea typeface="ＭＳ Ｐゴシック" panose="020B0600070205080204" pitchFamily="34" charset="-128"/>
              </a:rPr>
              <a:t>Durabilă</a:t>
            </a:r>
            <a:r>
              <a:rPr lang="en-US" altLang="ro-RO" dirty="0">
                <a:solidFill>
                  <a:schemeClr val="bg1"/>
                </a:solidFill>
                <a:ea typeface="ＭＳ Ｐゴシック" panose="020B0600070205080204" pitchFamily="34" charset="-128"/>
              </a:rPr>
              <a:t> a </a:t>
            </a:r>
            <a:r>
              <a:rPr lang="en-US" altLang="ro-RO" dirty="0" err="1">
                <a:solidFill>
                  <a:schemeClr val="bg1"/>
                </a:solidFill>
                <a:ea typeface="ＭＳ Ｐゴシック" panose="020B0600070205080204" pitchFamily="34" charset="-128"/>
              </a:rPr>
              <a:t>României</a:t>
            </a:r>
            <a:r>
              <a:rPr lang="en-US" altLang="ro-RO" dirty="0">
                <a:solidFill>
                  <a:schemeClr val="bg1"/>
                </a:solidFill>
                <a:ea typeface="ＭＳ Ｐゴシック" panose="020B0600070205080204" pitchFamily="34" charset="-128"/>
              </a:rPr>
              <a:t> 2030</a:t>
            </a:r>
          </a:p>
        </p:txBody>
      </p:sp>
      <p:sp>
        <p:nvSpPr>
          <p:cNvPr id="8" name="Title">
            <a:extLst>
              <a:ext uri="{FF2B5EF4-FFF2-40B4-BE49-F238E27FC236}">
                <a16:creationId xmlns:a16="http://schemas.microsoft.com/office/drawing/2014/main" id="{E4654485-E23B-C749-AE95-4EB7880043FC}"/>
              </a:ext>
            </a:extLst>
          </p:cNvPr>
          <p:cNvSpPr txBox="1">
            <a:spLocks/>
          </p:cNvSpPr>
          <p:nvPr/>
        </p:nvSpPr>
        <p:spPr bwMode="gray">
          <a:xfrm>
            <a:off x="6043962" y="5531005"/>
            <a:ext cx="6146451" cy="1126272"/>
          </a:xfrm>
          <a:prstGeom prst="rect">
            <a:avLst/>
          </a:prstGeom>
          <a:noFill/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1000" dirty="0">
              <a:solidFill>
                <a:schemeClr val="bg1"/>
              </a:solidFill>
            </a:endParaRPr>
          </a:p>
          <a:p>
            <a:r>
              <a:rPr lang="en-US" sz="2800" dirty="0" err="1">
                <a:solidFill>
                  <a:schemeClr val="bg1"/>
                </a:solidFill>
              </a:rPr>
              <a:t>Direcţia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General</a:t>
            </a:r>
            <a:r>
              <a:rPr lang="en-US" altLang="ro-RO" sz="2800" dirty="0" err="1">
                <a:solidFill>
                  <a:schemeClr val="bg1"/>
                </a:solidFill>
                <a:ea typeface="ＭＳ Ｐゴシック" panose="020B0600070205080204" pitchFamily="34" charset="-128"/>
              </a:rPr>
              <a:t>ă</a:t>
            </a:r>
            <a:r>
              <a:rPr lang="en-US" sz="2800" dirty="0">
                <a:solidFill>
                  <a:schemeClr val="bg1"/>
                </a:solidFill>
              </a:rPr>
              <a:t> de </a:t>
            </a:r>
            <a:r>
              <a:rPr lang="en-US" sz="2800" dirty="0" err="1">
                <a:solidFill>
                  <a:schemeClr val="bg1"/>
                </a:solidFill>
              </a:rPr>
              <a:t>Statistic</a:t>
            </a:r>
            <a:r>
              <a:rPr lang="en-US" altLang="ro-RO" sz="2800" dirty="0" err="1">
                <a:solidFill>
                  <a:schemeClr val="bg1"/>
                </a:solidFill>
                <a:ea typeface="ＭＳ Ｐゴシック" panose="020B0600070205080204" pitchFamily="34" charset="-128"/>
              </a:rPr>
              <a:t>ă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Economic</a:t>
            </a:r>
            <a:r>
              <a:rPr lang="en-US" altLang="ro-RO" sz="2800" dirty="0" err="1">
                <a:solidFill>
                  <a:schemeClr val="bg1"/>
                </a:solidFill>
                <a:ea typeface="ＭＳ Ｐゴシック" panose="020B0600070205080204" pitchFamily="34" charset="-128"/>
              </a:rPr>
              <a:t>ă</a:t>
            </a:r>
            <a:r>
              <a:rPr lang="en-US" altLang="ro-RO" sz="2800" dirty="0">
                <a:solidFill>
                  <a:schemeClr val="bg1"/>
                </a:solidFill>
                <a:ea typeface="ＭＳ Ｐゴシック" panose="020B0600070205080204" pitchFamily="34" charset="-128"/>
              </a:rPr>
              <a:t> </a:t>
            </a:r>
            <a:r>
              <a:rPr lang="en-US" sz="2800" dirty="0">
                <a:solidFill>
                  <a:schemeClr val="bg1"/>
                </a:solidFill>
              </a:rPr>
              <a:t>INS, </a:t>
            </a:r>
            <a:r>
              <a:rPr lang="en-US" sz="2800" dirty="0" err="1">
                <a:solidFill>
                  <a:schemeClr val="bg1"/>
                </a:solidFill>
              </a:rPr>
              <a:t>Iulie</a:t>
            </a:r>
            <a:r>
              <a:rPr lang="en-US" sz="2800" dirty="0">
                <a:solidFill>
                  <a:schemeClr val="bg1"/>
                </a:solidFill>
              </a:rPr>
              <a:t> 2022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6700381-7D4D-3B41-A54B-149B29A91EF8}"/>
              </a:ext>
            </a:extLst>
          </p:cNvPr>
          <p:cNvSpPr/>
          <p:nvPr/>
        </p:nvSpPr>
        <p:spPr>
          <a:xfrm>
            <a:off x="2642838" y="3691054"/>
            <a:ext cx="7091680" cy="11262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 fontAlgn="base"/>
            <a:r>
              <a:rPr lang="en-US" b="1" dirty="0"/>
              <a:t>Workshop-ul </a:t>
            </a:r>
            <a:r>
              <a:rPr lang="en-US" b="1" dirty="0" err="1"/>
              <a:t>național</a:t>
            </a:r>
            <a:r>
              <a:rPr lang="en-US" b="1" dirty="0"/>
              <a:t> de </a:t>
            </a:r>
            <a:r>
              <a:rPr lang="en-US" b="1" dirty="0" err="1"/>
              <a:t>consultare</a:t>
            </a:r>
            <a:r>
              <a:rPr lang="en-US" b="1" dirty="0"/>
              <a:t> cu </a:t>
            </a:r>
            <a:r>
              <a:rPr lang="en-US" b="1" dirty="0" err="1"/>
              <a:t>factorii</a:t>
            </a:r>
            <a:r>
              <a:rPr lang="en-US" b="1" dirty="0"/>
              <a:t> </a:t>
            </a:r>
            <a:r>
              <a:rPr lang="en-US" b="1" dirty="0" err="1"/>
              <a:t>implicați</a:t>
            </a:r>
            <a:r>
              <a:rPr lang="en-US" b="1" dirty="0"/>
              <a:t> </a:t>
            </a:r>
            <a:r>
              <a:rPr lang="en-US" b="1" dirty="0" err="1"/>
              <a:t>în</a:t>
            </a:r>
            <a:r>
              <a:rPr lang="en-US" b="1" dirty="0"/>
              <a:t> </a:t>
            </a:r>
            <a:r>
              <a:rPr lang="en-US" b="1" dirty="0" err="1"/>
              <a:t>procesul</a:t>
            </a:r>
            <a:r>
              <a:rPr lang="en-US" b="1" dirty="0"/>
              <a:t> de </a:t>
            </a:r>
            <a:r>
              <a:rPr lang="en-US" b="1" dirty="0" err="1"/>
              <a:t>monitorizare</a:t>
            </a:r>
            <a:r>
              <a:rPr lang="en-US" b="1" dirty="0"/>
              <a:t> </a:t>
            </a:r>
            <a:r>
              <a:rPr lang="en-US" b="1" dirty="0" err="1"/>
              <a:t>și</a:t>
            </a:r>
            <a:r>
              <a:rPr lang="en-US" b="1" dirty="0"/>
              <a:t> </a:t>
            </a:r>
            <a:r>
              <a:rPr lang="en-US" b="1" dirty="0" err="1"/>
              <a:t>raportare</a:t>
            </a:r>
            <a:r>
              <a:rPr lang="en-US" b="1" dirty="0"/>
              <a:t> a </a:t>
            </a:r>
            <a:r>
              <a:rPr lang="en-US" b="1" dirty="0" err="1"/>
              <a:t>implementării</a:t>
            </a:r>
            <a:r>
              <a:rPr lang="en-US" b="1" dirty="0"/>
              <a:t> </a:t>
            </a:r>
            <a:r>
              <a:rPr lang="en-US" b="1" dirty="0" err="1"/>
              <a:t>Strategiei</a:t>
            </a:r>
            <a:r>
              <a:rPr lang="en-US" b="1" dirty="0"/>
              <a:t> </a:t>
            </a:r>
            <a:r>
              <a:rPr lang="en-US" b="1" dirty="0" err="1"/>
              <a:t>Naționale</a:t>
            </a:r>
            <a:r>
              <a:rPr lang="en-US" b="1" dirty="0"/>
              <a:t> </a:t>
            </a:r>
            <a:r>
              <a:rPr lang="en-US" b="1" dirty="0" err="1"/>
              <a:t>pentru</a:t>
            </a:r>
            <a:r>
              <a:rPr lang="en-US" b="1" dirty="0"/>
              <a:t> </a:t>
            </a:r>
            <a:r>
              <a:rPr lang="en-US" b="1" dirty="0" err="1"/>
              <a:t>Dezvoltarea</a:t>
            </a:r>
            <a:r>
              <a:rPr lang="en-US" b="1" dirty="0"/>
              <a:t> </a:t>
            </a:r>
            <a:r>
              <a:rPr lang="en-US" b="1" dirty="0" err="1"/>
              <a:t>Durabilă</a:t>
            </a:r>
            <a:r>
              <a:rPr lang="en-US" b="1" dirty="0"/>
              <a:t> a </a:t>
            </a:r>
            <a:r>
              <a:rPr lang="en-US" b="1" dirty="0" err="1"/>
              <a:t>României</a:t>
            </a:r>
            <a:r>
              <a:rPr lang="en-US" b="1" dirty="0"/>
              <a:t> 2030 (SNDDR 2030)  </a:t>
            </a:r>
            <a:r>
              <a:rPr lang="en-US" b="1" dirty="0" err="1"/>
              <a:t>privind</a:t>
            </a:r>
            <a:r>
              <a:rPr lang="en-US" b="1" dirty="0"/>
              <a:t> </a:t>
            </a:r>
            <a:r>
              <a:rPr lang="en-US" b="1" dirty="0" err="1"/>
              <a:t>utilizarea</a:t>
            </a:r>
            <a:r>
              <a:rPr lang="en-US" b="1" dirty="0"/>
              <a:t> </a:t>
            </a:r>
            <a:r>
              <a:rPr lang="en-US" b="1" dirty="0" err="1"/>
              <a:t>setului</a:t>
            </a:r>
            <a:r>
              <a:rPr lang="en-US" b="1" dirty="0"/>
              <a:t> </a:t>
            </a:r>
            <a:r>
              <a:rPr lang="en-US" b="1" dirty="0" err="1"/>
              <a:t>național</a:t>
            </a:r>
            <a:r>
              <a:rPr lang="en-US" b="1" dirty="0"/>
              <a:t> de </a:t>
            </a:r>
            <a:r>
              <a:rPr lang="en-US" b="1" dirty="0" err="1"/>
              <a:t>indicatori</a:t>
            </a:r>
            <a:r>
              <a:rPr lang="en-US" b="1" dirty="0"/>
              <a:t> de </a:t>
            </a:r>
            <a:r>
              <a:rPr lang="en-US" b="1" dirty="0" err="1"/>
              <a:t>dezvoltare</a:t>
            </a:r>
            <a:r>
              <a:rPr lang="en-US" b="1" dirty="0"/>
              <a:t> </a:t>
            </a:r>
            <a:r>
              <a:rPr lang="en-US" b="1" dirty="0" err="1"/>
              <a:t>durabilă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68619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Rectangle 297">
            <a:extLst>
              <a:ext uri="{FF2B5EF4-FFF2-40B4-BE49-F238E27FC236}">
                <a16:creationId xmlns:a16="http://schemas.microsoft.com/office/drawing/2014/main" id="{D9268942-AAAD-AE40-B3C2-35D035D65AC2}"/>
              </a:ext>
            </a:extLst>
          </p:cNvPr>
          <p:cNvSpPr/>
          <p:nvPr/>
        </p:nvSpPr>
        <p:spPr>
          <a:xfrm>
            <a:off x="0" y="0"/>
            <a:ext cx="11028556" cy="1038785"/>
          </a:xfrm>
          <a:prstGeom prst="rect">
            <a:avLst/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>
              <a:lnSpc>
                <a:spcPct val="90000"/>
              </a:lnSpc>
              <a:spcAft>
                <a:spcPts val="1000"/>
              </a:spcAft>
            </a:pPr>
            <a:endParaRPr lang="ro-RO" dirty="0" err="1"/>
          </a:p>
        </p:txBody>
      </p:sp>
      <p:sp>
        <p:nvSpPr>
          <p:cNvPr id="20" name="Title"/>
          <p:cNvSpPr>
            <a:spLocks noGrp="1"/>
          </p:cNvSpPr>
          <p:nvPr>
            <p:ph type="title"/>
          </p:nvPr>
        </p:nvSpPr>
        <p:spPr>
          <a:xfrm>
            <a:off x="189362" y="72000"/>
            <a:ext cx="11109600" cy="1080000"/>
          </a:xfrm>
        </p:spPr>
        <p:txBody>
          <a:bodyPr/>
          <a:lstStyle/>
          <a:p>
            <a:r>
              <a:rPr lang="en-US" dirty="0"/>
              <a:t>POCA </a:t>
            </a:r>
            <a:r>
              <a:rPr lang="en-US" dirty="0" err="1"/>
              <a:t>România</a:t>
            </a:r>
            <a:r>
              <a:rPr lang="en-US" dirty="0"/>
              <a:t> </a:t>
            </a:r>
            <a:r>
              <a:rPr lang="en-US" dirty="0" err="1"/>
              <a:t>Durabil</a:t>
            </a:r>
            <a:r>
              <a:rPr lang="ro-RO" dirty="0"/>
              <a:t>ă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189362" y="612000"/>
            <a:ext cx="11109600" cy="540000"/>
          </a:xfrm>
        </p:spPr>
        <p:txBody>
          <a:bodyPr/>
          <a:lstStyle/>
          <a:p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cod SMIS 127545</a:t>
            </a:r>
          </a:p>
        </p:txBody>
      </p:sp>
      <p:sp>
        <p:nvSpPr>
          <p:cNvPr id="22" name="Subtitle"/>
          <p:cNvSpPr>
            <a:spLocks noGrp="1"/>
          </p:cNvSpPr>
          <p:nvPr>
            <p:ph type="body" idx="1"/>
          </p:nvPr>
        </p:nvSpPr>
        <p:spPr>
          <a:solidFill>
            <a:schemeClr val="accent1">
              <a:lumMod val="50000"/>
            </a:schemeClr>
          </a:solidFill>
        </p:spPr>
        <p:txBody>
          <a:bodyPr/>
          <a:lstStyle/>
          <a:p>
            <a:r>
              <a:rPr lang="en-US" b="1" dirty="0"/>
              <a:t>ACTIVITĂŢI INS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Clr>
                <a:schemeClr val="tx2">
                  <a:lumMod val="75000"/>
                </a:schemeClr>
              </a:buClr>
              <a:buFont typeface="Arial Unicode MS" panose="020B0604020202020204" pitchFamily="34" charset="-128"/>
              <a:buChar char="→"/>
            </a:pPr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Stabilirea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setului de </a:t>
            </a:r>
            <a:r>
              <a:rPr lang="en-US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indicatori</a:t>
            </a:r>
            <a:r>
              <a:rPr 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de </a:t>
            </a:r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dezvoltare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durabilă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pentru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monitorizarea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implementării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Strategiei</a:t>
            </a:r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Clr>
                <a:schemeClr val="tx2">
                  <a:lumMod val="75000"/>
                </a:schemeClr>
              </a:buClr>
              <a:buNone/>
            </a:pPr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Clr>
                <a:schemeClr val="tx2">
                  <a:lumMod val="75000"/>
                </a:schemeClr>
              </a:buClr>
              <a:buFont typeface="Arial Unicode MS" panose="020B0604020202020204" pitchFamily="34" charset="-128"/>
              <a:buChar char="→"/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Crearea, la </a:t>
            </a:r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nivelul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INS, a </a:t>
            </a:r>
            <a:r>
              <a:rPr lang="en-US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structurilor</a:t>
            </a:r>
            <a:r>
              <a:rPr 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 de date </a:t>
            </a:r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necesare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încărcării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indicatorilor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de </a:t>
            </a:r>
            <a:r>
              <a:rPr lang="ro-RO" sz="2000" dirty="0">
                <a:latin typeface="Calibri" panose="020F0502020204030204" pitchFamily="34" charset="0"/>
                <a:cs typeface="Calibri" panose="020F0502020204030204" pitchFamily="34" charset="0"/>
              </a:rPr>
              <a:t>dezvoltare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o-RO" sz="2000" dirty="0">
                <a:latin typeface="Calibri" panose="020F0502020204030204" pitchFamily="34" charset="0"/>
                <a:cs typeface="Calibri" panose="020F0502020204030204" pitchFamily="34" charset="0"/>
              </a:rPr>
              <a:t>durabilă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popularea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bazei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de date </a:t>
            </a:r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şi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diseminarea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informaţiilor</a:t>
            </a:r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Clr>
                <a:schemeClr val="tx2">
                  <a:lumMod val="75000"/>
                </a:schemeClr>
              </a:buClr>
              <a:buNone/>
            </a:pPr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Clr>
                <a:schemeClr val="tx2">
                  <a:lumMod val="75000"/>
                </a:schemeClr>
              </a:buClr>
              <a:buFont typeface="Arial Unicode MS" panose="020B0604020202020204" pitchFamily="34" charset="-128"/>
              <a:buChar char="→"/>
            </a:pPr>
            <a:r>
              <a:rPr lang="en-US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Monitorizarea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SNDD a </a:t>
            </a:r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României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2030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4"/>
          </p:nvPr>
        </p:nvSpPr>
        <p:spPr>
          <a:solidFill>
            <a:schemeClr val="accent1"/>
          </a:solidFill>
        </p:spPr>
        <p:txBody>
          <a:bodyPr/>
          <a:lstStyle/>
          <a:p>
            <a:r>
              <a:rPr lang="en-US" dirty="0"/>
              <a:t>PROJECT MANAGER:</a:t>
            </a:r>
          </a:p>
        </p:txBody>
      </p:sp>
      <p:sp>
        <p:nvSpPr>
          <p:cNvPr id="23" name="Content Placeholder 22"/>
          <p:cNvSpPr>
            <a:spLocks noGrp="1"/>
          </p:cNvSpPr>
          <p:nvPr>
            <p:ph sz="quarter" idx="15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 bIns="108000" anchor="b"/>
          <a:lstStyle/>
          <a:p>
            <a:pPr marL="0" indent="0" algn="r">
              <a:buNone/>
            </a:pPr>
            <a:r>
              <a:rPr lang="en-US" sz="2400" dirty="0"/>
              <a:t>Carmen Romaniuc</a:t>
            </a:r>
          </a:p>
          <a:p>
            <a:pPr marL="0" indent="0" algn="r">
              <a:buNone/>
            </a:pPr>
            <a:r>
              <a:rPr lang="en-US" sz="2400" b="1" dirty="0"/>
              <a:t>INS</a:t>
            </a:r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3"/>
          </p:nvPr>
        </p:nvSpPr>
        <p:spPr>
          <a:solidFill>
            <a:schemeClr val="accent1">
              <a:lumMod val="75000"/>
            </a:schemeClr>
          </a:solidFill>
        </p:spPr>
        <p:txBody>
          <a:bodyPr/>
          <a:lstStyle/>
          <a:p>
            <a:r>
              <a:rPr lang="en-US" dirty="0"/>
              <a:t>PROGRAM:</a:t>
            </a:r>
          </a:p>
        </p:txBody>
      </p:sp>
      <p:sp>
        <p:nvSpPr>
          <p:cNvPr id="18" name="Content Placeholder 17"/>
          <p:cNvSpPr>
            <a:spLocks noGrp="1"/>
          </p:cNvSpPr>
          <p:nvPr>
            <p:ph sz="quarter" idx="4"/>
          </p:nvPr>
        </p:nvSpPr>
        <p:spPr>
          <a:solidFill>
            <a:schemeClr val="tx2">
              <a:lumMod val="20000"/>
              <a:lumOff val="80000"/>
            </a:schemeClr>
          </a:solidFill>
        </p:spPr>
        <p:txBody>
          <a:bodyPr bIns="108000" anchor="b"/>
          <a:lstStyle/>
          <a:p>
            <a:pPr marL="0" indent="0" algn="r">
              <a:buNone/>
            </a:pPr>
            <a:r>
              <a:rPr lang="en-US" sz="2000" i="1" dirty="0" err="1"/>
              <a:t>Programul</a:t>
            </a:r>
            <a:r>
              <a:rPr lang="en-US" sz="2000" i="1" dirty="0"/>
              <a:t> </a:t>
            </a:r>
            <a:r>
              <a:rPr lang="en-US" sz="2000" i="1" dirty="0" err="1"/>
              <a:t>operaţional</a:t>
            </a:r>
            <a:r>
              <a:rPr lang="en-US" sz="2000" i="1" dirty="0"/>
              <a:t> capacitate </a:t>
            </a:r>
            <a:r>
              <a:rPr lang="en-US" sz="2000" i="1" dirty="0" err="1"/>
              <a:t>administrativă</a:t>
            </a:r>
            <a:endParaRPr lang="en-US" sz="2000" i="1" dirty="0"/>
          </a:p>
          <a:p>
            <a:pPr marL="0" indent="0" algn="r">
              <a:buNone/>
            </a:pPr>
            <a:r>
              <a:rPr lang="en-US" sz="20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POCA 2014-2020</a:t>
            </a:r>
          </a:p>
        </p:txBody>
      </p:sp>
      <p:sp>
        <p:nvSpPr>
          <p:cNvPr id="42" name="Text Placeholder 41"/>
          <p:cNvSpPr>
            <a:spLocks noGrp="1"/>
          </p:cNvSpPr>
          <p:nvPr>
            <p:ph type="body" sz="quarter" idx="22"/>
          </p:nvPr>
        </p:nvSpPr>
        <p:spPr>
          <a:solidFill>
            <a:schemeClr val="accent3"/>
          </a:solidFill>
        </p:spPr>
        <p:txBody>
          <a:bodyPr/>
          <a:lstStyle/>
          <a:p>
            <a:r>
              <a:rPr lang="en-US" dirty="0"/>
              <a:t>START:</a:t>
            </a:r>
          </a:p>
        </p:txBody>
      </p:sp>
      <p:sp>
        <p:nvSpPr>
          <p:cNvPr id="43" name="Content Placeholder 42"/>
          <p:cNvSpPr>
            <a:spLocks noGrp="1"/>
          </p:cNvSpPr>
          <p:nvPr>
            <p:ph sz="quarter" idx="23"/>
          </p:nvPr>
        </p:nvSpPr>
        <p:spPr>
          <a:solidFill>
            <a:schemeClr val="accent3">
              <a:lumMod val="20000"/>
              <a:lumOff val="80000"/>
            </a:schemeClr>
          </a:solidFill>
        </p:spPr>
        <p:txBody>
          <a:bodyPr bIns="108000" anchor="b"/>
          <a:lstStyle/>
          <a:p>
            <a:pPr marL="0" indent="0" algn="r">
              <a:buNone/>
            </a:pPr>
            <a:endParaRPr lang="en-US" sz="2400" dirty="0"/>
          </a:p>
          <a:p>
            <a:pPr marL="0" indent="0" algn="r">
              <a:buNone/>
            </a:pPr>
            <a:r>
              <a:rPr lang="en-US" sz="2400" dirty="0" err="1"/>
              <a:t>Cerere</a:t>
            </a:r>
            <a:r>
              <a:rPr lang="en-US" sz="2400" dirty="0"/>
              <a:t> de </a:t>
            </a:r>
            <a:r>
              <a:rPr lang="en-US" sz="2400" dirty="0" err="1"/>
              <a:t>finan</a:t>
            </a:r>
            <a:r>
              <a:rPr lang="en-US" altLang="ro-RO" sz="2400" dirty="0" err="1"/>
              <a:t>ţare</a:t>
            </a:r>
            <a:endParaRPr lang="en-US" sz="2400" dirty="0"/>
          </a:p>
          <a:p>
            <a:pPr marL="0" indent="0" algn="r">
              <a:buNone/>
            </a:pPr>
            <a:endParaRPr lang="en-US" sz="1400" dirty="0"/>
          </a:p>
          <a:p>
            <a:pPr marL="0" indent="0" algn="r">
              <a:buNone/>
            </a:pPr>
            <a:r>
              <a:rPr lang="en-US" sz="24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Februarie</a:t>
            </a: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2018</a:t>
            </a:r>
          </a:p>
        </p:txBody>
      </p:sp>
      <p:sp>
        <p:nvSpPr>
          <p:cNvPr id="24" name="Text Placeholder 23"/>
          <p:cNvSpPr>
            <a:spLocks noGrp="1"/>
          </p:cNvSpPr>
          <p:nvPr>
            <p:ph type="body" sz="quarter" idx="20"/>
          </p:nvPr>
        </p:nvSpPr>
        <p:spPr>
          <a:solidFill>
            <a:schemeClr val="accent6"/>
          </a:solidFill>
        </p:spPr>
        <p:txBody>
          <a:bodyPr/>
          <a:lstStyle/>
          <a:p>
            <a:r>
              <a:rPr lang="en-US" dirty="0"/>
              <a:t>BUGET (lei):</a:t>
            </a:r>
          </a:p>
        </p:txBody>
      </p:sp>
      <p:sp>
        <p:nvSpPr>
          <p:cNvPr id="25" name="Content Placeholder 24"/>
          <p:cNvSpPr>
            <a:spLocks noGrp="1"/>
          </p:cNvSpPr>
          <p:nvPr>
            <p:ph sz="quarter" idx="21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 bIns="108000" anchor="b"/>
          <a:lstStyle/>
          <a:p>
            <a:pPr marL="0" indent="0" algn="r">
              <a:buNone/>
            </a:pPr>
            <a:r>
              <a:rPr lang="en-US" sz="2400" b="1" dirty="0"/>
              <a:t>24.999.992</a:t>
            </a:r>
          </a:p>
          <a:p>
            <a:pPr marL="0" indent="0" algn="r">
              <a:buNone/>
            </a:pPr>
            <a:r>
              <a:rPr lang="en-US" sz="2400" dirty="0"/>
              <a:t>--------------------</a:t>
            </a:r>
          </a:p>
          <a:p>
            <a:pPr marL="0" indent="0" algn="r">
              <a:buNone/>
            </a:pPr>
            <a:r>
              <a:rPr lang="en-US" sz="2400" b="1" dirty="0"/>
              <a:t>INS</a:t>
            </a:r>
            <a:r>
              <a:rPr lang="en-US" sz="2400" dirty="0"/>
              <a:t>   3.187.281</a:t>
            </a:r>
          </a:p>
        </p:txBody>
      </p:sp>
      <p:grpSp>
        <p:nvGrpSpPr>
          <p:cNvPr id="50" name="Gruppieren 782"/>
          <p:cNvGrpSpPr/>
          <p:nvPr/>
        </p:nvGrpSpPr>
        <p:grpSpPr bwMode="gray">
          <a:xfrm>
            <a:off x="6222853" y="2026498"/>
            <a:ext cx="976481" cy="1006149"/>
            <a:chOff x="6604725" y="1238317"/>
            <a:chExt cx="1685892" cy="1737117"/>
          </a:xfrm>
        </p:grpSpPr>
        <p:grpSp>
          <p:nvGrpSpPr>
            <p:cNvPr id="51" name="Gruppieren 783"/>
            <p:cNvGrpSpPr/>
            <p:nvPr/>
          </p:nvGrpSpPr>
          <p:grpSpPr bwMode="gray">
            <a:xfrm>
              <a:off x="6604725" y="2081991"/>
              <a:ext cx="1685892" cy="893443"/>
              <a:chOff x="5019068" y="2733029"/>
              <a:chExt cx="1237218" cy="655667"/>
            </a:xfrm>
          </p:grpSpPr>
          <p:sp>
            <p:nvSpPr>
              <p:cNvPr id="89" name="Ellipse 821"/>
              <p:cNvSpPr/>
              <p:nvPr/>
            </p:nvSpPr>
            <p:spPr bwMode="gray">
              <a:xfrm>
                <a:off x="5019068" y="2999000"/>
                <a:ext cx="1237218" cy="389696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ABABAB">
                      <a:lumMod val="49000"/>
                      <a:alpha val="0"/>
                    </a:srgbClr>
                  </a:gs>
                  <a:gs pos="0">
                    <a:srgbClr val="000000"/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80000"/>
                  </a:lnSpc>
                  <a:spcAft>
                    <a:spcPts val="1000"/>
                  </a:spcAft>
                </a:pPr>
                <a:endParaRPr lang="en-US" dirty="0">
                  <a:latin typeface="Bebas Neue" panose="020B0506020202020201" pitchFamily="34" charset="0"/>
                </a:endParaRPr>
              </a:p>
            </p:txBody>
          </p:sp>
          <p:sp>
            <p:nvSpPr>
              <p:cNvPr id="90" name="Freeform 84"/>
              <p:cNvSpPr>
                <a:spLocks/>
              </p:cNvSpPr>
              <p:nvPr/>
            </p:nvSpPr>
            <p:spPr bwMode="gray">
              <a:xfrm>
                <a:off x="5163974" y="2733029"/>
                <a:ext cx="947407" cy="599082"/>
              </a:xfrm>
              <a:custGeom>
                <a:avLst/>
                <a:gdLst>
                  <a:gd name="T0" fmla="*/ 388 w 1137"/>
                  <a:gd name="T1" fmla="*/ 0 h 718"/>
                  <a:gd name="T2" fmla="*/ 710 w 1137"/>
                  <a:gd name="T3" fmla="*/ 8 h 718"/>
                  <a:gd name="T4" fmla="*/ 824 w 1137"/>
                  <a:gd name="T5" fmla="*/ 64 h 718"/>
                  <a:gd name="T6" fmla="*/ 1037 w 1137"/>
                  <a:gd name="T7" fmla="*/ 182 h 718"/>
                  <a:gd name="T8" fmla="*/ 1113 w 1137"/>
                  <a:gd name="T9" fmla="*/ 590 h 718"/>
                  <a:gd name="T10" fmla="*/ 1079 w 1137"/>
                  <a:gd name="T11" fmla="*/ 626 h 718"/>
                  <a:gd name="T12" fmla="*/ 563 w 1137"/>
                  <a:gd name="T13" fmla="*/ 712 h 718"/>
                  <a:gd name="T14" fmla="*/ 29 w 1137"/>
                  <a:gd name="T15" fmla="*/ 614 h 718"/>
                  <a:gd name="T16" fmla="*/ 0 w 1137"/>
                  <a:gd name="T17" fmla="*/ 546 h 718"/>
                  <a:gd name="T18" fmla="*/ 95 w 1137"/>
                  <a:gd name="T19" fmla="*/ 158 h 718"/>
                  <a:gd name="T20" fmla="*/ 177 w 1137"/>
                  <a:gd name="T21" fmla="*/ 105 h 718"/>
                  <a:gd name="T22" fmla="*/ 388 w 1137"/>
                  <a:gd name="T23" fmla="*/ 0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37" h="718">
                    <a:moveTo>
                      <a:pt x="388" y="0"/>
                    </a:moveTo>
                    <a:cubicBezTo>
                      <a:pt x="388" y="0"/>
                      <a:pt x="518" y="368"/>
                      <a:pt x="710" y="8"/>
                    </a:cubicBezTo>
                    <a:cubicBezTo>
                      <a:pt x="710" y="8"/>
                      <a:pt x="737" y="24"/>
                      <a:pt x="824" y="64"/>
                    </a:cubicBezTo>
                    <a:cubicBezTo>
                      <a:pt x="824" y="64"/>
                      <a:pt x="1007" y="119"/>
                      <a:pt x="1037" y="182"/>
                    </a:cubicBezTo>
                    <a:cubicBezTo>
                      <a:pt x="1037" y="182"/>
                      <a:pt x="1137" y="398"/>
                      <a:pt x="1113" y="590"/>
                    </a:cubicBezTo>
                    <a:cubicBezTo>
                      <a:pt x="1113" y="590"/>
                      <a:pt x="1112" y="606"/>
                      <a:pt x="1079" y="626"/>
                    </a:cubicBezTo>
                    <a:cubicBezTo>
                      <a:pt x="1079" y="626"/>
                      <a:pt x="879" y="718"/>
                      <a:pt x="563" y="712"/>
                    </a:cubicBezTo>
                    <a:cubicBezTo>
                      <a:pt x="563" y="712"/>
                      <a:pt x="225" y="697"/>
                      <a:pt x="29" y="614"/>
                    </a:cubicBezTo>
                    <a:cubicBezTo>
                      <a:pt x="29" y="614"/>
                      <a:pt x="1" y="607"/>
                      <a:pt x="0" y="546"/>
                    </a:cubicBezTo>
                    <a:cubicBezTo>
                      <a:pt x="0" y="546"/>
                      <a:pt x="10" y="278"/>
                      <a:pt x="95" y="158"/>
                    </a:cubicBezTo>
                    <a:cubicBezTo>
                      <a:pt x="95" y="158"/>
                      <a:pt x="120" y="126"/>
                      <a:pt x="177" y="105"/>
                    </a:cubicBezTo>
                    <a:cubicBezTo>
                      <a:pt x="177" y="105"/>
                      <a:pt x="375" y="48"/>
                      <a:pt x="388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BABAB">
                      <a:lumMod val="49000"/>
                    </a:srgbClr>
                  </a:gs>
                  <a:gs pos="100000">
                    <a:srgbClr val="000000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80000"/>
                  </a:lnSpc>
                  <a:spcAft>
                    <a:spcPts val="1000"/>
                  </a:spcAft>
                </a:pPr>
                <a:endParaRPr lang="en-US" dirty="0">
                  <a:latin typeface="Bebas Neue" panose="020B0506020202020201" pitchFamily="34" charset="0"/>
                </a:endParaRPr>
              </a:p>
            </p:txBody>
          </p:sp>
          <p:sp>
            <p:nvSpPr>
              <p:cNvPr id="91" name="Freeform 85"/>
              <p:cNvSpPr>
                <a:spLocks/>
              </p:cNvSpPr>
              <p:nvPr/>
            </p:nvSpPr>
            <p:spPr bwMode="gray">
              <a:xfrm>
                <a:off x="5855152" y="2847921"/>
                <a:ext cx="130394" cy="448628"/>
              </a:xfrm>
              <a:custGeom>
                <a:avLst/>
                <a:gdLst>
                  <a:gd name="T0" fmla="*/ 157 w 157"/>
                  <a:gd name="T1" fmla="*/ 0 h 538"/>
                  <a:gd name="T2" fmla="*/ 101 w 157"/>
                  <a:gd name="T3" fmla="*/ 537 h 538"/>
                  <a:gd name="T4" fmla="*/ 91 w 157"/>
                  <a:gd name="T5" fmla="*/ 538 h 538"/>
                  <a:gd name="T6" fmla="*/ 157 w 157"/>
                  <a:gd name="T7" fmla="*/ 0 h 5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7" h="538">
                    <a:moveTo>
                      <a:pt x="157" y="0"/>
                    </a:moveTo>
                    <a:cubicBezTo>
                      <a:pt x="157" y="0"/>
                      <a:pt x="24" y="270"/>
                      <a:pt x="101" y="537"/>
                    </a:cubicBezTo>
                    <a:cubicBezTo>
                      <a:pt x="91" y="538"/>
                      <a:pt x="91" y="538"/>
                      <a:pt x="91" y="538"/>
                    </a:cubicBezTo>
                    <a:cubicBezTo>
                      <a:pt x="91" y="538"/>
                      <a:pt x="0" y="291"/>
                      <a:pt x="157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80000"/>
                  </a:lnSpc>
                  <a:spcAft>
                    <a:spcPts val="1000"/>
                  </a:spcAft>
                </a:pPr>
                <a:endParaRPr lang="en-US" dirty="0">
                  <a:latin typeface="Bebas Neue" panose="020B0506020202020201" pitchFamily="34" charset="0"/>
                </a:endParaRPr>
              </a:p>
            </p:txBody>
          </p:sp>
          <p:sp>
            <p:nvSpPr>
              <p:cNvPr id="92" name="Freeform 86"/>
              <p:cNvSpPr>
                <a:spLocks/>
              </p:cNvSpPr>
              <p:nvPr/>
            </p:nvSpPr>
            <p:spPr bwMode="gray">
              <a:xfrm>
                <a:off x="5259718" y="2855216"/>
                <a:ext cx="132218" cy="428567"/>
              </a:xfrm>
              <a:custGeom>
                <a:avLst/>
                <a:gdLst>
                  <a:gd name="T0" fmla="*/ 0 w 158"/>
                  <a:gd name="T1" fmla="*/ 0 h 514"/>
                  <a:gd name="T2" fmla="*/ 57 w 158"/>
                  <a:gd name="T3" fmla="*/ 513 h 514"/>
                  <a:gd name="T4" fmla="*/ 65 w 158"/>
                  <a:gd name="T5" fmla="*/ 514 h 514"/>
                  <a:gd name="T6" fmla="*/ 0 w 158"/>
                  <a:gd name="T7" fmla="*/ 0 h 5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8" h="514">
                    <a:moveTo>
                      <a:pt x="0" y="0"/>
                    </a:moveTo>
                    <a:cubicBezTo>
                      <a:pt x="0" y="0"/>
                      <a:pt x="134" y="247"/>
                      <a:pt x="57" y="513"/>
                    </a:cubicBezTo>
                    <a:cubicBezTo>
                      <a:pt x="65" y="514"/>
                      <a:pt x="65" y="514"/>
                      <a:pt x="65" y="514"/>
                    </a:cubicBezTo>
                    <a:cubicBezTo>
                      <a:pt x="65" y="514"/>
                      <a:pt x="158" y="291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80000"/>
                  </a:lnSpc>
                  <a:spcAft>
                    <a:spcPts val="1000"/>
                  </a:spcAft>
                </a:pPr>
                <a:endParaRPr lang="en-US" dirty="0">
                  <a:latin typeface="Bebas Neue" panose="020B0506020202020201" pitchFamily="34" charset="0"/>
                </a:endParaRPr>
              </a:p>
            </p:txBody>
          </p:sp>
          <p:sp>
            <p:nvSpPr>
              <p:cNvPr id="93" name="Freeform 87"/>
              <p:cNvSpPr>
                <a:spLocks/>
              </p:cNvSpPr>
              <p:nvPr/>
            </p:nvSpPr>
            <p:spPr bwMode="gray">
              <a:xfrm>
                <a:off x="5662753" y="2893513"/>
                <a:ext cx="248022" cy="434038"/>
              </a:xfrm>
              <a:custGeom>
                <a:avLst/>
                <a:gdLst>
                  <a:gd name="T0" fmla="*/ 298 w 298"/>
                  <a:gd name="T1" fmla="*/ 3 h 520"/>
                  <a:gd name="T2" fmla="*/ 0 w 298"/>
                  <a:gd name="T3" fmla="*/ 520 h 520"/>
                  <a:gd name="T4" fmla="*/ 292 w 298"/>
                  <a:gd name="T5" fmla="*/ 0 h 520"/>
                  <a:gd name="T6" fmla="*/ 298 w 298"/>
                  <a:gd name="T7" fmla="*/ 3 h 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8" h="520">
                    <a:moveTo>
                      <a:pt x="298" y="3"/>
                    </a:moveTo>
                    <a:cubicBezTo>
                      <a:pt x="298" y="3"/>
                      <a:pt x="162" y="354"/>
                      <a:pt x="0" y="520"/>
                    </a:cubicBezTo>
                    <a:cubicBezTo>
                      <a:pt x="0" y="520"/>
                      <a:pt x="187" y="280"/>
                      <a:pt x="292" y="0"/>
                    </a:cubicBezTo>
                    <a:lnTo>
                      <a:pt x="298" y="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80000"/>
                  </a:lnSpc>
                  <a:spcAft>
                    <a:spcPts val="1000"/>
                  </a:spcAft>
                </a:pPr>
                <a:endParaRPr lang="en-US" dirty="0">
                  <a:latin typeface="Bebas Neue" panose="020B0506020202020201" pitchFamily="34" charset="0"/>
                </a:endParaRPr>
              </a:p>
            </p:txBody>
          </p:sp>
          <p:sp>
            <p:nvSpPr>
              <p:cNvPr id="94" name="Freeform 88"/>
              <p:cNvSpPr>
                <a:spLocks/>
              </p:cNvSpPr>
              <p:nvPr/>
            </p:nvSpPr>
            <p:spPr bwMode="gray">
              <a:xfrm>
                <a:off x="5840563" y="2848833"/>
                <a:ext cx="70212" cy="47416"/>
              </a:xfrm>
              <a:custGeom>
                <a:avLst/>
                <a:gdLst>
                  <a:gd name="T0" fmla="*/ 7 w 77"/>
                  <a:gd name="T1" fmla="*/ 0 h 52"/>
                  <a:gd name="T2" fmla="*/ 77 w 77"/>
                  <a:gd name="T3" fmla="*/ 52 h 52"/>
                  <a:gd name="T4" fmla="*/ 0 w 77"/>
                  <a:gd name="T5" fmla="*/ 6 h 52"/>
                  <a:gd name="T6" fmla="*/ 7 w 77"/>
                  <a:gd name="T7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7" h="52">
                    <a:moveTo>
                      <a:pt x="7" y="0"/>
                    </a:moveTo>
                    <a:lnTo>
                      <a:pt x="77" y="52"/>
                    </a:lnTo>
                    <a:lnTo>
                      <a:pt x="0" y="6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80000"/>
                  </a:lnSpc>
                  <a:spcAft>
                    <a:spcPts val="1000"/>
                  </a:spcAft>
                </a:pPr>
                <a:endParaRPr lang="en-US" dirty="0">
                  <a:latin typeface="Bebas Neue" panose="020B0506020202020201" pitchFamily="34" charset="0"/>
                </a:endParaRPr>
              </a:p>
            </p:txBody>
          </p:sp>
          <p:sp>
            <p:nvSpPr>
              <p:cNvPr id="95" name="Freeform 89"/>
              <p:cNvSpPr>
                <a:spLocks/>
              </p:cNvSpPr>
              <p:nvPr/>
            </p:nvSpPr>
            <p:spPr bwMode="gray">
              <a:xfrm>
                <a:off x="5833268" y="2809624"/>
                <a:ext cx="58358" cy="46504"/>
              </a:xfrm>
              <a:custGeom>
                <a:avLst/>
                <a:gdLst>
                  <a:gd name="T0" fmla="*/ 64 w 64"/>
                  <a:gd name="T1" fmla="*/ 0 h 51"/>
                  <a:gd name="T2" fmla="*/ 14 w 64"/>
                  <a:gd name="T3" fmla="*/ 51 h 51"/>
                  <a:gd name="T4" fmla="*/ 0 w 64"/>
                  <a:gd name="T5" fmla="*/ 44 h 51"/>
                  <a:gd name="T6" fmla="*/ 64 w 64"/>
                  <a:gd name="T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4" h="51">
                    <a:moveTo>
                      <a:pt x="64" y="0"/>
                    </a:moveTo>
                    <a:lnTo>
                      <a:pt x="14" y="51"/>
                    </a:lnTo>
                    <a:lnTo>
                      <a:pt x="0" y="44"/>
                    </a:lnTo>
                    <a:lnTo>
                      <a:pt x="64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80000"/>
                  </a:lnSpc>
                  <a:spcAft>
                    <a:spcPts val="1000"/>
                  </a:spcAft>
                </a:pPr>
                <a:endParaRPr lang="en-US" dirty="0">
                  <a:latin typeface="Bebas Neue" panose="020B0506020202020201" pitchFamily="34" charset="0"/>
                </a:endParaRPr>
              </a:p>
            </p:txBody>
          </p:sp>
          <p:sp>
            <p:nvSpPr>
              <p:cNvPr id="96" name="Freeform 90"/>
              <p:cNvSpPr>
                <a:spLocks/>
              </p:cNvSpPr>
              <p:nvPr/>
            </p:nvSpPr>
            <p:spPr bwMode="gray">
              <a:xfrm>
                <a:off x="5342696" y="2892601"/>
                <a:ext cx="248022" cy="432214"/>
              </a:xfrm>
              <a:custGeom>
                <a:avLst/>
                <a:gdLst>
                  <a:gd name="T0" fmla="*/ 0 w 298"/>
                  <a:gd name="T1" fmla="*/ 3 h 519"/>
                  <a:gd name="T2" fmla="*/ 298 w 298"/>
                  <a:gd name="T3" fmla="*/ 519 h 519"/>
                  <a:gd name="T4" fmla="*/ 6 w 298"/>
                  <a:gd name="T5" fmla="*/ 0 h 519"/>
                  <a:gd name="T6" fmla="*/ 0 w 298"/>
                  <a:gd name="T7" fmla="*/ 3 h 5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8" h="519">
                    <a:moveTo>
                      <a:pt x="0" y="3"/>
                    </a:moveTo>
                    <a:cubicBezTo>
                      <a:pt x="0" y="3"/>
                      <a:pt x="136" y="353"/>
                      <a:pt x="298" y="519"/>
                    </a:cubicBezTo>
                    <a:cubicBezTo>
                      <a:pt x="298" y="519"/>
                      <a:pt x="111" y="279"/>
                      <a:pt x="6" y="0"/>
                    </a:cubicBez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80000"/>
                  </a:lnSpc>
                  <a:spcAft>
                    <a:spcPts val="1000"/>
                  </a:spcAft>
                </a:pPr>
                <a:endParaRPr lang="en-US" dirty="0">
                  <a:latin typeface="Bebas Neue" panose="020B0506020202020201" pitchFamily="34" charset="0"/>
                </a:endParaRPr>
              </a:p>
            </p:txBody>
          </p:sp>
          <p:sp>
            <p:nvSpPr>
              <p:cNvPr id="97" name="Freeform 91"/>
              <p:cNvSpPr>
                <a:spLocks/>
              </p:cNvSpPr>
              <p:nvPr/>
            </p:nvSpPr>
            <p:spPr bwMode="gray">
              <a:xfrm>
                <a:off x="5342696" y="2847009"/>
                <a:ext cx="69300" cy="47416"/>
              </a:xfrm>
              <a:custGeom>
                <a:avLst/>
                <a:gdLst>
                  <a:gd name="T0" fmla="*/ 70 w 76"/>
                  <a:gd name="T1" fmla="*/ 0 h 52"/>
                  <a:gd name="T2" fmla="*/ 0 w 76"/>
                  <a:gd name="T3" fmla="*/ 52 h 52"/>
                  <a:gd name="T4" fmla="*/ 76 w 76"/>
                  <a:gd name="T5" fmla="*/ 5 h 52"/>
                  <a:gd name="T6" fmla="*/ 70 w 76"/>
                  <a:gd name="T7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6" h="52">
                    <a:moveTo>
                      <a:pt x="70" y="0"/>
                    </a:moveTo>
                    <a:lnTo>
                      <a:pt x="0" y="52"/>
                    </a:lnTo>
                    <a:lnTo>
                      <a:pt x="76" y="5"/>
                    </a:lnTo>
                    <a:lnTo>
                      <a:pt x="7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80000"/>
                  </a:lnSpc>
                  <a:spcAft>
                    <a:spcPts val="1000"/>
                  </a:spcAft>
                </a:pPr>
                <a:endParaRPr lang="en-US" dirty="0">
                  <a:latin typeface="Bebas Neue" panose="020B0506020202020201" pitchFamily="34" charset="0"/>
                </a:endParaRPr>
              </a:p>
            </p:txBody>
          </p:sp>
          <p:sp>
            <p:nvSpPr>
              <p:cNvPr id="98" name="Freeform 92"/>
              <p:cNvSpPr>
                <a:spLocks/>
              </p:cNvSpPr>
              <p:nvPr/>
            </p:nvSpPr>
            <p:spPr bwMode="gray">
              <a:xfrm>
                <a:off x="5361845" y="2807800"/>
                <a:ext cx="59270" cy="46504"/>
              </a:xfrm>
              <a:custGeom>
                <a:avLst/>
                <a:gdLst>
                  <a:gd name="T0" fmla="*/ 0 w 65"/>
                  <a:gd name="T1" fmla="*/ 0 h 51"/>
                  <a:gd name="T2" fmla="*/ 50 w 65"/>
                  <a:gd name="T3" fmla="*/ 51 h 51"/>
                  <a:gd name="T4" fmla="*/ 65 w 65"/>
                  <a:gd name="T5" fmla="*/ 44 h 51"/>
                  <a:gd name="T6" fmla="*/ 0 w 65"/>
                  <a:gd name="T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5" h="51">
                    <a:moveTo>
                      <a:pt x="0" y="0"/>
                    </a:moveTo>
                    <a:lnTo>
                      <a:pt x="50" y="51"/>
                    </a:lnTo>
                    <a:lnTo>
                      <a:pt x="65" y="4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80000"/>
                  </a:lnSpc>
                  <a:spcAft>
                    <a:spcPts val="1000"/>
                  </a:spcAft>
                </a:pPr>
                <a:endParaRPr lang="en-US" dirty="0">
                  <a:latin typeface="Bebas Neue" panose="020B0506020202020201" pitchFamily="34" charset="0"/>
                </a:endParaRPr>
              </a:p>
            </p:txBody>
          </p:sp>
          <p:sp>
            <p:nvSpPr>
              <p:cNvPr id="99" name="Freeform 93"/>
              <p:cNvSpPr>
                <a:spLocks/>
              </p:cNvSpPr>
              <p:nvPr/>
            </p:nvSpPr>
            <p:spPr bwMode="gray">
              <a:xfrm>
                <a:off x="5536919" y="3089560"/>
                <a:ext cx="153190" cy="185105"/>
              </a:xfrm>
              <a:custGeom>
                <a:avLst/>
                <a:gdLst>
                  <a:gd name="T0" fmla="*/ 0 w 183"/>
                  <a:gd name="T1" fmla="*/ 2 h 222"/>
                  <a:gd name="T2" fmla="*/ 183 w 183"/>
                  <a:gd name="T3" fmla="*/ 0 h 222"/>
                  <a:gd name="T4" fmla="*/ 97 w 183"/>
                  <a:gd name="T5" fmla="*/ 222 h 222"/>
                  <a:gd name="T6" fmla="*/ 0 w 183"/>
                  <a:gd name="T7" fmla="*/ 2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3" h="222">
                    <a:moveTo>
                      <a:pt x="0" y="2"/>
                    </a:moveTo>
                    <a:cubicBezTo>
                      <a:pt x="0" y="2"/>
                      <a:pt x="76" y="79"/>
                      <a:pt x="183" y="0"/>
                    </a:cubicBezTo>
                    <a:cubicBezTo>
                      <a:pt x="183" y="0"/>
                      <a:pt x="146" y="141"/>
                      <a:pt x="97" y="222"/>
                    </a:cubicBezTo>
                    <a:cubicBezTo>
                      <a:pt x="97" y="222"/>
                      <a:pt x="40" y="143"/>
                      <a:pt x="0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80000"/>
                  </a:lnSpc>
                  <a:spcAft>
                    <a:spcPts val="1000"/>
                  </a:spcAft>
                </a:pPr>
                <a:endParaRPr lang="en-US" dirty="0">
                  <a:latin typeface="Bebas Neue" panose="020B0506020202020201" pitchFamily="34" charset="0"/>
                </a:endParaRPr>
              </a:p>
            </p:txBody>
          </p:sp>
        </p:grpSp>
        <p:grpSp>
          <p:nvGrpSpPr>
            <p:cNvPr id="52" name="Gruppieren 784"/>
            <p:cNvGrpSpPr/>
            <p:nvPr/>
          </p:nvGrpSpPr>
          <p:grpSpPr bwMode="gray">
            <a:xfrm>
              <a:off x="7117782" y="1389905"/>
              <a:ext cx="628716" cy="1266131"/>
              <a:chOff x="5395583" y="2225131"/>
              <a:chExt cx="461393" cy="929170"/>
            </a:xfrm>
          </p:grpSpPr>
          <p:sp>
            <p:nvSpPr>
              <p:cNvPr id="83" name="Freeform 125"/>
              <p:cNvSpPr>
                <a:spLocks/>
              </p:cNvSpPr>
              <p:nvPr/>
            </p:nvSpPr>
            <p:spPr bwMode="gray">
              <a:xfrm>
                <a:off x="5395583" y="2421178"/>
                <a:ext cx="49240" cy="125835"/>
              </a:xfrm>
              <a:custGeom>
                <a:avLst/>
                <a:gdLst>
                  <a:gd name="T0" fmla="*/ 44 w 59"/>
                  <a:gd name="T1" fmla="*/ 24 h 151"/>
                  <a:gd name="T2" fmla="*/ 52 w 59"/>
                  <a:gd name="T3" fmla="*/ 47 h 151"/>
                  <a:gd name="T4" fmla="*/ 55 w 59"/>
                  <a:gd name="T5" fmla="*/ 113 h 151"/>
                  <a:gd name="T6" fmla="*/ 59 w 59"/>
                  <a:gd name="T7" fmla="*/ 151 h 151"/>
                  <a:gd name="T8" fmla="*/ 32 w 59"/>
                  <a:gd name="T9" fmla="*/ 106 h 151"/>
                  <a:gd name="T10" fmla="*/ 44 w 59"/>
                  <a:gd name="T11" fmla="*/ 24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" h="151">
                    <a:moveTo>
                      <a:pt x="44" y="24"/>
                    </a:moveTo>
                    <a:cubicBezTo>
                      <a:pt x="44" y="24"/>
                      <a:pt x="48" y="32"/>
                      <a:pt x="52" y="47"/>
                    </a:cubicBezTo>
                    <a:cubicBezTo>
                      <a:pt x="52" y="47"/>
                      <a:pt x="52" y="88"/>
                      <a:pt x="55" y="113"/>
                    </a:cubicBezTo>
                    <a:cubicBezTo>
                      <a:pt x="59" y="151"/>
                      <a:pt x="59" y="151"/>
                      <a:pt x="59" y="151"/>
                    </a:cubicBezTo>
                    <a:cubicBezTo>
                      <a:pt x="59" y="151"/>
                      <a:pt x="38" y="144"/>
                      <a:pt x="32" y="106"/>
                    </a:cubicBezTo>
                    <a:cubicBezTo>
                      <a:pt x="32" y="106"/>
                      <a:pt x="0" y="0"/>
                      <a:pt x="44" y="24"/>
                    </a:cubicBezTo>
                    <a:close/>
                  </a:path>
                </a:pathLst>
              </a:custGeom>
              <a:solidFill>
                <a:srgbClr val="E9BD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80000"/>
                  </a:lnSpc>
                  <a:spcAft>
                    <a:spcPts val="1000"/>
                  </a:spcAft>
                </a:pPr>
                <a:endParaRPr lang="en-US" dirty="0">
                  <a:latin typeface="Bebas Neue" panose="020B0506020202020201" pitchFamily="34" charset="0"/>
                </a:endParaRPr>
              </a:p>
            </p:txBody>
          </p:sp>
          <p:sp>
            <p:nvSpPr>
              <p:cNvPr id="84" name="Freeform 126"/>
              <p:cNvSpPr>
                <a:spLocks/>
              </p:cNvSpPr>
              <p:nvPr/>
            </p:nvSpPr>
            <p:spPr bwMode="gray">
              <a:xfrm>
                <a:off x="5416555" y="2450357"/>
                <a:ext cx="20973" cy="67477"/>
              </a:xfrm>
              <a:custGeom>
                <a:avLst/>
                <a:gdLst>
                  <a:gd name="T0" fmla="*/ 13 w 25"/>
                  <a:gd name="T1" fmla="*/ 5 h 81"/>
                  <a:gd name="T2" fmla="*/ 16 w 25"/>
                  <a:gd name="T3" fmla="*/ 54 h 81"/>
                  <a:gd name="T4" fmla="*/ 25 w 25"/>
                  <a:gd name="T5" fmla="*/ 81 h 81"/>
                  <a:gd name="T6" fmla="*/ 13 w 25"/>
                  <a:gd name="T7" fmla="*/ 5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" h="81">
                    <a:moveTo>
                      <a:pt x="13" y="5"/>
                    </a:moveTo>
                    <a:cubicBezTo>
                      <a:pt x="13" y="5"/>
                      <a:pt x="0" y="0"/>
                      <a:pt x="16" y="54"/>
                    </a:cubicBezTo>
                    <a:cubicBezTo>
                      <a:pt x="25" y="81"/>
                      <a:pt x="25" y="81"/>
                      <a:pt x="25" y="81"/>
                    </a:cubicBezTo>
                    <a:lnTo>
                      <a:pt x="13" y="5"/>
                    </a:lnTo>
                    <a:close/>
                  </a:path>
                </a:pathLst>
              </a:custGeom>
              <a:solidFill>
                <a:srgbClr val="D3A4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80000"/>
                  </a:lnSpc>
                  <a:spcAft>
                    <a:spcPts val="1000"/>
                  </a:spcAft>
                </a:pPr>
                <a:endParaRPr lang="en-US" dirty="0">
                  <a:latin typeface="Bebas Neue" panose="020B0506020202020201" pitchFamily="34" charset="0"/>
                </a:endParaRPr>
              </a:p>
            </p:txBody>
          </p:sp>
          <p:sp>
            <p:nvSpPr>
              <p:cNvPr id="85" name="Freeform 96"/>
              <p:cNvSpPr>
                <a:spLocks/>
              </p:cNvSpPr>
              <p:nvPr/>
            </p:nvSpPr>
            <p:spPr bwMode="gray">
              <a:xfrm>
                <a:off x="5483120" y="2622695"/>
                <a:ext cx="268082" cy="531606"/>
              </a:xfrm>
              <a:custGeom>
                <a:avLst/>
                <a:gdLst>
                  <a:gd name="T0" fmla="*/ 26 w 322"/>
                  <a:gd name="T1" fmla="*/ 2 h 637"/>
                  <a:gd name="T2" fmla="*/ 0 w 322"/>
                  <a:gd name="T3" fmla="*/ 162 h 637"/>
                  <a:gd name="T4" fmla="*/ 64 w 322"/>
                  <a:gd name="T5" fmla="*/ 568 h 637"/>
                  <a:gd name="T6" fmla="*/ 244 w 322"/>
                  <a:gd name="T7" fmla="*/ 573 h 637"/>
                  <a:gd name="T8" fmla="*/ 322 w 322"/>
                  <a:gd name="T9" fmla="*/ 157 h 637"/>
                  <a:gd name="T10" fmla="*/ 298 w 322"/>
                  <a:gd name="T11" fmla="*/ 0 h 637"/>
                  <a:gd name="T12" fmla="*/ 26 w 322"/>
                  <a:gd name="T13" fmla="*/ 2 h 6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2" h="637">
                    <a:moveTo>
                      <a:pt x="26" y="2"/>
                    </a:moveTo>
                    <a:cubicBezTo>
                      <a:pt x="26" y="2"/>
                      <a:pt x="24" y="116"/>
                      <a:pt x="0" y="162"/>
                    </a:cubicBezTo>
                    <a:cubicBezTo>
                      <a:pt x="0" y="162"/>
                      <a:pt x="31" y="474"/>
                      <a:pt x="64" y="568"/>
                    </a:cubicBezTo>
                    <a:cubicBezTo>
                      <a:pt x="64" y="568"/>
                      <a:pt x="136" y="637"/>
                      <a:pt x="244" y="573"/>
                    </a:cubicBezTo>
                    <a:cubicBezTo>
                      <a:pt x="244" y="573"/>
                      <a:pt x="303" y="362"/>
                      <a:pt x="322" y="157"/>
                    </a:cubicBezTo>
                    <a:cubicBezTo>
                      <a:pt x="322" y="157"/>
                      <a:pt x="288" y="101"/>
                      <a:pt x="298" y="0"/>
                    </a:cubicBezTo>
                    <a:cubicBezTo>
                      <a:pt x="298" y="0"/>
                      <a:pt x="192" y="110"/>
                      <a:pt x="26" y="2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1CA9F">
                      <a:lumMod val="79000"/>
                    </a:srgbClr>
                  </a:gs>
                  <a:gs pos="0">
                    <a:srgbClr val="F1CA9F">
                      <a:lumMod val="10000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innerShdw blurRad="101600" dist="50800" dir="16200000">
                  <a:prstClr val="black">
                    <a:alpha val="24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80000"/>
                  </a:lnSpc>
                  <a:spcAft>
                    <a:spcPts val="1000"/>
                  </a:spcAft>
                </a:pPr>
                <a:endParaRPr lang="en-US" dirty="0">
                  <a:latin typeface="Bebas Neue" panose="020B0506020202020201" pitchFamily="34" charset="0"/>
                </a:endParaRPr>
              </a:p>
            </p:txBody>
          </p:sp>
          <p:sp>
            <p:nvSpPr>
              <p:cNvPr id="86" name="Freeform 97"/>
              <p:cNvSpPr>
                <a:spLocks/>
              </p:cNvSpPr>
              <p:nvPr/>
            </p:nvSpPr>
            <p:spPr bwMode="gray">
              <a:xfrm>
                <a:off x="5427497" y="2225131"/>
                <a:ext cx="429479" cy="502427"/>
              </a:xfrm>
              <a:custGeom>
                <a:avLst/>
                <a:gdLst>
                  <a:gd name="T0" fmla="*/ 458 w 516"/>
                  <a:gd name="T1" fmla="*/ 323 h 602"/>
                  <a:gd name="T2" fmla="*/ 222 w 516"/>
                  <a:gd name="T3" fmla="*/ 602 h 602"/>
                  <a:gd name="T4" fmla="*/ 0 w 516"/>
                  <a:gd name="T5" fmla="*/ 325 h 602"/>
                  <a:gd name="T6" fmla="*/ 225 w 516"/>
                  <a:gd name="T7" fmla="*/ 0 h 602"/>
                  <a:gd name="T8" fmla="*/ 458 w 516"/>
                  <a:gd name="T9" fmla="*/ 323 h 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6" h="602">
                    <a:moveTo>
                      <a:pt x="458" y="323"/>
                    </a:moveTo>
                    <a:cubicBezTo>
                      <a:pt x="458" y="444"/>
                      <a:pt x="343" y="602"/>
                      <a:pt x="222" y="602"/>
                    </a:cubicBezTo>
                    <a:cubicBezTo>
                      <a:pt x="117" y="602"/>
                      <a:pt x="0" y="455"/>
                      <a:pt x="0" y="325"/>
                    </a:cubicBezTo>
                    <a:cubicBezTo>
                      <a:pt x="0" y="164"/>
                      <a:pt x="23" y="0"/>
                      <a:pt x="225" y="0"/>
                    </a:cubicBezTo>
                    <a:cubicBezTo>
                      <a:pt x="516" y="0"/>
                      <a:pt x="458" y="306"/>
                      <a:pt x="458" y="323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1CA9F">
                      <a:lumMod val="88000"/>
                    </a:srgbClr>
                  </a:gs>
                  <a:gs pos="0">
                    <a:srgbClr val="F1CA9F">
                      <a:lumMod val="60000"/>
                      <a:lumOff val="4000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80000"/>
                  </a:lnSpc>
                  <a:spcAft>
                    <a:spcPts val="1000"/>
                  </a:spcAft>
                </a:pPr>
                <a:endParaRPr lang="en-US" dirty="0">
                  <a:latin typeface="Bebas Neue" panose="020B0506020202020201" pitchFamily="34" charset="0"/>
                </a:endParaRPr>
              </a:p>
            </p:txBody>
          </p:sp>
          <p:sp>
            <p:nvSpPr>
              <p:cNvPr id="87" name="Freeform 113"/>
              <p:cNvSpPr>
                <a:spLocks/>
              </p:cNvSpPr>
              <p:nvPr/>
            </p:nvSpPr>
            <p:spPr bwMode="gray">
              <a:xfrm>
                <a:off x="5792982" y="2437591"/>
                <a:ext cx="53799" cy="136777"/>
              </a:xfrm>
              <a:custGeom>
                <a:avLst/>
                <a:gdLst>
                  <a:gd name="T0" fmla="*/ 20 w 64"/>
                  <a:gd name="T1" fmla="*/ 0 h 164"/>
                  <a:gd name="T2" fmla="*/ 36 w 64"/>
                  <a:gd name="T3" fmla="*/ 84 h 164"/>
                  <a:gd name="T4" fmla="*/ 0 w 64"/>
                  <a:gd name="T5" fmla="*/ 164 h 164"/>
                  <a:gd name="T6" fmla="*/ 20 w 64"/>
                  <a:gd name="T7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4" h="164">
                    <a:moveTo>
                      <a:pt x="20" y="0"/>
                    </a:moveTo>
                    <a:cubicBezTo>
                      <a:pt x="20" y="0"/>
                      <a:pt x="64" y="8"/>
                      <a:pt x="36" y="84"/>
                    </a:cubicBezTo>
                    <a:cubicBezTo>
                      <a:pt x="36" y="84"/>
                      <a:pt x="24" y="142"/>
                      <a:pt x="0" y="164"/>
                    </a:cubicBez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E9BD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80000"/>
                  </a:lnSpc>
                  <a:spcAft>
                    <a:spcPts val="1000"/>
                  </a:spcAft>
                </a:pPr>
                <a:endParaRPr lang="en-US" dirty="0">
                  <a:latin typeface="Bebas Neue" panose="020B0506020202020201" pitchFamily="34" charset="0"/>
                </a:endParaRPr>
              </a:p>
            </p:txBody>
          </p:sp>
          <p:sp>
            <p:nvSpPr>
              <p:cNvPr id="88" name="Freeform 114"/>
              <p:cNvSpPr>
                <a:spLocks/>
              </p:cNvSpPr>
              <p:nvPr/>
            </p:nvSpPr>
            <p:spPr bwMode="gray">
              <a:xfrm>
                <a:off x="5805642" y="2463123"/>
                <a:ext cx="20973" cy="68389"/>
              </a:xfrm>
              <a:custGeom>
                <a:avLst/>
                <a:gdLst>
                  <a:gd name="T0" fmla="*/ 12 w 25"/>
                  <a:gd name="T1" fmla="*/ 5 h 82"/>
                  <a:gd name="T2" fmla="*/ 9 w 25"/>
                  <a:gd name="T3" fmla="*/ 54 h 82"/>
                  <a:gd name="T4" fmla="*/ 0 w 25"/>
                  <a:gd name="T5" fmla="*/ 82 h 82"/>
                  <a:gd name="T6" fmla="*/ 12 w 25"/>
                  <a:gd name="T7" fmla="*/ 5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" h="82">
                    <a:moveTo>
                      <a:pt x="12" y="5"/>
                    </a:moveTo>
                    <a:cubicBezTo>
                      <a:pt x="12" y="5"/>
                      <a:pt x="25" y="0"/>
                      <a:pt x="9" y="54"/>
                    </a:cubicBezTo>
                    <a:cubicBezTo>
                      <a:pt x="0" y="82"/>
                      <a:pt x="0" y="82"/>
                      <a:pt x="0" y="82"/>
                    </a:cubicBezTo>
                    <a:lnTo>
                      <a:pt x="12" y="5"/>
                    </a:lnTo>
                    <a:close/>
                  </a:path>
                </a:pathLst>
              </a:custGeom>
              <a:solidFill>
                <a:srgbClr val="D3A4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80000"/>
                  </a:lnSpc>
                  <a:spcAft>
                    <a:spcPts val="1000"/>
                  </a:spcAft>
                </a:pPr>
                <a:endParaRPr lang="en-US" dirty="0">
                  <a:latin typeface="Bebas Neue" panose="020B0506020202020201" pitchFamily="34" charset="0"/>
                </a:endParaRPr>
              </a:p>
            </p:txBody>
          </p:sp>
        </p:grpSp>
        <p:grpSp>
          <p:nvGrpSpPr>
            <p:cNvPr id="53" name="Gruppieren 785"/>
            <p:cNvGrpSpPr/>
            <p:nvPr/>
          </p:nvGrpSpPr>
          <p:grpSpPr bwMode="gray">
            <a:xfrm>
              <a:off x="7153131" y="1682761"/>
              <a:ext cx="536770" cy="121768"/>
              <a:chOff x="5423850" y="2437591"/>
              <a:chExt cx="393917" cy="89361"/>
            </a:xfrm>
            <a:solidFill>
              <a:srgbClr val="000000"/>
            </a:solidFill>
          </p:grpSpPr>
          <p:sp>
            <p:nvSpPr>
              <p:cNvPr id="72" name="Freeform 112"/>
              <p:cNvSpPr>
                <a:spLocks/>
              </p:cNvSpPr>
              <p:nvPr/>
            </p:nvSpPr>
            <p:spPr bwMode="gray">
              <a:xfrm>
                <a:off x="5788588" y="2454004"/>
                <a:ext cx="29179" cy="21884"/>
              </a:xfrm>
              <a:custGeom>
                <a:avLst/>
                <a:gdLst>
                  <a:gd name="T0" fmla="*/ 0 w 34"/>
                  <a:gd name="T1" fmla="*/ 8 h 27"/>
                  <a:gd name="T2" fmla="*/ 19 w 34"/>
                  <a:gd name="T3" fmla="*/ 0 h 27"/>
                  <a:gd name="T4" fmla="*/ 33 w 34"/>
                  <a:gd name="T5" fmla="*/ 18 h 27"/>
                  <a:gd name="T6" fmla="*/ 3 w 34"/>
                  <a:gd name="T7" fmla="*/ 27 h 27"/>
                  <a:gd name="T8" fmla="*/ 0 w 34"/>
                  <a:gd name="T9" fmla="*/ 8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27">
                    <a:moveTo>
                      <a:pt x="0" y="8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34" y="3"/>
                      <a:pt x="33" y="18"/>
                    </a:cubicBezTo>
                    <a:cubicBezTo>
                      <a:pt x="3" y="27"/>
                      <a:pt x="3" y="27"/>
                      <a:pt x="3" y="27"/>
                    </a:cubicBezTo>
                    <a:lnTo>
                      <a:pt x="0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80000"/>
                  </a:lnSpc>
                  <a:spcAft>
                    <a:spcPts val="1000"/>
                  </a:spcAft>
                </a:pPr>
                <a:endParaRPr lang="en-US" dirty="0">
                  <a:latin typeface="Bebas Neue" panose="020B0506020202020201" pitchFamily="34" charset="0"/>
                </a:endParaRPr>
              </a:p>
            </p:txBody>
          </p:sp>
          <p:sp>
            <p:nvSpPr>
              <p:cNvPr id="73" name="Freeform 115"/>
              <p:cNvSpPr>
                <a:spLocks/>
              </p:cNvSpPr>
              <p:nvPr/>
            </p:nvSpPr>
            <p:spPr bwMode="gray">
              <a:xfrm>
                <a:off x="5423850" y="2450357"/>
                <a:ext cx="26444" cy="23708"/>
              </a:xfrm>
              <a:custGeom>
                <a:avLst/>
                <a:gdLst>
                  <a:gd name="T0" fmla="*/ 6 w 31"/>
                  <a:gd name="T1" fmla="*/ 4 h 29"/>
                  <a:gd name="T2" fmla="*/ 22 w 31"/>
                  <a:gd name="T3" fmla="*/ 29 h 29"/>
                  <a:gd name="T4" fmla="*/ 31 w 31"/>
                  <a:gd name="T5" fmla="*/ 0 h 29"/>
                  <a:gd name="T6" fmla="*/ 0 w 31"/>
                  <a:gd name="T7" fmla="*/ 0 h 29"/>
                  <a:gd name="T8" fmla="*/ 6 w 31"/>
                  <a:gd name="T9" fmla="*/ 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9">
                    <a:moveTo>
                      <a:pt x="6" y="4"/>
                    </a:moveTo>
                    <a:cubicBezTo>
                      <a:pt x="22" y="29"/>
                      <a:pt x="22" y="29"/>
                      <a:pt x="22" y="29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2" y="1"/>
                      <a:pt x="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80000"/>
                  </a:lnSpc>
                  <a:spcAft>
                    <a:spcPts val="1000"/>
                  </a:spcAft>
                </a:pPr>
                <a:endParaRPr lang="en-US" dirty="0">
                  <a:latin typeface="Bebas Neue" panose="020B0506020202020201" pitchFamily="34" charset="0"/>
                </a:endParaRPr>
              </a:p>
            </p:txBody>
          </p:sp>
          <p:sp>
            <p:nvSpPr>
              <p:cNvPr id="74" name="Freeform 116"/>
              <p:cNvSpPr>
                <a:spLocks/>
              </p:cNvSpPr>
              <p:nvPr/>
            </p:nvSpPr>
            <p:spPr bwMode="gray">
              <a:xfrm>
                <a:off x="5588894" y="2453092"/>
                <a:ext cx="61094" cy="8207"/>
              </a:xfrm>
              <a:custGeom>
                <a:avLst/>
                <a:gdLst>
                  <a:gd name="T0" fmla="*/ 0 w 73"/>
                  <a:gd name="T1" fmla="*/ 0 h 10"/>
                  <a:gd name="T2" fmla="*/ 72 w 73"/>
                  <a:gd name="T3" fmla="*/ 0 h 10"/>
                  <a:gd name="T4" fmla="*/ 73 w 73"/>
                  <a:gd name="T5" fmla="*/ 3 h 10"/>
                  <a:gd name="T6" fmla="*/ 0 w 73"/>
                  <a:gd name="T7" fmla="*/ 3 h 10"/>
                  <a:gd name="T8" fmla="*/ 0 w 73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10">
                    <a:moveTo>
                      <a:pt x="0" y="0"/>
                    </a:moveTo>
                    <a:cubicBezTo>
                      <a:pt x="0" y="0"/>
                      <a:pt x="30" y="4"/>
                      <a:pt x="72" y="0"/>
                    </a:cubicBezTo>
                    <a:cubicBezTo>
                      <a:pt x="73" y="3"/>
                      <a:pt x="73" y="3"/>
                      <a:pt x="73" y="3"/>
                    </a:cubicBezTo>
                    <a:cubicBezTo>
                      <a:pt x="73" y="3"/>
                      <a:pt x="45" y="10"/>
                      <a:pt x="0" y="3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80000"/>
                  </a:lnSpc>
                  <a:spcAft>
                    <a:spcPts val="1000"/>
                  </a:spcAft>
                </a:pPr>
                <a:endParaRPr lang="en-US" dirty="0">
                  <a:latin typeface="Bebas Neue" panose="020B0506020202020201" pitchFamily="34" charset="0"/>
                </a:endParaRPr>
              </a:p>
            </p:txBody>
          </p:sp>
          <p:sp>
            <p:nvSpPr>
              <p:cNvPr id="75" name="Freeform 117"/>
              <p:cNvSpPr>
                <a:spLocks noEditPoints="1"/>
              </p:cNvSpPr>
              <p:nvPr/>
            </p:nvSpPr>
            <p:spPr bwMode="gray">
              <a:xfrm>
                <a:off x="5634486" y="2449445"/>
                <a:ext cx="150455" cy="77507"/>
              </a:xfrm>
              <a:custGeom>
                <a:avLst/>
                <a:gdLst>
                  <a:gd name="T0" fmla="*/ 177 w 180"/>
                  <a:gd name="T1" fmla="*/ 14 h 93"/>
                  <a:gd name="T2" fmla="*/ 149 w 180"/>
                  <a:gd name="T3" fmla="*/ 3 h 93"/>
                  <a:gd name="T4" fmla="*/ 16 w 180"/>
                  <a:gd name="T5" fmla="*/ 12 h 93"/>
                  <a:gd name="T6" fmla="*/ 8 w 180"/>
                  <a:gd name="T7" fmla="*/ 37 h 93"/>
                  <a:gd name="T8" fmla="*/ 21 w 180"/>
                  <a:gd name="T9" fmla="*/ 69 h 93"/>
                  <a:gd name="T10" fmla="*/ 98 w 180"/>
                  <a:gd name="T11" fmla="*/ 86 h 93"/>
                  <a:gd name="T12" fmla="*/ 176 w 180"/>
                  <a:gd name="T13" fmla="*/ 56 h 93"/>
                  <a:gd name="T14" fmla="*/ 177 w 180"/>
                  <a:gd name="T15" fmla="*/ 14 h 93"/>
                  <a:gd name="T16" fmla="*/ 173 w 180"/>
                  <a:gd name="T17" fmla="*/ 55 h 93"/>
                  <a:gd name="T18" fmla="*/ 97 w 180"/>
                  <a:gd name="T19" fmla="*/ 84 h 93"/>
                  <a:gd name="T20" fmla="*/ 23 w 180"/>
                  <a:gd name="T21" fmla="*/ 68 h 93"/>
                  <a:gd name="T22" fmla="*/ 11 w 180"/>
                  <a:gd name="T23" fmla="*/ 37 h 93"/>
                  <a:gd name="T24" fmla="*/ 18 w 180"/>
                  <a:gd name="T25" fmla="*/ 13 h 93"/>
                  <a:gd name="T26" fmla="*/ 146 w 180"/>
                  <a:gd name="T27" fmla="*/ 5 h 93"/>
                  <a:gd name="T28" fmla="*/ 174 w 180"/>
                  <a:gd name="T29" fmla="*/ 15 h 93"/>
                  <a:gd name="T30" fmla="*/ 173 w 180"/>
                  <a:gd name="T31" fmla="*/ 55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80" h="93">
                    <a:moveTo>
                      <a:pt x="177" y="14"/>
                    </a:moveTo>
                    <a:cubicBezTo>
                      <a:pt x="177" y="14"/>
                      <a:pt x="180" y="2"/>
                      <a:pt x="149" y="3"/>
                    </a:cubicBezTo>
                    <a:cubicBezTo>
                      <a:pt x="149" y="3"/>
                      <a:pt x="70" y="0"/>
                      <a:pt x="16" y="12"/>
                    </a:cubicBezTo>
                    <a:cubicBezTo>
                      <a:pt x="16" y="12"/>
                      <a:pt x="0" y="16"/>
                      <a:pt x="8" y="37"/>
                    </a:cubicBezTo>
                    <a:cubicBezTo>
                      <a:pt x="21" y="69"/>
                      <a:pt x="21" y="69"/>
                      <a:pt x="21" y="69"/>
                    </a:cubicBezTo>
                    <a:cubicBezTo>
                      <a:pt x="21" y="69"/>
                      <a:pt x="31" y="93"/>
                      <a:pt x="98" y="86"/>
                    </a:cubicBezTo>
                    <a:cubicBezTo>
                      <a:pt x="98" y="86"/>
                      <a:pt x="175" y="76"/>
                      <a:pt x="176" y="56"/>
                    </a:cubicBezTo>
                    <a:cubicBezTo>
                      <a:pt x="176" y="56"/>
                      <a:pt x="180" y="31"/>
                      <a:pt x="177" y="14"/>
                    </a:cubicBezTo>
                    <a:close/>
                    <a:moveTo>
                      <a:pt x="173" y="55"/>
                    </a:moveTo>
                    <a:cubicBezTo>
                      <a:pt x="172" y="74"/>
                      <a:pt x="97" y="84"/>
                      <a:pt x="97" y="84"/>
                    </a:cubicBezTo>
                    <a:cubicBezTo>
                      <a:pt x="32" y="91"/>
                      <a:pt x="23" y="68"/>
                      <a:pt x="23" y="68"/>
                    </a:cubicBezTo>
                    <a:cubicBezTo>
                      <a:pt x="11" y="37"/>
                      <a:pt x="11" y="37"/>
                      <a:pt x="11" y="37"/>
                    </a:cubicBezTo>
                    <a:cubicBezTo>
                      <a:pt x="3" y="17"/>
                      <a:pt x="18" y="13"/>
                      <a:pt x="18" y="13"/>
                    </a:cubicBezTo>
                    <a:cubicBezTo>
                      <a:pt x="70" y="2"/>
                      <a:pt x="146" y="5"/>
                      <a:pt x="146" y="5"/>
                    </a:cubicBezTo>
                    <a:cubicBezTo>
                      <a:pt x="176" y="4"/>
                      <a:pt x="174" y="15"/>
                      <a:pt x="174" y="15"/>
                    </a:cubicBezTo>
                    <a:cubicBezTo>
                      <a:pt x="176" y="32"/>
                      <a:pt x="173" y="55"/>
                      <a:pt x="173" y="5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80000"/>
                  </a:lnSpc>
                  <a:spcAft>
                    <a:spcPts val="1000"/>
                  </a:spcAft>
                </a:pPr>
                <a:endParaRPr lang="en-US" dirty="0">
                  <a:latin typeface="Bebas Neue" panose="020B0506020202020201" pitchFamily="34" charset="0"/>
                </a:endParaRPr>
              </a:p>
            </p:txBody>
          </p:sp>
          <p:sp>
            <p:nvSpPr>
              <p:cNvPr id="76" name="Freeform 118"/>
              <p:cNvSpPr>
                <a:spLocks/>
              </p:cNvSpPr>
              <p:nvPr/>
            </p:nvSpPr>
            <p:spPr bwMode="gray">
              <a:xfrm>
                <a:off x="5618985" y="2454916"/>
                <a:ext cx="34650" cy="61094"/>
              </a:xfrm>
              <a:custGeom>
                <a:avLst/>
                <a:gdLst>
                  <a:gd name="T0" fmla="*/ 0 w 41"/>
                  <a:gd name="T1" fmla="*/ 0 h 74"/>
                  <a:gd name="T2" fmla="*/ 0 w 41"/>
                  <a:gd name="T3" fmla="*/ 27 h 74"/>
                  <a:gd name="T4" fmla="*/ 22 w 41"/>
                  <a:gd name="T5" fmla="*/ 42 h 74"/>
                  <a:gd name="T6" fmla="*/ 41 w 41"/>
                  <a:gd name="T7" fmla="*/ 62 h 74"/>
                  <a:gd name="T8" fmla="*/ 29 w 41"/>
                  <a:gd name="T9" fmla="*/ 10 h 74"/>
                  <a:gd name="T10" fmla="*/ 37 w 41"/>
                  <a:gd name="T11" fmla="*/ 5 h 74"/>
                  <a:gd name="T12" fmla="*/ 36 w 41"/>
                  <a:gd name="T13" fmla="*/ 0 h 74"/>
                  <a:gd name="T14" fmla="*/ 0 w 41"/>
                  <a:gd name="T15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1" h="74">
                    <a:moveTo>
                      <a:pt x="0" y="0"/>
                    </a:moveTo>
                    <a:cubicBezTo>
                      <a:pt x="0" y="27"/>
                      <a:pt x="0" y="27"/>
                      <a:pt x="0" y="27"/>
                    </a:cubicBezTo>
                    <a:cubicBezTo>
                      <a:pt x="0" y="27"/>
                      <a:pt x="11" y="24"/>
                      <a:pt x="22" y="42"/>
                    </a:cubicBezTo>
                    <a:cubicBezTo>
                      <a:pt x="22" y="42"/>
                      <a:pt x="34" y="74"/>
                      <a:pt x="41" y="62"/>
                    </a:cubicBezTo>
                    <a:cubicBezTo>
                      <a:pt x="41" y="62"/>
                      <a:pt x="21" y="24"/>
                      <a:pt x="29" y="10"/>
                    </a:cubicBezTo>
                    <a:cubicBezTo>
                      <a:pt x="29" y="10"/>
                      <a:pt x="32" y="9"/>
                      <a:pt x="37" y="5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6" y="0"/>
                      <a:pt x="7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80000"/>
                  </a:lnSpc>
                  <a:spcAft>
                    <a:spcPts val="1000"/>
                  </a:spcAft>
                </a:pPr>
                <a:endParaRPr lang="en-US" dirty="0">
                  <a:latin typeface="Bebas Neue" panose="020B0506020202020201" pitchFamily="34" charset="0"/>
                </a:endParaRPr>
              </a:p>
            </p:txBody>
          </p:sp>
          <p:sp>
            <p:nvSpPr>
              <p:cNvPr id="77" name="Freeform 119"/>
              <p:cNvSpPr>
                <a:spLocks/>
              </p:cNvSpPr>
              <p:nvPr/>
            </p:nvSpPr>
            <p:spPr bwMode="gray">
              <a:xfrm>
                <a:off x="5649075" y="2437591"/>
                <a:ext cx="149543" cy="54711"/>
              </a:xfrm>
              <a:custGeom>
                <a:avLst/>
                <a:gdLst>
                  <a:gd name="T0" fmla="*/ 172 w 180"/>
                  <a:gd name="T1" fmla="*/ 20 h 65"/>
                  <a:gd name="T2" fmla="*/ 167 w 180"/>
                  <a:gd name="T3" fmla="*/ 13 h 65"/>
                  <a:gd name="T4" fmla="*/ 1 w 180"/>
                  <a:gd name="T5" fmla="*/ 22 h 65"/>
                  <a:gd name="T6" fmla="*/ 0 w 180"/>
                  <a:gd name="T7" fmla="*/ 27 h 65"/>
                  <a:gd name="T8" fmla="*/ 159 w 180"/>
                  <a:gd name="T9" fmla="*/ 29 h 65"/>
                  <a:gd name="T10" fmla="*/ 160 w 180"/>
                  <a:gd name="T11" fmla="*/ 65 h 65"/>
                  <a:gd name="T12" fmla="*/ 172 w 180"/>
                  <a:gd name="T13" fmla="*/ 51 h 65"/>
                  <a:gd name="T14" fmla="*/ 180 w 180"/>
                  <a:gd name="T15" fmla="*/ 45 h 65"/>
                  <a:gd name="T16" fmla="*/ 178 w 180"/>
                  <a:gd name="T17" fmla="*/ 25 h 65"/>
                  <a:gd name="T18" fmla="*/ 172 w 180"/>
                  <a:gd name="T19" fmla="*/ 2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0" h="65">
                    <a:moveTo>
                      <a:pt x="172" y="20"/>
                    </a:moveTo>
                    <a:cubicBezTo>
                      <a:pt x="172" y="20"/>
                      <a:pt x="171" y="15"/>
                      <a:pt x="167" y="13"/>
                    </a:cubicBezTo>
                    <a:cubicBezTo>
                      <a:pt x="167" y="13"/>
                      <a:pt x="142" y="0"/>
                      <a:pt x="1" y="22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27"/>
                      <a:pt x="158" y="4"/>
                      <a:pt x="159" y="29"/>
                    </a:cubicBezTo>
                    <a:cubicBezTo>
                      <a:pt x="160" y="65"/>
                      <a:pt x="160" y="65"/>
                      <a:pt x="160" y="65"/>
                    </a:cubicBezTo>
                    <a:cubicBezTo>
                      <a:pt x="160" y="65"/>
                      <a:pt x="169" y="63"/>
                      <a:pt x="172" y="51"/>
                    </a:cubicBezTo>
                    <a:cubicBezTo>
                      <a:pt x="172" y="51"/>
                      <a:pt x="179" y="47"/>
                      <a:pt x="180" y="45"/>
                    </a:cubicBezTo>
                    <a:cubicBezTo>
                      <a:pt x="178" y="25"/>
                      <a:pt x="178" y="25"/>
                      <a:pt x="178" y="25"/>
                    </a:cubicBezTo>
                    <a:cubicBezTo>
                      <a:pt x="178" y="25"/>
                      <a:pt x="174" y="27"/>
                      <a:pt x="172" y="2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80000"/>
                  </a:lnSpc>
                  <a:spcAft>
                    <a:spcPts val="1000"/>
                  </a:spcAft>
                </a:pPr>
                <a:endParaRPr lang="en-US" dirty="0">
                  <a:latin typeface="Bebas Neue" panose="020B0506020202020201" pitchFamily="34" charset="0"/>
                </a:endParaRPr>
              </a:p>
            </p:txBody>
          </p:sp>
          <p:sp>
            <p:nvSpPr>
              <p:cNvPr id="78" name="Freeform 120"/>
              <p:cNvSpPr>
                <a:spLocks noEditPoints="1"/>
              </p:cNvSpPr>
              <p:nvPr/>
            </p:nvSpPr>
            <p:spPr bwMode="gray">
              <a:xfrm>
                <a:off x="5453941" y="2449445"/>
                <a:ext cx="149543" cy="77507"/>
              </a:xfrm>
              <a:custGeom>
                <a:avLst/>
                <a:gdLst>
                  <a:gd name="T0" fmla="*/ 3 w 179"/>
                  <a:gd name="T1" fmla="*/ 56 h 93"/>
                  <a:gd name="T2" fmla="*/ 82 w 179"/>
                  <a:gd name="T3" fmla="*/ 86 h 93"/>
                  <a:gd name="T4" fmla="*/ 159 w 179"/>
                  <a:gd name="T5" fmla="*/ 69 h 93"/>
                  <a:gd name="T6" fmla="*/ 171 w 179"/>
                  <a:gd name="T7" fmla="*/ 37 h 93"/>
                  <a:gd name="T8" fmla="*/ 163 w 179"/>
                  <a:gd name="T9" fmla="*/ 12 h 93"/>
                  <a:gd name="T10" fmla="*/ 31 w 179"/>
                  <a:gd name="T11" fmla="*/ 3 h 93"/>
                  <a:gd name="T12" fmla="*/ 2 w 179"/>
                  <a:gd name="T13" fmla="*/ 14 h 93"/>
                  <a:gd name="T14" fmla="*/ 3 w 179"/>
                  <a:gd name="T15" fmla="*/ 56 h 93"/>
                  <a:gd name="T16" fmla="*/ 6 w 179"/>
                  <a:gd name="T17" fmla="*/ 16 h 93"/>
                  <a:gd name="T18" fmla="*/ 33 w 179"/>
                  <a:gd name="T19" fmla="*/ 5 h 93"/>
                  <a:gd name="T20" fmla="*/ 161 w 179"/>
                  <a:gd name="T21" fmla="*/ 14 h 93"/>
                  <a:gd name="T22" fmla="*/ 169 w 179"/>
                  <a:gd name="T23" fmla="*/ 37 h 93"/>
                  <a:gd name="T24" fmla="*/ 157 w 179"/>
                  <a:gd name="T25" fmla="*/ 68 h 93"/>
                  <a:gd name="T26" fmla="*/ 82 w 179"/>
                  <a:gd name="T27" fmla="*/ 84 h 93"/>
                  <a:gd name="T28" fmla="*/ 7 w 179"/>
                  <a:gd name="T29" fmla="*/ 56 h 93"/>
                  <a:gd name="T30" fmla="*/ 6 w 179"/>
                  <a:gd name="T31" fmla="*/ 16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9" h="93">
                    <a:moveTo>
                      <a:pt x="3" y="56"/>
                    </a:moveTo>
                    <a:cubicBezTo>
                      <a:pt x="5" y="76"/>
                      <a:pt x="82" y="86"/>
                      <a:pt x="82" y="86"/>
                    </a:cubicBezTo>
                    <a:cubicBezTo>
                      <a:pt x="149" y="93"/>
                      <a:pt x="159" y="69"/>
                      <a:pt x="159" y="69"/>
                    </a:cubicBezTo>
                    <a:cubicBezTo>
                      <a:pt x="171" y="37"/>
                      <a:pt x="171" y="37"/>
                      <a:pt x="171" y="37"/>
                    </a:cubicBezTo>
                    <a:cubicBezTo>
                      <a:pt x="179" y="16"/>
                      <a:pt x="163" y="12"/>
                      <a:pt x="163" y="12"/>
                    </a:cubicBezTo>
                    <a:cubicBezTo>
                      <a:pt x="109" y="0"/>
                      <a:pt x="31" y="3"/>
                      <a:pt x="31" y="3"/>
                    </a:cubicBezTo>
                    <a:cubicBezTo>
                      <a:pt x="0" y="3"/>
                      <a:pt x="2" y="14"/>
                      <a:pt x="2" y="14"/>
                    </a:cubicBezTo>
                    <a:cubicBezTo>
                      <a:pt x="0" y="32"/>
                      <a:pt x="3" y="56"/>
                      <a:pt x="3" y="56"/>
                    </a:cubicBezTo>
                    <a:close/>
                    <a:moveTo>
                      <a:pt x="6" y="16"/>
                    </a:moveTo>
                    <a:cubicBezTo>
                      <a:pt x="6" y="16"/>
                      <a:pt x="3" y="4"/>
                      <a:pt x="33" y="5"/>
                    </a:cubicBezTo>
                    <a:cubicBezTo>
                      <a:pt x="33" y="5"/>
                      <a:pt x="109" y="2"/>
                      <a:pt x="161" y="14"/>
                    </a:cubicBezTo>
                    <a:cubicBezTo>
                      <a:pt x="161" y="14"/>
                      <a:pt x="177" y="17"/>
                      <a:pt x="169" y="37"/>
                    </a:cubicBezTo>
                    <a:cubicBezTo>
                      <a:pt x="157" y="68"/>
                      <a:pt x="157" y="68"/>
                      <a:pt x="157" y="68"/>
                    </a:cubicBezTo>
                    <a:cubicBezTo>
                      <a:pt x="157" y="68"/>
                      <a:pt x="148" y="91"/>
                      <a:pt x="82" y="84"/>
                    </a:cubicBezTo>
                    <a:cubicBezTo>
                      <a:pt x="82" y="84"/>
                      <a:pt x="8" y="75"/>
                      <a:pt x="7" y="56"/>
                    </a:cubicBezTo>
                    <a:cubicBezTo>
                      <a:pt x="7" y="56"/>
                      <a:pt x="3" y="32"/>
                      <a:pt x="6" y="1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80000"/>
                  </a:lnSpc>
                  <a:spcAft>
                    <a:spcPts val="1000"/>
                  </a:spcAft>
                </a:pPr>
                <a:endParaRPr lang="en-US" dirty="0">
                  <a:latin typeface="Bebas Neue" panose="020B0506020202020201" pitchFamily="34" charset="0"/>
                </a:endParaRPr>
              </a:p>
            </p:txBody>
          </p:sp>
          <p:sp>
            <p:nvSpPr>
              <p:cNvPr id="79" name="Freeform 121"/>
              <p:cNvSpPr>
                <a:spLocks/>
              </p:cNvSpPr>
              <p:nvPr/>
            </p:nvSpPr>
            <p:spPr bwMode="gray">
              <a:xfrm>
                <a:off x="5440263" y="2437591"/>
                <a:ext cx="148631" cy="55623"/>
              </a:xfrm>
              <a:custGeom>
                <a:avLst/>
                <a:gdLst>
                  <a:gd name="T0" fmla="*/ 8 w 179"/>
                  <a:gd name="T1" fmla="*/ 21 h 66"/>
                  <a:gd name="T2" fmla="*/ 13 w 179"/>
                  <a:gd name="T3" fmla="*/ 13 h 66"/>
                  <a:gd name="T4" fmla="*/ 179 w 179"/>
                  <a:gd name="T5" fmla="*/ 22 h 66"/>
                  <a:gd name="T6" fmla="*/ 178 w 179"/>
                  <a:gd name="T7" fmla="*/ 27 h 66"/>
                  <a:gd name="T8" fmla="*/ 21 w 179"/>
                  <a:gd name="T9" fmla="*/ 29 h 66"/>
                  <a:gd name="T10" fmla="*/ 19 w 179"/>
                  <a:gd name="T11" fmla="*/ 66 h 66"/>
                  <a:gd name="T12" fmla="*/ 8 w 179"/>
                  <a:gd name="T13" fmla="*/ 51 h 66"/>
                  <a:gd name="T14" fmla="*/ 0 w 179"/>
                  <a:gd name="T15" fmla="*/ 45 h 66"/>
                  <a:gd name="T16" fmla="*/ 1 w 179"/>
                  <a:gd name="T17" fmla="*/ 26 h 66"/>
                  <a:gd name="T18" fmla="*/ 8 w 179"/>
                  <a:gd name="T19" fmla="*/ 21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9" h="66">
                    <a:moveTo>
                      <a:pt x="8" y="21"/>
                    </a:moveTo>
                    <a:cubicBezTo>
                      <a:pt x="8" y="21"/>
                      <a:pt x="8" y="16"/>
                      <a:pt x="13" y="13"/>
                    </a:cubicBezTo>
                    <a:cubicBezTo>
                      <a:pt x="13" y="13"/>
                      <a:pt x="37" y="0"/>
                      <a:pt x="179" y="22"/>
                    </a:cubicBezTo>
                    <a:cubicBezTo>
                      <a:pt x="178" y="27"/>
                      <a:pt x="178" y="27"/>
                      <a:pt x="178" y="27"/>
                    </a:cubicBezTo>
                    <a:cubicBezTo>
                      <a:pt x="178" y="27"/>
                      <a:pt x="22" y="4"/>
                      <a:pt x="21" y="29"/>
                    </a:cubicBezTo>
                    <a:cubicBezTo>
                      <a:pt x="19" y="66"/>
                      <a:pt x="19" y="66"/>
                      <a:pt x="19" y="66"/>
                    </a:cubicBezTo>
                    <a:cubicBezTo>
                      <a:pt x="19" y="66"/>
                      <a:pt x="11" y="64"/>
                      <a:pt x="8" y="51"/>
                    </a:cubicBezTo>
                    <a:cubicBezTo>
                      <a:pt x="8" y="51"/>
                      <a:pt x="1" y="47"/>
                      <a:pt x="0" y="45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5" y="28"/>
                      <a:pt x="8" y="2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80000"/>
                  </a:lnSpc>
                  <a:spcAft>
                    <a:spcPts val="1000"/>
                  </a:spcAft>
                </a:pPr>
                <a:endParaRPr lang="en-US" dirty="0">
                  <a:latin typeface="Bebas Neue" panose="020B0506020202020201" pitchFamily="34" charset="0"/>
                </a:endParaRPr>
              </a:p>
            </p:txBody>
          </p:sp>
          <p:sp>
            <p:nvSpPr>
              <p:cNvPr id="80" name="Freeform 122"/>
              <p:cNvSpPr>
                <a:spLocks/>
              </p:cNvSpPr>
              <p:nvPr/>
            </p:nvSpPr>
            <p:spPr bwMode="gray">
              <a:xfrm>
                <a:off x="5585246" y="2454916"/>
                <a:ext cx="35562" cy="62005"/>
              </a:xfrm>
              <a:custGeom>
                <a:avLst/>
                <a:gdLst>
                  <a:gd name="T0" fmla="*/ 42 w 43"/>
                  <a:gd name="T1" fmla="*/ 0 h 75"/>
                  <a:gd name="T2" fmla="*/ 43 w 43"/>
                  <a:gd name="T3" fmla="*/ 27 h 75"/>
                  <a:gd name="T4" fmla="*/ 19 w 43"/>
                  <a:gd name="T5" fmla="*/ 43 h 75"/>
                  <a:gd name="T6" fmla="*/ 0 w 43"/>
                  <a:gd name="T7" fmla="*/ 62 h 75"/>
                  <a:gd name="T8" fmla="*/ 12 w 43"/>
                  <a:gd name="T9" fmla="*/ 10 h 75"/>
                  <a:gd name="T10" fmla="*/ 4 w 43"/>
                  <a:gd name="T11" fmla="*/ 6 h 75"/>
                  <a:gd name="T12" fmla="*/ 5 w 43"/>
                  <a:gd name="T13" fmla="*/ 0 h 75"/>
                  <a:gd name="T14" fmla="*/ 42 w 43"/>
                  <a:gd name="T15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3" h="75">
                    <a:moveTo>
                      <a:pt x="42" y="0"/>
                    </a:moveTo>
                    <a:cubicBezTo>
                      <a:pt x="43" y="27"/>
                      <a:pt x="43" y="27"/>
                      <a:pt x="43" y="27"/>
                    </a:cubicBezTo>
                    <a:cubicBezTo>
                      <a:pt x="43" y="27"/>
                      <a:pt x="31" y="25"/>
                      <a:pt x="19" y="43"/>
                    </a:cubicBezTo>
                    <a:cubicBezTo>
                      <a:pt x="19" y="43"/>
                      <a:pt x="8" y="75"/>
                      <a:pt x="0" y="62"/>
                    </a:cubicBezTo>
                    <a:cubicBezTo>
                      <a:pt x="0" y="62"/>
                      <a:pt x="20" y="24"/>
                      <a:pt x="12" y="10"/>
                    </a:cubicBezTo>
                    <a:cubicBezTo>
                      <a:pt x="12" y="10"/>
                      <a:pt x="10" y="9"/>
                      <a:pt x="4" y="6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34" y="3"/>
                      <a:pt x="4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80000"/>
                  </a:lnSpc>
                  <a:spcAft>
                    <a:spcPts val="1000"/>
                  </a:spcAft>
                </a:pPr>
                <a:endParaRPr lang="en-US" dirty="0">
                  <a:latin typeface="Bebas Neue" panose="020B0506020202020201" pitchFamily="34" charset="0"/>
                </a:endParaRPr>
              </a:p>
            </p:txBody>
          </p:sp>
          <p:sp>
            <p:nvSpPr>
              <p:cNvPr id="81" name="Freeform 123"/>
              <p:cNvSpPr>
                <a:spLocks/>
              </p:cNvSpPr>
              <p:nvPr/>
            </p:nvSpPr>
            <p:spPr bwMode="gray">
              <a:xfrm>
                <a:off x="5587070" y="2457652"/>
                <a:ext cx="27355" cy="44681"/>
              </a:xfrm>
              <a:custGeom>
                <a:avLst/>
                <a:gdLst>
                  <a:gd name="T0" fmla="*/ 5 w 33"/>
                  <a:gd name="T1" fmla="*/ 3 h 53"/>
                  <a:gd name="T2" fmla="*/ 10 w 33"/>
                  <a:gd name="T3" fmla="*/ 26 h 53"/>
                  <a:gd name="T4" fmla="*/ 0 w 33"/>
                  <a:gd name="T5" fmla="*/ 53 h 53"/>
                  <a:gd name="T6" fmla="*/ 5 w 33"/>
                  <a:gd name="T7" fmla="*/ 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" h="53">
                    <a:moveTo>
                      <a:pt x="5" y="3"/>
                    </a:moveTo>
                    <a:cubicBezTo>
                      <a:pt x="5" y="3"/>
                      <a:pt x="18" y="7"/>
                      <a:pt x="10" y="26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0" y="53"/>
                      <a:pt x="33" y="0"/>
                      <a:pt x="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80000"/>
                  </a:lnSpc>
                  <a:spcAft>
                    <a:spcPts val="1000"/>
                  </a:spcAft>
                </a:pPr>
                <a:endParaRPr lang="en-US" dirty="0">
                  <a:latin typeface="Bebas Neue" panose="020B0506020202020201" pitchFamily="34" charset="0"/>
                </a:endParaRPr>
              </a:p>
            </p:txBody>
          </p:sp>
          <p:sp>
            <p:nvSpPr>
              <p:cNvPr id="82" name="Freeform 124"/>
              <p:cNvSpPr>
                <a:spLocks/>
              </p:cNvSpPr>
              <p:nvPr/>
            </p:nvSpPr>
            <p:spPr bwMode="gray">
              <a:xfrm>
                <a:off x="5446646" y="2444886"/>
                <a:ext cx="41945" cy="12766"/>
              </a:xfrm>
              <a:custGeom>
                <a:avLst/>
                <a:gdLst>
                  <a:gd name="T0" fmla="*/ 0 w 50"/>
                  <a:gd name="T1" fmla="*/ 15 h 15"/>
                  <a:gd name="T2" fmla="*/ 13 w 50"/>
                  <a:gd name="T3" fmla="*/ 3 h 15"/>
                  <a:gd name="T4" fmla="*/ 50 w 50"/>
                  <a:gd name="T5" fmla="*/ 1 h 15"/>
                  <a:gd name="T6" fmla="*/ 0 w 50"/>
                  <a:gd name="T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0" h="15">
                    <a:moveTo>
                      <a:pt x="0" y="15"/>
                    </a:moveTo>
                    <a:cubicBezTo>
                      <a:pt x="0" y="15"/>
                      <a:pt x="0" y="5"/>
                      <a:pt x="13" y="3"/>
                    </a:cubicBezTo>
                    <a:cubicBezTo>
                      <a:pt x="13" y="3"/>
                      <a:pt x="34" y="0"/>
                      <a:pt x="50" y="1"/>
                    </a:cubicBezTo>
                    <a:cubicBezTo>
                      <a:pt x="50" y="1"/>
                      <a:pt x="3" y="0"/>
                      <a:pt x="0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80000"/>
                  </a:lnSpc>
                  <a:spcAft>
                    <a:spcPts val="1000"/>
                  </a:spcAft>
                </a:pPr>
                <a:endParaRPr lang="en-US" dirty="0">
                  <a:latin typeface="Bebas Neue" panose="020B0506020202020201" pitchFamily="34" charset="0"/>
                </a:endParaRPr>
              </a:p>
            </p:txBody>
          </p:sp>
        </p:grpSp>
        <p:grpSp>
          <p:nvGrpSpPr>
            <p:cNvPr id="54" name="Gruppieren 786"/>
            <p:cNvGrpSpPr/>
            <p:nvPr/>
          </p:nvGrpSpPr>
          <p:grpSpPr bwMode="gray">
            <a:xfrm>
              <a:off x="7056464" y="1238317"/>
              <a:ext cx="720663" cy="670962"/>
              <a:chOff x="5349079" y="2113886"/>
              <a:chExt cx="528870" cy="492396"/>
            </a:xfrm>
          </p:grpSpPr>
          <p:sp>
            <p:nvSpPr>
              <p:cNvPr id="55" name="Freeform 109"/>
              <p:cNvSpPr>
                <a:spLocks/>
              </p:cNvSpPr>
              <p:nvPr/>
            </p:nvSpPr>
            <p:spPr bwMode="gray">
              <a:xfrm>
                <a:off x="5429321" y="2346407"/>
                <a:ext cx="304556" cy="147719"/>
              </a:xfrm>
              <a:custGeom>
                <a:avLst/>
                <a:gdLst>
                  <a:gd name="T0" fmla="*/ 366 w 366"/>
                  <a:gd name="T1" fmla="*/ 0 h 177"/>
                  <a:gd name="T2" fmla="*/ 0 w 366"/>
                  <a:gd name="T3" fmla="*/ 114 h 177"/>
                  <a:gd name="T4" fmla="*/ 366 w 366"/>
                  <a:gd name="T5" fmla="*/ 0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6" h="177">
                    <a:moveTo>
                      <a:pt x="366" y="0"/>
                    </a:moveTo>
                    <a:cubicBezTo>
                      <a:pt x="366" y="0"/>
                      <a:pt x="203" y="133"/>
                      <a:pt x="0" y="114"/>
                    </a:cubicBezTo>
                    <a:cubicBezTo>
                      <a:pt x="0" y="114"/>
                      <a:pt x="257" y="177"/>
                      <a:pt x="366" y="0"/>
                    </a:cubicBezTo>
                    <a:close/>
                  </a:path>
                </a:pathLst>
              </a:custGeom>
              <a:solidFill>
                <a:srgbClr val="E8B9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80000"/>
                  </a:lnSpc>
                  <a:spcAft>
                    <a:spcPts val="1000"/>
                  </a:spcAft>
                </a:pPr>
                <a:endParaRPr lang="en-US" dirty="0">
                  <a:latin typeface="Bebas Neue" panose="020B0506020202020201" pitchFamily="34" charset="0"/>
                </a:endParaRPr>
              </a:p>
            </p:txBody>
          </p:sp>
          <p:grpSp>
            <p:nvGrpSpPr>
              <p:cNvPr id="56" name="Gruppieren 788"/>
              <p:cNvGrpSpPr/>
              <p:nvPr/>
            </p:nvGrpSpPr>
            <p:grpSpPr bwMode="gray">
              <a:xfrm>
                <a:off x="5349079" y="2113886"/>
                <a:ext cx="528870" cy="492396"/>
                <a:chOff x="5349079" y="2113886"/>
                <a:chExt cx="528870" cy="492396"/>
              </a:xfrm>
            </p:grpSpPr>
            <p:sp>
              <p:nvSpPr>
                <p:cNvPr id="57" name="Freeform 94"/>
                <p:cNvSpPr>
                  <a:spLocks/>
                </p:cNvSpPr>
                <p:nvPr/>
              </p:nvSpPr>
              <p:spPr bwMode="gray">
                <a:xfrm>
                  <a:off x="5736613" y="2252486"/>
                  <a:ext cx="141336" cy="353796"/>
                </a:xfrm>
                <a:custGeom>
                  <a:avLst/>
                  <a:gdLst>
                    <a:gd name="T0" fmla="*/ 69 w 170"/>
                    <a:gd name="T1" fmla="*/ 281 h 424"/>
                    <a:gd name="T2" fmla="*/ 0 w 170"/>
                    <a:gd name="T3" fmla="*/ 424 h 424"/>
                    <a:gd name="T4" fmla="*/ 131 w 170"/>
                    <a:gd name="T5" fmla="*/ 272 h 424"/>
                    <a:gd name="T6" fmla="*/ 73 w 170"/>
                    <a:gd name="T7" fmla="*/ 0 h 424"/>
                    <a:gd name="T8" fmla="*/ 69 w 170"/>
                    <a:gd name="T9" fmla="*/ 281 h 4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0" h="424">
                      <a:moveTo>
                        <a:pt x="69" y="281"/>
                      </a:moveTo>
                      <a:cubicBezTo>
                        <a:pt x="69" y="281"/>
                        <a:pt x="51" y="382"/>
                        <a:pt x="0" y="424"/>
                      </a:cubicBezTo>
                      <a:cubicBezTo>
                        <a:pt x="0" y="424"/>
                        <a:pt x="95" y="388"/>
                        <a:pt x="131" y="272"/>
                      </a:cubicBezTo>
                      <a:cubicBezTo>
                        <a:pt x="131" y="272"/>
                        <a:pt x="170" y="74"/>
                        <a:pt x="73" y="0"/>
                      </a:cubicBezTo>
                      <a:cubicBezTo>
                        <a:pt x="73" y="0"/>
                        <a:pt x="89" y="230"/>
                        <a:pt x="69" y="281"/>
                      </a:cubicBezTo>
                      <a:close/>
                    </a:path>
                  </a:pathLst>
                </a:custGeom>
                <a:solidFill>
                  <a:srgbClr val="7A4C3A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80000"/>
                    </a:lnSpc>
                    <a:spcAft>
                      <a:spcPts val="1000"/>
                    </a:spcAft>
                  </a:pPr>
                  <a:endParaRPr lang="en-US" dirty="0">
                    <a:latin typeface="Bebas Neue" panose="020B0506020202020201" pitchFamily="34" charset="0"/>
                  </a:endParaRPr>
                </a:p>
              </p:txBody>
            </p:sp>
            <p:sp>
              <p:nvSpPr>
                <p:cNvPr id="58" name="Freeform 98"/>
                <p:cNvSpPr>
                  <a:spLocks/>
                </p:cNvSpPr>
                <p:nvPr/>
              </p:nvSpPr>
              <p:spPr bwMode="gray">
                <a:xfrm>
                  <a:off x="5386464" y="2113886"/>
                  <a:ext cx="391182" cy="344677"/>
                </a:xfrm>
                <a:custGeom>
                  <a:avLst/>
                  <a:gdLst>
                    <a:gd name="T0" fmla="*/ 469 w 469"/>
                    <a:gd name="T1" fmla="*/ 140 h 413"/>
                    <a:gd name="T2" fmla="*/ 419 w 469"/>
                    <a:gd name="T3" fmla="*/ 278 h 413"/>
                    <a:gd name="T4" fmla="*/ 34 w 469"/>
                    <a:gd name="T5" fmla="*/ 390 h 413"/>
                    <a:gd name="T6" fmla="*/ 132 w 469"/>
                    <a:gd name="T7" fmla="*/ 104 h 413"/>
                    <a:gd name="T8" fmla="*/ 469 w 469"/>
                    <a:gd name="T9" fmla="*/ 140 h 4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9" h="413">
                      <a:moveTo>
                        <a:pt x="469" y="140"/>
                      </a:moveTo>
                      <a:cubicBezTo>
                        <a:pt x="419" y="278"/>
                        <a:pt x="419" y="278"/>
                        <a:pt x="419" y="278"/>
                      </a:cubicBezTo>
                      <a:cubicBezTo>
                        <a:pt x="419" y="278"/>
                        <a:pt x="286" y="413"/>
                        <a:pt x="34" y="390"/>
                      </a:cubicBezTo>
                      <a:cubicBezTo>
                        <a:pt x="34" y="390"/>
                        <a:pt x="0" y="189"/>
                        <a:pt x="132" y="104"/>
                      </a:cubicBezTo>
                      <a:cubicBezTo>
                        <a:pt x="132" y="104"/>
                        <a:pt x="310" y="0"/>
                        <a:pt x="469" y="140"/>
                      </a:cubicBezTo>
                      <a:close/>
                    </a:path>
                  </a:pathLst>
                </a:custGeom>
                <a:solidFill>
                  <a:srgbClr val="58372A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80000"/>
                    </a:lnSpc>
                    <a:spcAft>
                      <a:spcPts val="1000"/>
                    </a:spcAft>
                  </a:pPr>
                  <a:endParaRPr lang="en-US" dirty="0">
                    <a:latin typeface="Bebas Neue" panose="020B0506020202020201" pitchFamily="34" charset="0"/>
                  </a:endParaRPr>
                </a:p>
              </p:txBody>
            </p:sp>
            <p:sp>
              <p:nvSpPr>
                <p:cNvPr id="59" name="Freeform 110"/>
                <p:cNvSpPr>
                  <a:spLocks/>
                </p:cNvSpPr>
                <p:nvPr/>
              </p:nvSpPr>
              <p:spPr bwMode="gray">
                <a:xfrm>
                  <a:off x="5381905" y="2124828"/>
                  <a:ext cx="331000" cy="292702"/>
                </a:xfrm>
                <a:custGeom>
                  <a:avLst/>
                  <a:gdLst>
                    <a:gd name="T0" fmla="*/ 397 w 397"/>
                    <a:gd name="T1" fmla="*/ 77 h 351"/>
                    <a:gd name="T2" fmla="*/ 39 w 397"/>
                    <a:gd name="T3" fmla="*/ 351 h 351"/>
                    <a:gd name="T4" fmla="*/ 98 w 397"/>
                    <a:gd name="T5" fmla="*/ 120 h 351"/>
                    <a:gd name="T6" fmla="*/ 397 w 397"/>
                    <a:gd name="T7" fmla="*/ 77 h 3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97" h="351">
                      <a:moveTo>
                        <a:pt x="397" y="77"/>
                      </a:moveTo>
                      <a:cubicBezTo>
                        <a:pt x="397" y="77"/>
                        <a:pt x="46" y="26"/>
                        <a:pt x="39" y="351"/>
                      </a:cubicBezTo>
                      <a:cubicBezTo>
                        <a:pt x="39" y="351"/>
                        <a:pt x="0" y="225"/>
                        <a:pt x="98" y="120"/>
                      </a:cubicBezTo>
                      <a:cubicBezTo>
                        <a:pt x="98" y="120"/>
                        <a:pt x="235" y="0"/>
                        <a:pt x="397" y="77"/>
                      </a:cubicBezTo>
                      <a:close/>
                    </a:path>
                  </a:pathLst>
                </a:custGeom>
                <a:solidFill>
                  <a:srgbClr val="7A4C3A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80000"/>
                    </a:lnSpc>
                    <a:spcAft>
                      <a:spcPts val="1000"/>
                    </a:spcAft>
                  </a:pPr>
                  <a:endParaRPr lang="en-US" dirty="0">
                    <a:latin typeface="Bebas Neue" panose="020B0506020202020201" pitchFamily="34" charset="0"/>
                  </a:endParaRPr>
                </a:p>
              </p:txBody>
            </p:sp>
            <p:sp>
              <p:nvSpPr>
                <p:cNvPr id="60" name="Freeform 95"/>
                <p:cNvSpPr>
                  <a:spLocks/>
                </p:cNvSpPr>
                <p:nvPr/>
              </p:nvSpPr>
              <p:spPr bwMode="gray">
                <a:xfrm>
                  <a:off x="5349079" y="2226043"/>
                  <a:ext cx="126747" cy="375680"/>
                </a:xfrm>
                <a:custGeom>
                  <a:avLst/>
                  <a:gdLst>
                    <a:gd name="T0" fmla="*/ 96 w 152"/>
                    <a:gd name="T1" fmla="*/ 302 h 450"/>
                    <a:gd name="T2" fmla="*/ 152 w 152"/>
                    <a:gd name="T3" fmla="*/ 450 h 450"/>
                    <a:gd name="T4" fmla="*/ 48 w 152"/>
                    <a:gd name="T5" fmla="*/ 301 h 450"/>
                    <a:gd name="T6" fmla="*/ 139 w 152"/>
                    <a:gd name="T7" fmla="*/ 0 h 450"/>
                    <a:gd name="T8" fmla="*/ 96 w 152"/>
                    <a:gd name="T9" fmla="*/ 302 h 4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2" h="450">
                      <a:moveTo>
                        <a:pt x="96" y="302"/>
                      </a:moveTo>
                      <a:cubicBezTo>
                        <a:pt x="96" y="302"/>
                        <a:pt x="105" y="404"/>
                        <a:pt x="152" y="450"/>
                      </a:cubicBezTo>
                      <a:cubicBezTo>
                        <a:pt x="152" y="450"/>
                        <a:pt x="74" y="420"/>
                        <a:pt x="48" y="301"/>
                      </a:cubicBezTo>
                      <a:cubicBezTo>
                        <a:pt x="48" y="301"/>
                        <a:pt x="0" y="94"/>
                        <a:pt x="139" y="0"/>
                      </a:cubicBezTo>
                      <a:cubicBezTo>
                        <a:pt x="139" y="0"/>
                        <a:pt x="79" y="250"/>
                        <a:pt x="96" y="302"/>
                      </a:cubicBezTo>
                      <a:close/>
                    </a:path>
                  </a:pathLst>
                </a:custGeom>
                <a:solidFill>
                  <a:srgbClr val="58372A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80000"/>
                    </a:lnSpc>
                    <a:spcAft>
                      <a:spcPts val="1000"/>
                    </a:spcAft>
                  </a:pPr>
                  <a:endParaRPr lang="en-US" dirty="0">
                    <a:latin typeface="Bebas Neue" panose="020B0506020202020201" pitchFamily="34" charset="0"/>
                  </a:endParaRPr>
                </a:p>
              </p:txBody>
            </p:sp>
            <p:sp>
              <p:nvSpPr>
                <p:cNvPr id="61" name="Freeform 99"/>
                <p:cNvSpPr>
                  <a:spLocks/>
                </p:cNvSpPr>
                <p:nvPr/>
              </p:nvSpPr>
              <p:spPr bwMode="gray">
                <a:xfrm>
                  <a:off x="5496798" y="2339112"/>
                  <a:ext cx="241639" cy="91184"/>
                </a:xfrm>
                <a:custGeom>
                  <a:avLst/>
                  <a:gdLst>
                    <a:gd name="T0" fmla="*/ 290 w 290"/>
                    <a:gd name="T1" fmla="*/ 0 h 109"/>
                    <a:gd name="T2" fmla="*/ 0 w 290"/>
                    <a:gd name="T3" fmla="*/ 106 h 109"/>
                    <a:gd name="T4" fmla="*/ 290 w 290"/>
                    <a:gd name="T5" fmla="*/ 0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90" h="109">
                      <a:moveTo>
                        <a:pt x="290" y="0"/>
                      </a:moveTo>
                      <a:cubicBezTo>
                        <a:pt x="208" y="65"/>
                        <a:pt x="17" y="109"/>
                        <a:pt x="0" y="106"/>
                      </a:cubicBezTo>
                      <a:cubicBezTo>
                        <a:pt x="0" y="106"/>
                        <a:pt x="160" y="102"/>
                        <a:pt x="290" y="0"/>
                      </a:cubicBezTo>
                      <a:close/>
                    </a:path>
                  </a:pathLst>
                </a:custGeom>
                <a:solidFill>
                  <a:srgbClr val="663300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80000"/>
                    </a:lnSpc>
                    <a:spcAft>
                      <a:spcPts val="1000"/>
                    </a:spcAft>
                  </a:pPr>
                  <a:endParaRPr lang="en-US" dirty="0">
                    <a:latin typeface="Bebas Neue" panose="020B0506020202020201" pitchFamily="34" charset="0"/>
                  </a:endParaRPr>
                </a:p>
              </p:txBody>
            </p:sp>
            <p:sp>
              <p:nvSpPr>
                <p:cNvPr id="62" name="Freeform 100"/>
                <p:cNvSpPr>
                  <a:spLocks/>
                </p:cNvSpPr>
                <p:nvPr/>
              </p:nvSpPr>
              <p:spPr bwMode="gray">
                <a:xfrm>
                  <a:off x="5735701" y="2229691"/>
                  <a:ext cx="98479" cy="209724"/>
                </a:xfrm>
                <a:custGeom>
                  <a:avLst/>
                  <a:gdLst>
                    <a:gd name="T0" fmla="*/ 0 w 118"/>
                    <a:gd name="T1" fmla="*/ 140 h 252"/>
                    <a:gd name="T2" fmla="*/ 94 w 118"/>
                    <a:gd name="T3" fmla="*/ 252 h 252"/>
                    <a:gd name="T4" fmla="*/ 100 w 118"/>
                    <a:gd name="T5" fmla="*/ 218 h 252"/>
                    <a:gd name="T6" fmla="*/ 113 w 118"/>
                    <a:gd name="T7" fmla="*/ 231 h 252"/>
                    <a:gd name="T8" fmla="*/ 50 w 118"/>
                    <a:gd name="T9" fmla="*/ 0 h 252"/>
                    <a:gd name="T10" fmla="*/ 0 w 118"/>
                    <a:gd name="T11" fmla="*/ 140 h 2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8" h="252">
                      <a:moveTo>
                        <a:pt x="0" y="140"/>
                      </a:moveTo>
                      <a:cubicBezTo>
                        <a:pt x="0" y="140"/>
                        <a:pt x="20" y="220"/>
                        <a:pt x="94" y="252"/>
                      </a:cubicBezTo>
                      <a:cubicBezTo>
                        <a:pt x="94" y="252"/>
                        <a:pt x="93" y="220"/>
                        <a:pt x="100" y="218"/>
                      </a:cubicBezTo>
                      <a:cubicBezTo>
                        <a:pt x="100" y="218"/>
                        <a:pt x="111" y="221"/>
                        <a:pt x="113" y="231"/>
                      </a:cubicBezTo>
                      <a:cubicBezTo>
                        <a:pt x="118" y="185"/>
                        <a:pt x="104" y="41"/>
                        <a:pt x="50" y="0"/>
                      </a:cubicBezTo>
                      <a:cubicBezTo>
                        <a:pt x="50" y="0"/>
                        <a:pt x="30" y="94"/>
                        <a:pt x="0" y="140"/>
                      </a:cubicBezTo>
                      <a:close/>
                    </a:path>
                  </a:pathLst>
                </a:custGeom>
                <a:solidFill>
                  <a:srgbClr val="7A4C3A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80000"/>
                    </a:lnSpc>
                    <a:spcAft>
                      <a:spcPts val="1000"/>
                    </a:spcAft>
                  </a:pPr>
                  <a:endParaRPr lang="en-US" dirty="0">
                    <a:latin typeface="Bebas Neue" panose="020B0506020202020201" pitchFamily="34" charset="0"/>
                  </a:endParaRPr>
                </a:p>
              </p:txBody>
            </p:sp>
            <p:sp>
              <p:nvSpPr>
                <p:cNvPr id="63" name="Freeform 101"/>
                <p:cNvSpPr>
                  <a:spLocks/>
                </p:cNvSpPr>
                <p:nvPr/>
              </p:nvSpPr>
              <p:spPr bwMode="gray">
                <a:xfrm>
                  <a:off x="5523241" y="2309021"/>
                  <a:ext cx="228873" cy="100303"/>
                </a:xfrm>
                <a:custGeom>
                  <a:avLst/>
                  <a:gdLst>
                    <a:gd name="T0" fmla="*/ 272 w 275"/>
                    <a:gd name="T1" fmla="*/ 2 h 120"/>
                    <a:gd name="T2" fmla="*/ 0 w 275"/>
                    <a:gd name="T3" fmla="*/ 120 h 120"/>
                    <a:gd name="T4" fmla="*/ 272 w 275"/>
                    <a:gd name="T5" fmla="*/ 2 h 1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75" h="120">
                      <a:moveTo>
                        <a:pt x="272" y="2"/>
                      </a:moveTo>
                      <a:cubicBezTo>
                        <a:pt x="275" y="0"/>
                        <a:pt x="197" y="112"/>
                        <a:pt x="0" y="120"/>
                      </a:cubicBezTo>
                      <a:cubicBezTo>
                        <a:pt x="0" y="120"/>
                        <a:pt x="166" y="107"/>
                        <a:pt x="272" y="2"/>
                      </a:cubicBezTo>
                      <a:close/>
                    </a:path>
                  </a:pathLst>
                </a:custGeom>
                <a:solidFill>
                  <a:srgbClr val="663300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80000"/>
                    </a:lnSpc>
                    <a:spcAft>
                      <a:spcPts val="1000"/>
                    </a:spcAft>
                  </a:pPr>
                  <a:endParaRPr lang="en-US" dirty="0">
                    <a:latin typeface="Bebas Neue" panose="020B0506020202020201" pitchFamily="34" charset="0"/>
                  </a:endParaRPr>
                </a:p>
              </p:txBody>
            </p:sp>
            <p:sp>
              <p:nvSpPr>
                <p:cNvPr id="64" name="Freeform 102"/>
                <p:cNvSpPr>
                  <a:spLocks/>
                </p:cNvSpPr>
                <p:nvPr/>
              </p:nvSpPr>
              <p:spPr bwMode="gray">
                <a:xfrm>
                  <a:off x="5536007" y="2279842"/>
                  <a:ext cx="228873" cy="100303"/>
                </a:xfrm>
                <a:custGeom>
                  <a:avLst/>
                  <a:gdLst>
                    <a:gd name="T0" fmla="*/ 272 w 275"/>
                    <a:gd name="T1" fmla="*/ 2 h 120"/>
                    <a:gd name="T2" fmla="*/ 0 w 275"/>
                    <a:gd name="T3" fmla="*/ 120 h 120"/>
                    <a:gd name="T4" fmla="*/ 272 w 275"/>
                    <a:gd name="T5" fmla="*/ 2 h 1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75" h="120">
                      <a:moveTo>
                        <a:pt x="272" y="2"/>
                      </a:moveTo>
                      <a:cubicBezTo>
                        <a:pt x="275" y="0"/>
                        <a:pt x="197" y="112"/>
                        <a:pt x="0" y="120"/>
                      </a:cubicBezTo>
                      <a:cubicBezTo>
                        <a:pt x="0" y="120"/>
                        <a:pt x="167" y="107"/>
                        <a:pt x="272" y="2"/>
                      </a:cubicBezTo>
                      <a:close/>
                    </a:path>
                  </a:pathLst>
                </a:custGeom>
                <a:solidFill>
                  <a:srgbClr val="663300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80000"/>
                    </a:lnSpc>
                    <a:spcAft>
                      <a:spcPts val="1000"/>
                    </a:spcAft>
                  </a:pPr>
                  <a:endParaRPr lang="en-US" dirty="0">
                    <a:latin typeface="Bebas Neue" panose="020B0506020202020201" pitchFamily="34" charset="0"/>
                  </a:endParaRPr>
                </a:p>
              </p:txBody>
            </p:sp>
            <p:sp>
              <p:nvSpPr>
                <p:cNvPr id="65" name="Freeform 103"/>
                <p:cNvSpPr>
                  <a:spLocks/>
                </p:cNvSpPr>
                <p:nvPr/>
              </p:nvSpPr>
              <p:spPr bwMode="gray">
                <a:xfrm>
                  <a:off x="5544214" y="2267076"/>
                  <a:ext cx="228873" cy="100303"/>
                </a:xfrm>
                <a:custGeom>
                  <a:avLst/>
                  <a:gdLst>
                    <a:gd name="T0" fmla="*/ 273 w 275"/>
                    <a:gd name="T1" fmla="*/ 2 h 120"/>
                    <a:gd name="T2" fmla="*/ 0 w 275"/>
                    <a:gd name="T3" fmla="*/ 120 h 120"/>
                    <a:gd name="T4" fmla="*/ 273 w 275"/>
                    <a:gd name="T5" fmla="*/ 2 h 1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75" h="120">
                      <a:moveTo>
                        <a:pt x="273" y="2"/>
                      </a:moveTo>
                      <a:cubicBezTo>
                        <a:pt x="275" y="0"/>
                        <a:pt x="198" y="113"/>
                        <a:pt x="0" y="120"/>
                      </a:cubicBezTo>
                      <a:cubicBezTo>
                        <a:pt x="0" y="120"/>
                        <a:pt x="167" y="107"/>
                        <a:pt x="273" y="2"/>
                      </a:cubicBezTo>
                      <a:close/>
                    </a:path>
                  </a:pathLst>
                </a:custGeom>
                <a:solidFill>
                  <a:srgbClr val="663300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80000"/>
                    </a:lnSpc>
                    <a:spcAft>
                      <a:spcPts val="1000"/>
                    </a:spcAft>
                  </a:pPr>
                  <a:endParaRPr lang="en-US" dirty="0">
                    <a:latin typeface="Bebas Neue" panose="020B0506020202020201" pitchFamily="34" charset="0"/>
                  </a:endParaRPr>
                </a:p>
              </p:txBody>
            </p:sp>
            <p:sp>
              <p:nvSpPr>
                <p:cNvPr id="66" name="Freeform 104"/>
                <p:cNvSpPr>
                  <a:spLocks/>
                </p:cNvSpPr>
                <p:nvPr/>
              </p:nvSpPr>
              <p:spPr bwMode="gray">
                <a:xfrm>
                  <a:off x="5526888" y="2293520"/>
                  <a:ext cx="228873" cy="100303"/>
                </a:xfrm>
                <a:custGeom>
                  <a:avLst/>
                  <a:gdLst>
                    <a:gd name="T0" fmla="*/ 272 w 275"/>
                    <a:gd name="T1" fmla="*/ 3 h 120"/>
                    <a:gd name="T2" fmla="*/ 0 w 275"/>
                    <a:gd name="T3" fmla="*/ 120 h 120"/>
                    <a:gd name="T4" fmla="*/ 272 w 275"/>
                    <a:gd name="T5" fmla="*/ 3 h 1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75" h="120">
                      <a:moveTo>
                        <a:pt x="272" y="3"/>
                      </a:moveTo>
                      <a:cubicBezTo>
                        <a:pt x="275" y="0"/>
                        <a:pt x="197" y="113"/>
                        <a:pt x="0" y="120"/>
                      </a:cubicBezTo>
                      <a:cubicBezTo>
                        <a:pt x="0" y="120"/>
                        <a:pt x="167" y="107"/>
                        <a:pt x="272" y="3"/>
                      </a:cubicBezTo>
                      <a:close/>
                    </a:path>
                  </a:pathLst>
                </a:custGeom>
                <a:solidFill>
                  <a:srgbClr val="663300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80000"/>
                    </a:lnSpc>
                    <a:spcAft>
                      <a:spcPts val="1000"/>
                    </a:spcAft>
                  </a:pPr>
                  <a:endParaRPr lang="en-US" dirty="0">
                    <a:latin typeface="Bebas Neue" panose="020B0506020202020201" pitchFamily="34" charset="0"/>
                  </a:endParaRPr>
                </a:p>
              </p:txBody>
            </p:sp>
            <p:sp>
              <p:nvSpPr>
                <p:cNvPr id="67" name="Freeform 105"/>
                <p:cNvSpPr>
                  <a:spLocks/>
                </p:cNvSpPr>
                <p:nvPr/>
              </p:nvSpPr>
              <p:spPr bwMode="gray">
                <a:xfrm>
                  <a:off x="5744819" y="2343671"/>
                  <a:ext cx="61094" cy="80242"/>
                </a:xfrm>
                <a:custGeom>
                  <a:avLst/>
                  <a:gdLst>
                    <a:gd name="T0" fmla="*/ 0 w 73"/>
                    <a:gd name="T1" fmla="*/ 0 h 96"/>
                    <a:gd name="T2" fmla="*/ 73 w 73"/>
                    <a:gd name="T3" fmla="*/ 96 h 96"/>
                    <a:gd name="T4" fmla="*/ 0 w 73"/>
                    <a:gd name="T5" fmla="*/ 0 h 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3" h="96">
                      <a:moveTo>
                        <a:pt x="0" y="0"/>
                      </a:moveTo>
                      <a:cubicBezTo>
                        <a:pt x="0" y="0"/>
                        <a:pt x="4" y="62"/>
                        <a:pt x="73" y="96"/>
                      </a:cubicBezTo>
                      <a:cubicBezTo>
                        <a:pt x="73" y="96"/>
                        <a:pt x="12" y="45"/>
                        <a:pt x="0" y="0"/>
                      </a:cubicBezTo>
                      <a:close/>
                    </a:path>
                  </a:pathLst>
                </a:custGeom>
                <a:solidFill>
                  <a:srgbClr val="663300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80000"/>
                    </a:lnSpc>
                    <a:spcAft>
                      <a:spcPts val="1000"/>
                    </a:spcAft>
                  </a:pPr>
                  <a:endParaRPr lang="en-US" dirty="0">
                    <a:latin typeface="Bebas Neue" panose="020B0506020202020201" pitchFamily="34" charset="0"/>
                  </a:endParaRPr>
                </a:p>
              </p:txBody>
            </p:sp>
            <p:sp>
              <p:nvSpPr>
                <p:cNvPr id="68" name="Freeform 106"/>
                <p:cNvSpPr>
                  <a:spLocks/>
                </p:cNvSpPr>
                <p:nvPr/>
              </p:nvSpPr>
              <p:spPr bwMode="gray">
                <a:xfrm>
                  <a:off x="5745731" y="2332729"/>
                  <a:ext cx="61094" cy="80242"/>
                </a:xfrm>
                <a:custGeom>
                  <a:avLst/>
                  <a:gdLst>
                    <a:gd name="T0" fmla="*/ 0 w 73"/>
                    <a:gd name="T1" fmla="*/ 0 h 96"/>
                    <a:gd name="T2" fmla="*/ 73 w 73"/>
                    <a:gd name="T3" fmla="*/ 96 h 96"/>
                    <a:gd name="T4" fmla="*/ 0 w 73"/>
                    <a:gd name="T5" fmla="*/ 0 h 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3" h="96">
                      <a:moveTo>
                        <a:pt x="0" y="0"/>
                      </a:moveTo>
                      <a:cubicBezTo>
                        <a:pt x="0" y="0"/>
                        <a:pt x="5" y="62"/>
                        <a:pt x="73" y="96"/>
                      </a:cubicBezTo>
                      <a:cubicBezTo>
                        <a:pt x="73" y="96"/>
                        <a:pt x="12" y="45"/>
                        <a:pt x="0" y="0"/>
                      </a:cubicBezTo>
                      <a:close/>
                    </a:path>
                  </a:pathLst>
                </a:custGeom>
                <a:solidFill>
                  <a:srgbClr val="663300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80000"/>
                    </a:lnSpc>
                    <a:spcAft>
                      <a:spcPts val="1000"/>
                    </a:spcAft>
                  </a:pPr>
                  <a:endParaRPr lang="en-US" dirty="0">
                    <a:latin typeface="Bebas Neue" panose="020B0506020202020201" pitchFamily="34" charset="0"/>
                  </a:endParaRPr>
                </a:p>
              </p:txBody>
            </p:sp>
            <p:sp>
              <p:nvSpPr>
                <p:cNvPr id="69" name="Freeform 107"/>
                <p:cNvSpPr>
                  <a:spLocks/>
                </p:cNvSpPr>
                <p:nvPr/>
              </p:nvSpPr>
              <p:spPr bwMode="gray">
                <a:xfrm>
                  <a:off x="5750290" y="2324522"/>
                  <a:ext cx="61094" cy="80242"/>
                </a:xfrm>
                <a:custGeom>
                  <a:avLst/>
                  <a:gdLst>
                    <a:gd name="T0" fmla="*/ 0 w 73"/>
                    <a:gd name="T1" fmla="*/ 0 h 96"/>
                    <a:gd name="T2" fmla="*/ 73 w 73"/>
                    <a:gd name="T3" fmla="*/ 96 h 96"/>
                    <a:gd name="T4" fmla="*/ 0 w 73"/>
                    <a:gd name="T5" fmla="*/ 0 h 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3" h="96">
                      <a:moveTo>
                        <a:pt x="0" y="0"/>
                      </a:moveTo>
                      <a:cubicBezTo>
                        <a:pt x="0" y="0"/>
                        <a:pt x="5" y="63"/>
                        <a:pt x="73" y="96"/>
                      </a:cubicBezTo>
                      <a:cubicBezTo>
                        <a:pt x="73" y="96"/>
                        <a:pt x="12" y="45"/>
                        <a:pt x="0" y="0"/>
                      </a:cubicBezTo>
                      <a:close/>
                    </a:path>
                  </a:pathLst>
                </a:custGeom>
                <a:solidFill>
                  <a:srgbClr val="663300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80000"/>
                    </a:lnSpc>
                    <a:spcAft>
                      <a:spcPts val="1000"/>
                    </a:spcAft>
                  </a:pPr>
                  <a:endParaRPr lang="en-US" dirty="0">
                    <a:latin typeface="Bebas Neue" panose="020B0506020202020201" pitchFamily="34" charset="0"/>
                  </a:endParaRPr>
                </a:p>
              </p:txBody>
            </p:sp>
            <p:sp>
              <p:nvSpPr>
                <p:cNvPr id="70" name="Freeform 108"/>
                <p:cNvSpPr>
                  <a:spLocks/>
                </p:cNvSpPr>
                <p:nvPr/>
              </p:nvSpPr>
              <p:spPr bwMode="gray">
                <a:xfrm>
                  <a:off x="5753026" y="2316316"/>
                  <a:ext cx="61094" cy="80242"/>
                </a:xfrm>
                <a:custGeom>
                  <a:avLst/>
                  <a:gdLst>
                    <a:gd name="T0" fmla="*/ 0 w 73"/>
                    <a:gd name="T1" fmla="*/ 0 h 96"/>
                    <a:gd name="T2" fmla="*/ 73 w 73"/>
                    <a:gd name="T3" fmla="*/ 96 h 96"/>
                    <a:gd name="T4" fmla="*/ 0 w 73"/>
                    <a:gd name="T5" fmla="*/ 0 h 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3" h="96">
                      <a:moveTo>
                        <a:pt x="0" y="0"/>
                      </a:moveTo>
                      <a:cubicBezTo>
                        <a:pt x="0" y="0"/>
                        <a:pt x="4" y="62"/>
                        <a:pt x="73" y="96"/>
                      </a:cubicBezTo>
                      <a:cubicBezTo>
                        <a:pt x="73" y="96"/>
                        <a:pt x="12" y="45"/>
                        <a:pt x="0" y="0"/>
                      </a:cubicBezTo>
                      <a:close/>
                    </a:path>
                  </a:pathLst>
                </a:custGeom>
                <a:solidFill>
                  <a:srgbClr val="663300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80000"/>
                    </a:lnSpc>
                    <a:spcAft>
                      <a:spcPts val="1000"/>
                    </a:spcAft>
                  </a:pPr>
                  <a:endParaRPr lang="en-US" dirty="0">
                    <a:latin typeface="Bebas Neue" panose="020B0506020202020201" pitchFamily="34" charset="0"/>
                  </a:endParaRPr>
                </a:p>
              </p:txBody>
            </p:sp>
            <p:sp>
              <p:nvSpPr>
                <p:cNvPr id="71" name="Freeform 111"/>
                <p:cNvSpPr>
                  <a:spLocks/>
                </p:cNvSpPr>
                <p:nvPr/>
              </p:nvSpPr>
              <p:spPr bwMode="gray">
                <a:xfrm>
                  <a:off x="5735701" y="2230602"/>
                  <a:ext cx="40121" cy="115805"/>
                </a:xfrm>
                <a:custGeom>
                  <a:avLst/>
                  <a:gdLst>
                    <a:gd name="T0" fmla="*/ 48 w 48"/>
                    <a:gd name="T1" fmla="*/ 0 h 138"/>
                    <a:gd name="T2" fmla="*/ 0 w 48"/>
                    <a:gd name="T3" fmla="*/ 138 h 138"/>
                    <a:gd name="T4" fmla="*/ 48 w 48"/>
                    <a:gd name="T5" fmla="*/ 0 h 1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8" h="138">
                      <a:moveTo>
                        <a:pt x="48" y="0"/>
                      </a:moveTo>
                      <a:cubicBezTo>
                        <a:pt x="48" y="0"/>
                        <a:pt x="6" y="105"/>
                        <a:pt x="0" y="138"/>
                      </a:cubicBezTo>
                      <a:cubicBezTo>
                        <a:pt x="0" y="138"/>
                        <a:pt x="47" y="74"/>
                        <a:pt x="48" y="0"/>
                      </a:cubicBezTo>
                      <a:close/>
                    </a:path>
                  </a:pathLst>
                </a:custGeom>
                <a:solidFill>
                  <a:srgbClr val="663300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80000"/>
                    </a:lnSpc>
                    <a:spcAft>
                      <a:spcPts val="1000"/>
                    </a:spcAft>
                  </a:pPr>
                  <a:endParaRPr lang="en-US" dirty="0">
                    <a:latin typeface="Bebas Neue" panose="020B0506020202020201" pitchFamily="34" charset="0"/>
                  </a:endParaRPr>
                </a:p>
              </p:txBody>
            </p:sp>
          </p:grpSp>
        </p:grpSp>
      </p:grpSp>
      <p:grpSp>
        <p:nvGrpSpPr>
          <p:cNvPr id="100" name="Gruppieren 10492"/>
          <p:cNvGrpSpPr/>
          <p:nvPr/>
        </p:nvGrpSpPr>
        <p:grpSpPr bwMode="gray">
          <a:xfrm>
            <a:off x="6262389" y="4521654"/>
            <a:ext cx="932299" cy="837689"/>
            <a:chOff x="1344556" y="3327400"/>
            <a:chExt cx="750888" cy="674687"/>
          </a:xfrm>
        </p:grpSpPr>
        <p:sp>
          <p:nvSpPr>
            <p:cNvPr id="101" name="Freeform 255"/>
            <p:cNvSpPr>
              <a:spLocks/>
            </p:cNvSpPr>
            <p:nvPr/>
          </p:nvSpPr>
          <p:spPr bwMode="gray">
            <a:xfrm>
              <a:off x="1344556" y="3429000"/>
              <a:ext cx="750888" cy="573087"/>
            </a:xfrm>
            <a:prstGeom prst="roundRect">
              <a:avLst/>
            </a:prstGeom>
            <a:solidFill>
              <a:srgbClr val="9BA3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2" name="Freeform 256"/>
            <p:cNvSpPr>
              <a:spLocks/>
            </p:cNvSpPr>
            <p:nvPr/>
          </p:nvSpPr>
          <p:spPr bwMode="gray">
            <a:xfrm>
              <a:off x="1344556" y="3398838"/>
              <a:ext cx="750888" cy="573087"/>
            </a:xfrm>
            <a:prstGeom prst="roundRect">
              <a:avLst/>
            </a:prstGeom>
            <a:solidFill>
              <a:srgbClr val="D5D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3" name="Freeform 257"/>
            <p:cNvSpPr>
              <a:spLocks/>
            </p:cNvSpPr>
            <p:nvPr/>
          </p:nvSpPr>
          <p:spPr bwMode="gray">
            <a:xfrm>
              <a:off x="1344556" y="3398838"/>
              <a:ext cx="750888" cy="136525"/>
            </a:xfrm>
            <a:custGeom>
              <a:avLst/>
              <a:gdLst>
                <a:gd name="T0" fmla="*/ 224 w 224"/>
                <a:gd name="T1" fmla="*/ 41 h 41"/>
                <a:gd name="T2" fmla="*/ 224 w 224"/>
                <a:gd name="T3" fmla="*/ 24 h 41"/>
                <a:gd name="T4" fmla="*/ 201 w 224"/>
                <a:gd name="T5" fmla="*/ 0 h 41"/>
                <a:gd name="T6" fmla="*/ 23 w 224"/>
                <a:gd name="T7" fmla="*/ 0 h 41"/>
                <a:gd name="T8" fmla="*/ 0 w 224"/>
                <a:gd name="T9" fmla="*/ 24 h 41"/>
                <a:gd name="T10" fmla="*/ 0 w 224"/>
                <a:gd name="T11" fmla="*/ 41 h 41"/>
                <a:gd name="T12" fmla="*/ 224 w 224"/>
                <a:gd name="T13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4" h="41">
                  <a:moveTo>
                    <a:pt x="224" y="41"/>
                  </a:moveTo>
                  <a:cubicBezTo>
                    <a:pt x="224" y="24"/>
                    <a:pt x="224" y="24"/>
                    <a:pt x="224" y="24"/>
                  </a:cubicBezTo>
                  <a:cubicBezTo>
                    <a:pt x="224" y="11"/>
                    <a:pt x="214" y="0"/>
                    <a:pt x="201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41"/>
                    <a:pt x="0" y="41"/>
                    <a:pt x="0" y="41"/>
                  </a:cubicBezTo>
                  <a:lnTo>
                    <a:pt x="224" y="41"/>
                  </a:lnTo>
                  <a:close/>
                </a:path>
              </a:pathLst>
            </a:custGeom>
            <a:solidFill>
              <a:srgbClr val="7CCD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4" name="Rectangle 258"/>
            <p:cNvSpPr>
              <a:spLocks noChangeArrowheads="1"/>
            </p:cNvSpPr>
            <p:nvPr/>
          </p:nvSpPr>
          <p:spPr bwMode="gray">
            <a:xfrm>
              <a:off x="1425519" y="3589338"/>
              <a:ext cx="79375" cy="8096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5" name="Rectangle 259"/>
            <p:cNvSpPr>
              <a:spLocks noChangeArrowheads="1"/>
            </p:cNvSpPr>
            <p:nvPr/>
          </p:nvSpPr>
          <p:spPr bwMode="gray">
            <a:xfrm>
              <a:off x="1552519" y="3589338"/>
              <a:ext cx="80963" cy="8096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6" name="Rectangle 260"/>
            <p:cNvSpPr>
              <a:spLocks noChangeArrowheads="1"/>
            </p:cNvSpPr>
            <p:nvPr/>
          </p:nvSpPr>
          <p:spPr bwMode="gray">
            <a:xfrm>
              <a:off x="1679519" y="3589338"/>
              <a:ext cx="80963" cy="8096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7" name="Rectangle 261"/>
            <p:cNvSpPr>
              <a:spLocks noChangeArrowheads="1"/>
            </p:cNvSpPr>
            <p:nvPr/>
          </p:nvSpPr>
          <p:spPr bwMode="gray">
            <a:xfrm>
              <a:off x="1811281" y="3589338"/>
              <a:ext cx="76200" cy="8096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8" name="Rectangle 262"/>
            <p:cNvSpPr>
              <a:spLocks noChangeArrowheads="1"/>
            </p:cNvSpPr>
            <p:nvPr/>
          </p:nvSpPr>
          <p:spPr bwMode="gray">
            <a:xfrm>
              <a:off x="1938281" y="3589338"/>
              <a:ext cx="80963" cy="8096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9" name="Rectangle 263"/>
            <p:cNvSpPr>
              <a:spLocks noChangeArrowheads="1"/>
            </p:cNvSpPr>
            <p:nvPr/>
          </p:nvSpPr>
          <p:spPr bwMode="gray">
            <a:xfrm>
              <a:off x="1425519" y="3709988"/>
              <a:ext cx="79375" cy="8096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0" name="Rectangle 264"/>
            <p:cNvSpPr>
              <a:spLocks noChangeArrowheads="1"/>
            </p:cNvSpPr>
            <p:nvPr/>
          </p:nvSpPr>
          <p:spPr bwMode="gray">
            <a:xfrm>
              <a:off x="1552519" y="3709988"/>
              <a:ext cx="80963" cy="8096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1" name="Rectangle 265"/>
            <p:cNvSpPr>
              <a:spLocks noChangeArrowheads="1"/>
            </p:cNvSpPr>
            <p:nvPr/>
          </p:nvSpPr>
          <p:spPr bwMode="gray">
            <a:xfrm>
              <a:off x="1679519" y="3709988"/>
              <a:ext cx="80963" cy="8096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2" name="Rectangle 266"/>
            <p:cNvSpPr>
              <a:spLocks noChangeArrowheads="1"/>
            </p:cNvSpPr>
            <p:nvPr/>
          </p:nvSpPr>
          <p:spPr bwMode="gray">
            <a:xfrm>
              <a:off x="1811281" y="3709988"/>
              <a:ext cx="76200" cy="8096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3" name="Rectangle 267"/>
            <p:cNvSpPr>
              <a:spLocks noChangeArrowheads="1"/>
            </p:cNvSpPr>
            <p:nvPr/>
          </p:nvSpPr>
          <p:spPr bwMode="gray">
            <a:xfrm>
              <a:off x="1938281" y="3709988"/>
              <a:ext cx="80963" cy="8096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4" name="Rectangle 268"/>
            <p:cNvSpPr>
              <a:spLocks noChangeArrowheads="1"/>
            </p:cNvSpPr>
            <p:nvPr/>
          </p:nvSpPr>
          <p:spPr bwMode="gray">
            <a:xfrm>
              <a:off x="1425519" y="3830638"/>
              <a:ext cx="79375" cy="8096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5" name="Rectangle 269"/>
            <p:cNvSpPr>
              <a:spLocks noChangeArrowheads="1"/>
            </p:cNvSpPr>
            <p:nvPr/>
          </p:nvSpPr>
          <p:spPr bwMode="gray">
            <a:xfrm>
              <a:off x="1552519" y="3830638"/>
              <a:ext cx="80963" cy="8096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6" name="Rectangle 270"/>
            <p:cNvSpPr>
              <a:spLocks noChangeArrowheads="1"/>
            </p:cNvSpPr>
            <p:nvPr/>
          </p:nvSpPr>
          <p:spPr bwMode="gray">
            <a:xfrm>
              <a:off x="1679519" y="3830638"/>
              <a:ext cx="80963" cy="8096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7" name="Rectangle 271"/>
            <p:cNvSpPr>
              <a:spLocks noChangeArrowheads="1"/>
            </p:cNvSpPr>
            <p:nvPr/>
          </p:nvSpPr>
          <p:spPr bwMode="gray">
            <a:xfrm>
              <a:off x="1811281" y="3830638"/>
              <a:ext cx="76200" cy="8096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8" name="Oval 272"/>
            <p:cNvSpPr>
              <a:spLocks noChangeArrowheads="1"/>
            </p:cNvSpPr>
            <p:nvPr/>
          </p:nvSpPr>
          <p:spPr bwMode="gray">
            <a:xfrm>
              <a:off x="1962094" y="3417888"/>
              <a:ext cx="53975" cy="53975"/>
            </a:xfrm>
            <a:prstGeom prst="ellipse">
              <a:avLst/>
            </a:prstGeom>
            <a:solidFill>
              <a:srgbClr val="164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9" name="Freeform 273"/>
            <p:cNvSpPr>
              <a:spLocks/>
            </p:cNvSpPr>
            <p:nvPr/>
          </p:nvSpPr>
          <p:spPr bwMode="gray">
            <a:xfrm>
              <a:off x="1971619" y="3327400"/>
              <a:ext cx="33338" cy="134937"/>
            </a:xfrm>
            <a:custGeom>
              <a:avLst/>
              <a:gdLst>
                <a:gd name="T0" fmla="*/ 5 w 10"/>
                <a:gd name="T1" fmla="*/ 40 h 40"/>
                <a:gd name="T2" fmla="*/ 5 w 10"/>
                <a:gd name="T3" fmla="*/ 40 h 40"/>
                <a:gd name="T4" fmla="*/ 0 w 10"/>
                <a:gd name="T5" fmla="*/ 35 h 40"/>
                <a:gd name="T6" fmla="*/ 0 w 10"/>
                <a:gd name="T7" fmla="*/ 4 h 40"/>
                <a:gd name="T8" fmla="*/ 5 w 10"/>
                <a:gd name="T9" fmla="*/ 0 h 40"/>
                <a:gd name="T10" fmla="*/ 10 w 10"/>
                <a:gd name="T11" fmla="*/ 4 h 40"/>
                <a:gd name="T12" fmla="*/ 10 w 10"/>
                <a:gd name="T13" fmla="*/ 35 h 40"/>
                <a:gd name="T14" fmla="*/ 5 w 10"/>
                <a:gd name="T1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40">
                  <a:moveTo>
                    <a:pt x="5" y="40"/>
                  </a:moveTo>
                  <a:cubicBezTo>
                    <a:pt x="5" y="40"/>
                    <a:pt x="5" y="40"/>
                    <a:pt x="5" y="40"/>
                  </a:cubicBezTo>
                  <a:cubicBezTo>
                    <a:pt x="2" y="40"/>
                    <a:pt x="0" y="38"/>
                    <a:pt x="0" y="3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8" y="0"/>
                    <a:pt x="10" y="2"/>
                    <a:pt x="10" y="4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38"/>
                    <a:pt x="8" y="40"/>
                    <a:pt x="5" y="40"/>
                  </a:cubicBezTo>
                  <a:close/>
                </a:path>
              </a:pathLst>
            </a:custGeom>
            <a:solidFill>
              <a:srgbClr val="2D90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0" name="Oval 274"/>
            <p:cNvSpPr>
              <a:spLocks noChangeArrowheads="1"/>
            </p:cNvSpPr>
            <p:nvPr/>
          </p:nvSpPr>
          <p:spPr bwMode="gray">
            <a:xfrm>
              <a:off x="1827156" y="3417888"/>
              <a:ext cx="53975" cy="53975"/>
            </a:xfrm>
            <a:prstGeom prst="ellipse">
              <a:avLst/>
            </a:prstGeom>
            <a:solidFill>
              <a:srgbClr val="164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1" name="Freeform 275"/>
            <p:cNvSpPr>
              <a:spLocks/>
            </p:cNvSpPr>
            <p:nvPr/>
          </p:nvSpPr>
          <p:spPr bwMode="gray">
            <a:xfrm>
              <a:off x="1838269" y="3327400"/>
              <a:ext cx="33338" cy="134937"/>
            </a:xfrm>
            <a:custGeom>
              <a:avLst/>
              <a:gdLst>
                <a:gd name="T0" fmla="*/ 5 w 10"/>
                <a:gd name="T1" fmla="*/ 40 h 40"/>
                <a:gd name="T2" fmla="*/ 5 w 10"/>
                <a:gd name="T3" fmla="*/ 40 h 40"/>
                <a:gd name="T4" fmla="*/ 0 w 10"/>
                <a:gd name="T5" fmla="*/ 35 h 40"/>
                <a:gd name="T6" fmla="*/ 0 w 10"/>
                <a:gd name="T7" fmla="*/ 4 h 40"/>
                <a:gd name="T8" fmla="*/ 5 w 10"/>
                <a:gd name="T9" fmla="*/ 0 h 40"/>
                <a:gd name="T10" fmla="*/ 10 w 10"/>
                <a:gd name="T11" fmla="*/ 4 h 40"/>
                <a:gd name="T12" fmla="*/ 10 w 10"/>
                <a:gd name="T13" fmla="*/ 35 h 40"/>
                <a:gd name="T14" fmla="*/ 5 w 10"/>
                <a:gd name="T1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40">
                  <a:moveTo>
                    <a:pt x="5" y="40"/>
                  </a:moveTo>
                  <a:cubicBezTo>
                    <a:pt x="5" y="40"/>
                    <a:pt x="5" y="40"/>
                    <a:pt x="5" y="40"/>
                  </a:cubicBezTo>
                  <a:cubicBezTo>
                    <a:pt x="2" y="40"/>
                    <a:pt x="0" y="38"/>
                    <a:pt x="0" y="3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8" y="0"/>
                    <a:pt x="10" y="2"/>
                    <a:pt x="10" y="4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38"/>
                    <a:pt x="8" y="40"/>
                    <a:pt x="5" y="40"/>
                  </a:cubicBezTo>
                  <a:close/>
                </a:path>
              </a:pathLst>
            </a:custGeom>
            <a:solidFill>
              <a:srgbClr val="2D90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2" name="Oval 276"/>
            <p:cNvSpPr>
              <a:spLocks noChangeArrowheads="1"/>
            </p:cNvSpPr>
            <p:nvPr/>
          </p:nvSpPr>
          <p:spPr bwMode="gray">
            <a:xfrm>
              <a:off x="1693806" y="3417888"/>
              <a:ext cx="53975" cy="53975"/>
            </a:xfrm>
            <a:prstGeom prst="ellipse">
              <a:avLst/>
            </a:prstGeom>
            <a:solidFill>
              <a:srgbClr val="164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3" name="Freeform 277"/>
            <p:cNvSpPr>
              <a:spLocks/>
            </p:cNvSpPr>
            <p:nvPr/>
          </p:nvSpPr>
          <p:spPr bwMode="gray">
            <a:xfrm>
              <a:off x="1703331" y="3327400"/>
              <a:ext cx="33338" cy="134937"/>
            </a:xfrm>
            <a:custGeom>
              <a:avLst/>
              <a:gdLst>
                <a:gd name="T0" fmla="*/ 5 w 10"/>
                <a:gd name="T1" fmla="*/ 40 h 40"/>
                <a:gd name="T2" fmla="*/ 5 w 10"/>
                <a:gd name="T3" fmla="*/ 40 h 40"/>
                <a:gd name="T4" fmla="*/ 0 w 10"/>
                <a:gd name="T5" fmla="*/ 35 h 40"/>
                <a:gd name="T6" fmla="*/ 0 w 10"/>
                <a:gd name="T7" fmla="*/ 4 h 40"/>
                <a:gd name="T8" fmla="*/ 5 w 10"/>
                <a:gd name="T9" fmla="*/ 0 h 40"/>
                <a:gd name="T10" fmla="*/ 10 w 10"/>
                <a:gd name="T11" fmla="*/ 4 h 40"/>
                <a:gd name="T12" fmla="*/ 10 w 10"/>
                <a:gd name="T13" fmla="*/ 35 h 40"/>
                <a:gd name="T14" fmla="*/ 5 w 10"/>
                <a:gd name="T1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40">
                  <a:moveTo>
                    <a:pt x="5" y="40"/>
                  </a:moveTo>
                  <a:cubicBezTo>
                    <a:pt x="5" y="40"/>
                    <a:pt x="5" y="40"/>
                    <a:pt x="5" y="40"/>
                  </a:cubicBezTo>
                  <a:cubicBezTo>
                    <a:pt x="3" y="40"/>
                    <a:pt x="0" y="38"/>
                    <a:pt x="0" y="3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8" y="0"/>
                    <a:pt x="10" y="2"/>
                    <a:pt x="10" y="4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38"/>
                    <a:pt x="8" y="40"/>
                    <a:pt x="5" y="40"/>
                  </a:cubicBezTo>
                  <a:close/>
                </a:path>
              </a:pathLst>
            </a:custGeom>
            <a:solidFill>
              <a:srgbClr val="2D90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4" name="Oval 278"/>
            <p:cNvSpPr>
              <a:spLocks noChangeArrowheads="1"/>
            </p:cNvSpPr>
            <p:nvPr/>
          </p:nvSpPr>
          <p:spPr bwMode="gray">
            <a:xfrm>
              <a:off x="1558869" y="3417888"/>
              <a:ext cx="57150" cy="53975"/>
            </a:xfrm>
            <a:prstGeom prst="ellipse">
              <a:avLst/>
            </a:prstGeom>
            <a:solidFill>
              <a:srgbClr val="164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5" name="Freeform 279"/>
            <p:cNvSpPr>
              <a:spLocks/>
            </p:cNvSpPr>
            <p:nvPr/>
          </p:nvSpPr>
          <p:spPr bwMode="gray">
            <a:xfrm>
              <a:off x="1573156" y="3327400"/>
              <a:ext cx="30163" cy="134937"/>
            </a:xfrm>
            <a:custGeom>
              <a:avLst/>
              <a:gdLst>
                <a:gd name="T0" fmla="*/ 5 w 9"/>
                <a:gd name="T1" fmla="*/ 40 h 40"/>
                <a:gd name="T2" fmla="*/ 5 w 9"/>
                <a:gd name="T3" fmla="*/ 40 h 40"/>
                <a:gd name="T4" fmla="*/ 0 w 9"/>
                <a:gd name="T5" fmla="*/ 35 h 40"/>
                <a:gd name="T6" fmla="*/ 0 w 9"/>
                <a:gd name="T7" fmla="*/ 4 h 40"/>
                <a:gd name="T8" fmla="*/ 5 w 9"/>
                <a:gd name="T9" fmla="*/ 0 h 40"/>
                <a:gd name="T10" fmla="*/ 9 w 9"/>
                <a:gd name="T11" fmla="*/ 4 h 40"/>
                <a:gd name="T12" fmla="*/ 9 w 9"/>
                <a:gd name="T13" fmla="*/ 35 h 40"/>
                <a:gd name="T14" fmla="*/ 5 w 9"/>
                <a:gd name="T1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40">
                  <a:moveTo>
                    <a:pt x="5" y="40"/>
                  </a:moveTo>
                  <a:cubicBezTo>
                    <a:pt x="5" y="40"/>
                    <a:pt x="5" y="40"/>
                    <a:pt x="5" y="40"/>
                  </a:cubicBezTo>
                  <a:cubicBezTo>
                    <a:pt x="2" y="40"/>
                    <a:pt x="0" y="38"/>
                    <a:pt x="0" y="3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9" y="2"/>
                    <a:pt x="9" y="4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9" y="38"/>
                    <a:pt x="7" y="40"/>
                    <a:pt x="5" y="40"/>
                  </a:cubicBezTo>
                  <a:close/>
                </a:path>
              </a:pathLst>
            </a:custGeom>
            <a:solidFill>
              <a:srgbClr val="2D90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6" name="Oval 280"/>
            <p:cNvSpPr>
              <a:spLocks noChangeArrowheads="1"/>
            </p:cNvSpPr>
            <p:nvPr/>
          </p:nvSpPr>
          <p:spPr bwMode="gray">
            <a:xfrm>
              <a:off x="1428694" y="3417888"/>
              <a:ext cx="53975" cy="53975"/>
            </a:xfrm>
            <a:prstGeom prst="ellipse">
              <a:avLst/>
            </a:prstGeom>
            <a:solidFill>
              <a:srgbClr val="164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7" name="Freeform 281"/>
            <p:cNvSpPr>
              <a:spLocks/>
            </p:cNvSpPr>
            <p:nvPr/>
          </p:nvSpPr>
          <p:spPr bwMode="gray">
            <a:xfrm>
              <a:off x="1438219" y="3327400"/>
              <a:ext cx="33338" cy="134937"/>
            </a:xfrm>
            <a:custGeom>
              <a:avLst/>
              <a:gdLst>
                <a:gd name="T0" fmla="*/ 5 w 10"/>
                <a:gd name="T1" fmla="*/ 40 h 40"/>
                <a:gd name="T2" fmla="*/ 5 w 10"/>
                <a:gd name="T3" fmla="*/ 40 h 40"/>
                <a:gd name="T4" fmla="*/ 0 w 10"/>
                <a:gd name="T5" fmla="*/ 35 h 40"/>
                <a:gd name="T6" fmla="*/ 0 w 10"/>
                <a:gd name="T7" fmla="*/ 4 h 40"/>
                <a:gd name="T8" fmla="*/ 5 w 10"/>
                <a:gd name="T9" fmla="*/ 0 h 40"/>
                <a:gd name="T10" fmla="*/ 10 w 10"/>
                <a:gd name="T11" fmla="*/ 4 h 40"/>
                <a:gd name="T12" fmla="*/ 10 w 10"/>
                <a:gd name="T13" fmla="*/ 35 h 40"/>
                <a:gd name="T14" fmla="*/ 5 w 10"/>
                <a:gd name="T1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40">
                  <a:moveTo>
                    <a:pt x="5" y="40"/>
                  </a:moveTo>
                  <a:cubicBezTo>
                    <a:pt x="5" y="40"/>
                    <a:pt x="5" y="40"/>
                    <a:pt x="5" y="40"/>
                  </a:cubicBezTo>
                  <a:cubicBezTo>
                    <a:pt x="2" y="40"/>
                    <a:pt x="0" y="38"/>
                    <a:pt x="0" y="3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10" y="2"/>
                    <a:pt x="10" y="4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38"/>
                    <a:pt x="7" y="40"/>
                    <a:pt x="5" y="40"/>
                  </a:cubicBezTo>
                  <a:close/>
                </a:path>
              </a:pathLst>
            </a:custGeom>
            <a:solidFill>
              <a:srgbClr val="2D90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8" name="Freeform 282"/>
            <p:cNvSpPr>
              <a:spLocks/>
            </p:cNvSpPr>
            <p:nvPr/>
          </p:nvSpPr>
          <p:spPr bwMode="gray">
            <a:xfrm>
              <a:off x="1542994" y="3541713"/>
              <a:ext cx="120650" cy="138112"/>
            </a:xfrm>
            <a:custGeom>
              <a:avLst/>
              <a:gdLst>
                <a:gd name="T0" fmla="*/ 15 w 36"/>
                <a:gd name="T1" fmla="*/ 41 h 41"/>
                <a:gd name="T2" fmla="*/ 12 w 36"/>
                <a:gd name="T3" fmla="*/ 39 h 41"/>
                <a:gd name="T4" fmla="*/ 1 w 36"/>
                <a:gd name="T5" fmla="*/ 18 h 41"/>
                <a:gd name="T6" fmla="*/ 3 w 36"/>
                <a:gd name="T7" fmla="*/ 13 h 41"/>
                <a:gd name="T8" fmla="*/ 7 w 36"/>
                <a:gd name="T9" fmla="*/ 14 h 41"/>
                <a:gd name="T10" fmla="*/ 16 w 36"/>
                <a:gd name="T11" fmla="*/ 30 h 41"/>
                <a:gd name="T12" fmla="*/ 30 w 36"/>
                <a:gd name="T13" fmla="*/ 2 h 41"/>
                <a:gd name="T14" fmla="*/ 34 w 36"/>
                <a:gd name="T15" fmla="*/ 1 h 41"/>
                <a:gd name="T16" fmla="*/ 34 w 36"/>
                <a:gd name="T17" fmla="*/ 5 h 41"/>
                <a:gd name="T18" fmla="*/ 18 w 36"/>
                <a:gd name="T19" fmla="*/ 38 h 41"/>
                <a:gd name="T20" fmla="*/ 16 w 36"/>
                <a:gd name="T21" fmla="*/ 41 h 41"/>
                <a:gd name="T22" fmla="*/ 15 w 36"/>
                <a:gd name="T23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41">
                  <a:moveTo>
                    <a:pt x="15" y="41"/>
                  </a:moveTo>
                  <a:cubicBezTo>
                    <a:pt x="14" y="41"/>
                    <a:pt x="13" y="40"/>
                    <a:pt x="12" y="39"/>
                  </a:cubicBezTo>
                  <a:cubicBezTo>
                    <a:pt x="5" y="28"/>
                    <a:pt x="1" y="19"/>
                    <a:pt x="1" y="18"/>
                  </a:cubicBezTo>
                  <a:cubicBezTo>
                    <a:pt x="0" y="17"/>
                    <a:pt x="1" y="15"/>
                    <a:pt x="3" y="13"/>
                  </a:cubicBezTo>
                  <a:cubicBezTo>
                    <a:pt x="4" y="12"/>
                    <a:pt x="6" y="12"/>
                    <a:pt x="7" y="14"/>
                  </a:cubicBezTo>
                  <a:cubicBezTo>
                    <a:pt x="7" y="14"/>
                    <a:pt x="11" y="21"/>
                    <a:pt x="16" y="30"/>
                  </a:cubicBezTo>
                  <a:cubicBezTo>
                    <a:pt x="20" y="18"/>
                    <a:pt x="25" y="9"/>
                    <a:pt x="30" y="2"/>
                  </a:cubicBezTo>
                  <a:cubicBezTo>
                    <a:pt x="31" y="1"/>
                    <a:pt x="33" y="0"/>
                    <a:pt x="34" y="1"/>
                  </a:cubicBezTo>
                  <a:cubicBezTo>
                    <a:pt x="36" y="2"/>
                    <a:pt x="35" y="4"/>
                    <a:pt x="34" y="5"/>
                  </a:cubicBezTo>
                  <a:cubicBezTo>
                    <a:pt x="29" y="13"/>
                    <a:pt x="23" y="24"/>
                    <a:pt x="18" y="38"/>
                  </a:cubicBezTo>
                  <a:cubicBezTo>
                    <a:pt x="18" y="40"/>
                    <a:pt x="17" y="40"/>
                    <a:pt x="16" y="41"/>
                  </a:cubicBezTo>
                  <a:lnTo>
                    <a:pt x="15" y="41"/>
                  </a:lnTo>
                  <a:close/>
                </a:path>
              </a:pathLst>
            </a:custGeom>
            <a:solidFill>
              <a:srgbClr val="FF51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9" name="Freeform 283"/>
            <p:cNvSpPr>
              <a:spLocks/>
            </p:cNvSpPr>
            <p:nvPr/>
          </p:nvSpPr>
          <p:spPr bwMode="gray">
            <a:xfrm>
              <a:off x="1800169" y="3784600"/>
              <a:ext cx="117475" cy="136525"/>
            </a:xfrm>
            <a:custGeom>
              <a:avLst/>
              <a:gdLst>
                <a:gd name="T0" fmla="*/ 14 w 35"/>
                <a:gd name="T1" fmla="*/ 41 h 41"/>
                <a:gd name="T2" fmla="*/ 12 w 35"/>
                <a:gd name="T3" fmla="*/ 39 h 41"/>
                <a:gd name="T4" fmla="*/ 0 w 35"/>
                <a:gd name="T5" fmla="*/ 18 h 41"/>
                <a:gd name="T6" fmla="*/ 2 w 35"/>
                <a:gd name="T7" fmla="*/ 13 h 41"/>
                <a:gd name="T8" fmla="*/ 7 w 35"/>
                <a:gd name="T9" fmla="*/ 14 h 41"/>
                <a:gd name="T10" fmla="*/ 15 w 35"/>
                <a:gd name="T11" fmla="*/ 30 h 41"/>
                <a:gd name="T12" fmla="*/ 29 w 35"/>
                <a:gd name="T13" fmla="*/ 2 h 41"/>
                <a:gd name="T14" fmla="*/ 33 w 35"/>
                <a:gd name="T15" fmla="*/ 1 h 41"/>
                <a:gd name="T16" fmla="*/ 34 w 35"/>
                <a:gd name="T17" fmla="*/ 5 h 41"/>
                <a:gd name="T18" fmla="*/ 17 w 35"/>
                <a:gd name="T19" fmla="*/ 38 h 41"/>
                <a:gd name="T20" fmla="*/ 15 w 35"/>
                <a:gd name="T21" fmla="*/ 41 h 41"/>
                <a:gd name="T22" fmla="*/ 14 w 35"/>
                <a:gd name="T23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41">
                  <a:moveTo>
                    <a:pt x="14" y="41"/>
                  </a:moveTo>
                  <a:cubicBezTo>
                    <a:pt x="13" y="41"/>
                    <a:pt x="12" y="40"/>
                    <a:pt x="12" y="39"/>
                  </a:cubicBezTo>
                  <a:cubicBezTo>
                    <a:pt x="5" y="28"/>
                    <a:pt x="1" y="19"/>
                    <a:pt x="0" y="18"/>
                  </a:cubicBezTo>
                  <a:cubicBezTo>
                    <a:pt x="0" y="17"/>
                    <a:pt x="0" y="15"/>
                    <a:pt x="2" y="13"/>
                  </a:cubicBezTo>
                  <a:cubicBezTo>
                    <a:pt x="3" y="12"/>
                    <a:pt x="5" y="12"/>
                    <a:pt x="7" y="14"/>
                  </a:cubicBezTo>
                  <a:cubicBezTo>
                    <a:pt x="7" y="14"/>
                    <a:pt x="10" y="21"/>
                    <a:pt x="15" y="30"/>
                  </a:cubicBezTo>
                  <a:cubicBezTo>
                    <a:pt x="19" y="18"/>
                    <a:pt x="24" y="9"/>
                    <a:pt x="29" y="2"/>
                  </a:cubicBezTo>
                  <a:cubicBezTo>
                    <a:pt x="30" y="1"/>
                    <a:pt x="32" y="0"/>
                    <a:pt x="33" y="1"/>
                  </a:cubicBezTo>
                  <a:cubicBezTo>
                    <a:pt x="35" y="2"/>
                    <a:pt x="35" y="4"/>
                    <a:pt x="34" y="5"/>
                  </a:cubicBezTo>
                  <a:cubicBezTo>
                    <a:pt x="28" y="13"/>
                    <a:pt x="22" y="24"/>
                    <a:pt x="17" y="38"/>
                  </a:cubicBezTo>
                  <a:cubicBezTo>
                    <a:pt x="17" y="40"/>
                    <a:pt x="16" y="40"/>
                    <a:pt x="15" y="41"/>
                  </a:cubicBezTo>
                  <a:lnTo>
                    <a:pt x="14" y="41"/>
                  </a:lnTo>
                  <a:close/>
                </a:path>
              </a:pathLst>
            </a:custGeom>
            <a:solidFill>
              <a:srgbClr val="FF51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30" name="Gruppieren 10497"/>
          <p:cNvGrpSpPr/>
          <p:nvPr/>
        </p:nvGrpSpPr>
        <p:grpSpPr bwMode="gray">
          <a:xfrm>
            <a:off x="9055697" y="4234161"/>
            <a:ext cx="891717" cy="753379"/>
            <a:chOff x="4429069" y="1708150"/>
            <a:chExt cx="1268412" cy="1122363"/>
          </a:xfrm>
        </p:grpSpPr>
        <p:sp>
          <p:nvSpPr>
            <p:cNvPr id="131" name="Rectangle 100"/>
            <p:cNvSpPr>
              <a:spLocks noChangeArrowheads="1"/>
            </p:cNvSpPr>
            <p:nvPr/>
          </p:nvSpPr>
          <p:spPr bwMode="gray">
            <a:xfrm>
              <a:off x="4613219" y="1708150"/>
              <a:ext cx="720725" cy="1025525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2" name="Rectangle 101"/>
            <p:cNvSpPr>
              <a:spLocks noChangeArrowheads="1"/>
            </p:cNvSpPr>
            <p:nvPr/>
          </p:nvSpPr>
          <p:spPr bwMode="gray">
            <a:xfrm>
              <a:off x="4613219" y="1708150"/>
              <a:ext cx="720725" cy="1025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3" name="Rectangle 102"/>
            <p:cNvSpPr>
              <a:spLocks noChangeArrowheads="1"/>
            </p:cNvSpPr>
            <p:nvPr/>
          </p:nvSpPr>
          <p:spPr bwMode="gray">
            <a:xfrm>
              <a:off x="4700531" y="2471738"/>
              <a:ext cx="542925" cy="26987"/>
            </a:xfrm>
            <a:prstGeom prst="rect">
              <a:avLst/>
            </a:prstGeom>
            <a:solidFill>
              <a:srgbClr val="ACAC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4" name="Rectangle 103"/>
            <p:cNvSpPr>
              <a:spLocks noChangeArrowheads="1"/>
            </p:cNvSpPr>
            <p:nvPr/>
          </p:nvSpPr>
          <p:spPr bwMode="gray">
            <a:xfrm>
              <a:off x="4700531" y="2471738"/>
              <a:ext cx="542925" cy="269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5" name="Rectangle 104"/>
            <p:cNvSpPr>
              <a:spLocks noChangeArrowheads="1"/>
            </p:cNvSpPr>
            <p:nvPr/>
          </p:nvSpPr>
          <p:spPr bwMode="gray">
            <a:xfrm>
              <a:off x="4700531" y="2532063"/>
              <a:ext cx="542925" cy="26987"/>
            </a:xfrm>
            <a:prstGeom prst="rect">
              <a:avLst/>
            </a:prstGeom>
            <a:solidFill>
              <a:srgbClr val="ACAC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6" name="Rectangle 105"/>
            <p:cNvSpPr>
              <a:spLocks noChangeArrowheads="1"/>
            </p:cNvSpPr>
            <p:nvPr/>
          </p:nvSpPr>
          <p:spPr bwMode="gray">
            <a:xfrm>
              <a:off x="4700531" y="2532063"/>
              <a:ext cx="542925" cy="269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7" name="Rectangle 106"/>
            <p:cNvSpPr>
              <a:spLocks noChangeArrowheads="1"/>
            </p:cNvSpPr>
            <p:nvPr/>
          </p:nvSpPr>
          <p:spPr bwMode="gray">
            <a:xfrm>
              <a:off x="4700531" y="2411413"/>
              <a:ext cx="542925" cy="26987"/>
            </a:xfrm>
            <a:prstGeom prst="rect">
              <a:avLst/>
            </a:prstGeom>
            <a:solidFill>
              <a:srgbClr val="ACAC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8" name="Rectangle 107"/>
            <p:cNvSpPr>
              <a:spLocks noChangeArrowheads="1"/>
            </p:cNvSpPr>
            <p:nvPr/>
          </p:nvSpPr>
          <p:spPr bwMode="gray">
            <a:xfrm>
              <a:off x="4700531" y="2411413"/>
              <a:ext cx="542925" cy="269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9" name="Rectangle 108"/>
            <p:cNvSpPr>
              <a:spLocks noChangeArrowheads="1"/>
            </p:cNvSpPr>
            <p:nvPr/>
          </p:nvSpPr>
          <p:spPr bwMode="gray">
            <a:xfrm>
              <a:off x="4700531" y="2592388"/>
              <a:ext cx="298450" cy="23812"/>
            </a:xfrm>
            <a:prstGeom prst="rect">
              <a:avLst/>
            </a:prstGeom>
            <a:solidFill>
              <a:srgbClr val="ACAC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0" name="Rectangle 109"/>
            <p:cNvSpPr>
              <a:spLocks noChangeArrowheads="1"/>
            </p:cNvSpPr>
            <p:nvPr/>
          </p:nvSpPr>
          <p:spPr bwMode="gray">
            <a:xfrm>
              <a:off x="4700531" y="2592388"/>
              <a:ext cx="298450" cy="238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1" name="Rectangle 110"/>
            <p:cNvSpPr>
              <a:spLocks noChangeArrowheads="1"/>
            </p:cNvSpPr>
            <p:nvPr/>
          </p:nvSpPr>
          <p:spPr bwMode="gray">
            <a:xfrm>
              <a:off x="4703706" y="2271713"/>
              <a:ext cx="47625" cy="49212"/>
            </a:xfrm>
            <a:prstGeom prst="rect">
              <a:avLst/>
            </a:prstGeom>
            <a:solidFill>
              <a:srgbClr val="6BC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2" name="Rectangle 111"/>
            <p:cNvSpPr>
              <a:spLocks noChangeArrowheads="1"/>
            </p:cNvSpPr>
            <p:nvPr/>
          </p:nvSpPr>
          <p:spPr bwMode="gray">
            <a:xfrm>
              <a:off x="4703706" y="2271713"/>
              <a:ext cx="47625" cy="49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3" name="Rectangle 112"/>
            <p:cNvSpPr>
              <a:spLocks noChangeArrowheads="1"/>
            </p:cNvSpPr>
            <p:nvPr/>
          </p:nvSpPr>
          <p:spPr bwMode="gray">
            <a:xfrm>
              <a:off x="4703706" y="2209800"/>
              <a:ext cx="47625" cy="47625"/>
            </a:xfrm>
            <a:prstGeom prst="rect">
              <a:avLst/>
            </a:prstGeom>
            <a:solidFill>
              <a:srgbClr val="6BC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4" name="Rectangle 113"/>
            <p:cNvSpPr>
              <a:spLocks noChangeArrowheads="1"/>
            </p:cNvSpPr>
            <p:nvPr/>
          </p:nvSpPr>
          <p:spPr bwMode="gray">
            <a:xfrm>
              <a:off x="4703706" y="2209800"/>
              <a:ext cx="47625" cy="47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5" name="Rectangle 114"/>
            <p:cNvSpPr>
              <a:spLocks noChangeArrowheads="1"/>
            </p:cNvSpPr>
            <p:nvPr/>
          </p:nvSpPr>
          <p:spPr bwMode="gray">
            <a:xfrm>
              <a:off x="4703706" y="2149475"/>
              <a:ext cx="47625" cy="47625"/>
            </a:xfrm>
            <a:prstGeom prst="rect">
              <a:avLst/>
            </a:prstGeom>
            <a:solidFill>
              <a:srgbClr val="6BC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6" name="Rectangle 115"/>
            <p:cNvSpPr>
              <a:spLocks noChangeArrowheads="1"/>
            </p:cNvSpPr>
            <p:nvPr/>
          </p:nvSpPr>
          <p:spPr bwMode="gray">
            <a:xfrm>
              <a:off x="4703706" y="2089150"/>
              <a:ext cx="47625" cy="47625"/>
            </a:xfrm>
            <a:prstGeom prst="rect">
              <a:avLst/>
            </a:prstGeom>
            <a:solidFill>
              <a:srgbClr val="B9B9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7" name="Rectangle 116"/>
            <p:cNvSpPr>
              <a:spLocks noChangeArrowheads="1"/>
            </p:cNvSpPr>
            <p:nvPr/>
          </p:nvSpPr>
          <p:spPr bwMode="gray">
            <a:xfrm>
              <a:off x="4703706" y="2025650"/>
              <a:ext cx="47625" cy="50800"/>
            </a:xfrm>
            <a:prstGeom prst="rect">
              <a:avLst/>
            </a:prstGeom>
            <a:solidFill>
              <a:srgbClr val="B9B9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8" name="Rectangle 117"/>
            <p:cNvSpPr>
              <a:spLocks noChangeArrowheads="1"/>
            </p:cNvSpPr>
            <p:nvPr/>
          </p:nvSpPr>
          <p:spPr bwMode="gray">
            <a:xfrm>
              <a:off x="4703706" y="1965325"/>
              <a:ext cx="47625" cy="47625"/>
            </a:xfrm>
            <a:prstGeom prst="rect">
              <a:avLst/>
            </a:prstGeom>
            <a:solidFill>
              <a:srgbClr val="B9B9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9" name="Rectangle 118"/>
            <p:cNvSpPr>
              <a:spLocks noChangeArrowheads="1"/>
            </p:cNvSpPr>
            <p:nvPr/>
          </p:nvSpPr>
          <p:spPr bwMode="gray">
            <a:xfrm>
              <a:off x="4703706" y="1905000"/>
              <a:ext cx="47625" cy="47625"/>
            </a:xfrm>
            <a:prstGeom prst="rect">
              <a:avLst/>
            </a:prstGeom>
            <a:solidFill>
              <a:srgbClr val="B9B9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0" name="Rectangle 119"/>
            <p:cNvSpPr>
              <a:spLocks noChangeArrowheads="1"/>
            </p:cNvSpPr>
            <p:nvPr/>
          </p:nvSpPr>
          <p:spPr bwMode="gray">
            <a:xfrm>
              <a:off x="4764031" y="2271713"/>
              <a:ext cx="50800" cy="49212"/>
            </a:xfrm>
            <a:prstGeom prst="rect">
              <a:avLst/>
            </a:prstGeom>
            <a:solidFill>
              <a:srgbClr val="6BC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1" name="Rectangle 120"/>
            <p:cNvSpPr>
              <a:spLocks noChangeArrowheads="1"/>
            </p:cNvSpPr>
            <p:nvPr/>
          </p:nvSpPr>
          <p:spPr bwMode="gray">
            <a:xfrm>
              <a:off x="4764031" y="2209800"/>
              <a:ext cx="50800" cy="47625"/>
            </a:xfrm>
            <a:prstGeom prst="rect">
              <a:avLst/>
            </a:prstGeom>
            <a:solidFill>
              <a:srgbClr val="B9B9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2" name="Rectangle 121"/>
            <p:cNvSpPr>
              <a:spLocks noChangeArrowheads="1"/>
            </p:cNvSpPr>
            <p:nvPr/>
          </p:nvSpPr>
          <p:spPr bwMode="gray">
            <a:xfrm>
              <a:off x="4764031" y="2149475"/>
              <a:ext cx="50800" cy="47625"/>
            </a:xfrm>
            <a:prstGeom prst="rect">
              <a:avLst/>
            </a:prstGeom>
            <a:solidFill>
              <a:srgbClr val="B9B9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3" name="Rectangle 122"/>
            <p:cNvSpPr>
              <a:spLocks noChangeArrowheads="1"/>
            </p:cNvSpPr>
            <p:nvPr/>
          </p:nvSpPr>
          <p:spPr bwMode="gray">
            <a:xfrm>
              <a:off x="4764031" y="2089150"/>
              <a:ext cx="50800" cy="47625"/>
            </a:xfrm>
            <a:prstGeom prst="rect">
              <a:avLst/>
            </a:prstGeom>
            <a:solidFill>
              <a:srgbClr val="B9B9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4" name="Rectangle 123"/>
            <p:cNvSpPr>
              <a:spLocks noChangeArrowheads="1"/>
            </p:cNvSpPr>
            <p:nvPr/>
          </p:nvSpPr>
          <p:spPr bwMode="gray">
            <a:xfrm>
              <a:off x="4764031" y="2025650"/>
              <a:ext cx="50800" cy="50800"/>
            </a:xfrm>
            <a:prstGeom prst="rect">
              <a:avLst/>
            </a:prstGeom>
            <a:solidFill>
              <a:srgbClr val="B9B9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5" name="Rectangle 124"/>
            <p:cNvSpPr>
              <a:spLocks noChangeArrowheads="1"/>
            </p:cNvSpPr>
            <p:nvPr/>
          </p:nvSpPr>
          <p:spPr bwMode="gray">
            <a:xfrm>
              <a:off x="4764031" y="1965325"/>
              <a:ext cx="50800" cy="47625"/>
            </a:xfrm>
            <a:prstGeom prst="rect">
              <a:avLst/>
            </a:prstGeom>
            <a:solidFill>
              <a:srgbClr val="B9B9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6" name="Rectangle 125"/>
            <p:cNvSpPr>
              <a:spLocks noChangeArrowheads="1"/>
            </p:cNvSpPr>
            <p:nvPr/>
          </p:nvSpPr>
          <p:spPr bwMode="gray">
            <a:xfrm>
              <a:off x="4764031" y="1905000"/>
              <a:ext cx="50800" cy="47625"/>
            </a:xfrm>
            <a:prstGeom prst="rect">
              <a:avLst/>
            </a:prstGeom>
            <a:solidFill>
              <a:srgbClr val="B9B9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7" name="Rectangle 126"/>
            <p:cNvSpPr>
              <a:spLocks noChangeArrowheads="1"/>
            </p:cNvSpPr>
            <p:nvPr/>
          </p:nvSpPr>
          <p:spPr bwMode="gray">
            <a:xfrm>
              <a:off x="4827531" y="2271713"/>
              <a:ext cx="47625" cy="49212"/>
            </a:xfrm>
            <a:prstGeom prst="rect">
              <a:avLst/>
            </a:prstGeom>
            <a:solidFill>
              <a:srgbClr val="6BC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8" name="Rectangle 127"/>
            <p:cNvSpPr>
              <a:spLocks noChangeArrowheads="1"/>
            </p:cNvSpPr>
            <p:nvPr/>
          </p:nvSpPr>
          <p:spPr bwMode="gray">
            <a:xfrm>
              <a:off x="4827531" y="2209800"/>
              <a:ext cx="47625" cy="47625"/>
            </a:xfrm>
            <a:prstGeom prst="rect">
              <a:avLst/>
            </a:prstGeom>
            <a:solidFill>
              <a:srgbClr val="6BC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9" name="Rectangle 128"/>
            <p:cNvSpPr>
              <a:spLocks noChangeArrowheads="1"/>
            </p:cNvSpPr>
            <p:nvPr/>
          </p:nvSpPr>
          <p:spPr bwMode="gray">
            <a:xfrm>
              <a:off x="4827531" y="2149475"/>
              <a:ext cx="47625" cy="47625"/>
            </a:xfrm>
            <a:prstGeom prst="rect">
              <a:avLst/>
            </a:prstGeom>
            <a:solidFill>
              <a:srgbClr val="6BC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0" name="Rectangle 129"/>
            <p:cNvSpPr>
              <a:spLocks noChangeArrowheads="1"/>
            </p:cNvSpPr>
            <p:nvPr/>
          </p:nvSpPr>
          <p:spPr bwMode="gray">
            <a:xfrm>
              <a:off x="4827531" y="2089150"/>
              <a:ext cx="47625" cy="47625"/>
            </a:xfrm>
            <a:prstGeom prst="rect">
              <a:avLst/>
            </a:prstGeom>
            <a:solidFill>
              <a:srgbClr val="EF6F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1" name="Rectangle 130"/>
            <p:cNvSpPr>
              <a:spLocks noChangeArrowheads="1"/>
            </p:cNvSpPr>
            <p:nvPr/>
          </p:nvSpPr>
          <p:spPr bwMode="gray">
            <a:xfrm>
              <a:off x="4827531" y="2025650"/>
              <a:ext cx="47625" cy="50800"/>
            </a:xfrm>
            <a:prstGeom prst="rect">
              <a:avLst/>
            </a:prstGeom>
            <a:solidFill>
              <a:srgbClr val="EF6F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2" name="Rectangle 131"/>
            <p:cNvSpPr>
              <a:spLocks noChangeArrowheads="1"/>
            </p:cNvSpPr>
            <p:nvPr/>
          </p:nvSpPr>
          <p:spPr bwMode="gray">
            <a:xfrm>
              <a:off x="4827531" y="1965325"/>
              <a:ext cx="47625" cy="47625"/>
            </a:xfrm>
            <a:prstGeom prst="rect">
              <a:avLst/>
            </a:prstGeom>
            <a:solidFill>
              <a:srgbClr val="B9B9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3" name="Rectangle 132"/>
            <p:cNvSpPr>
              <a:spLocks noChangeArrowheads="1"/>
            </p:cNvSpPr>
            <p:nvPr/>
          </p:nvSpPr>
          <p:spPr bwMode="gray">
            <a:xfrm>
              <a:off x="4827531" y="1905000"/>
              <a:ext cx="47625" cy="47625"/>
            </a:xfrm>
            <a:prstGeom prst="rect">
              <a:avLst/>
            </a:prstGeom>
            <a:solidFill>
              <a:srgbClr val="B9B9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4" name="Rectangle 133"/>
            <p:cNvSpPr>
              <a:spLocks noChangeArrowheads="1"/>
            </p:cNvSpPr>
            <p:nvPr/>
          </p:nvSpPr>
          <p:spPr bwMode="gray">
            <a:xfrm>
              <a:off x="4887856" y="2271713"/>
              <a:ext cx="47625" cy="49212"/>
            </a:xfrm>
            <a:prstGeom prst="rect">
              <a:avLst/>
            </a:prstGeom>
            <a:solidFill>
              <a:srgbClr val="6BC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5" name="Rectangle 134"/>
            <p:cNvSpPr>
              <a:spLocks noChangeArrowheads="1"/>
            </p:cNvSpPr>
            <p:nvPr/>
          </p:nvSpPr>
          <p:spPr bwMode="gray">
            <a:xfrm>
              <a:off x="4887856" y="2271713"/>
              <a:ext cx="47625" cy="49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6" name="Rectangle 135"/>
            <p:cNvSpPr>
              <a:spLocks noChangeArrowheads="1"/>
            </p:cNvSpPr>
            <p:nvPr/>
          </p:nvSpPr>
          <p:spPr bwMode="gray">
            <a:xfrm>
              <a:off x="4887856" y="2209800"/>
              <a:ext cx="47625" cy="47625"/>
            </a:xfrm>
            <a:prstGeom prst="rect">
              <a:avLst/>
            </a:prstGeom>
            <a:solidFill>
              <a:srgbClr val="6BC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7" name="Rectangle 136"/>
            <p:cNvSpPr>
              <a:spLocks noChangeArrowheads="1"/>
            </p:cNvSpPr>
            <p:nvPr/>
          </p:nvSpPr>
          <p:spPr bwMode="gray">
            <a:xfrm>
              <a:off x="4887856" y="2209800"/>
              <a:ext cx="47625" cy="47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8" name="Rectangle 137"/>
            <p:cNvSpPr>
              <a:spLocks noChangeArrowheads="1"/>
            </p:cNvSpPr>
            <p:nvPr/>
          </p:nvSpPr>
          <p:spPr bwMode="gray">
            <a:xfrm>
              <a:off x="4887856" y="2149475"/>
              <a:ext cx="47625" cy="47625"/>
            </a:xfrm>
            <a:prstGeom prst="rect">
              <a:avLst/>
            </a:prstGeom>
            <a:solidFill>
              <a:srgbClr val="6BC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9" name="Rectangle 138"/>
            <p:cNvSpPr>
              <a:spLocks noChangeArrowheads="1"/>
            </p:cNvSpPr>
            <p:nvPr/>
          </p:nvSpPr>
          <p:spPr bwMode="gray">
            <a:xfrm>
              <a:off x="4887856" y="2089150"/>
              <a:ext cx="47625" cy="47625"/>
            </a:xfrm>
            <a:prstGeom prst="rect">
              <a:avLst/>
            </a:prstGeom>
            <a:solidFill>
              <a:srgbClr val="B9B9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0" name="Rectangle 139"/>
            <p:cNvSpPr>
              <a:spLocks noChangeArrowheads="1"/>
            </p:cNvSpPr>
            <p:nvPr/>
          </p:nvSpPr>
          <p:spPr bwMode="gray">
            <a:xfrm>
              <a:off x="4887856" y="2025650"/>
              <a:ext cx="47625" cy="50800"/>
            </a:xfrm>
            <a:prstGeom prst="rect">
              <a:avLst/>
            </a:prstGeom>
            <a:solidFill>
              <a:srgbClr val="B9B9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1" name="Rectangle 140"/>
            <p:cNvSpPr>
              <a:spLocks noChangeArrowheads="1"/>
            </p:cNvSpPr>
            <p:nvPr/>
          </p:nvSpPr>
          <p:spPr bwMode="gray">
            <a:xfrm>
              <a:off x="4887856" y="1965325"/>
              <a:ext cx="47625" cy="47625"/>
            </a:xfrm>
            <a:prstGeom prst="rect">
              <a:avLst/>
            </a:prstGeom>
            <a:solidFill>
              <a:srgbClr val="B9B9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2" name="Rectangle 141"/>
            <p:cNvSpPr>
              <a:spLocks noChangeArrowheads="1"/>
            </p:cNvSpPr>
            <p:nvPr/>
          </p:nvSpPr>
          <p:spPr bwMode="gray">
            <a:xfrm>
              <a:off x="4887856" y="1905000"/>
              <a:ext cx="47625" cy="47625"/>
            </a:xfrm>
            <a:prstGeom prst="rect">
              <a:avLst/>
            </a:prstGeom>
            <a:solidFill>
              <a:srgbClr val="B9B9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3" name="Rectangle 142"/>
            <p:cNvSpPr>
              <a:spLocks noChangeArrowheads="1"/>
            </p:cNvSpPr>
            <p:nvPr/>
          </p:nvSpPr>
          <p:spPr bwMode="gray">
            <a:xfrm>
              <a:off x="4948181" y="2271713"/>
              <a:ext cx="47625" cy="49212"/>
            </a:xfrm>
            <a:prstGeom prst="rect">
              <a:avLst/>
            </a:prstGeom>
            <a:solidFill>
              <a:srgbClr val="6BC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4" name="Rectangle 143"/>
            <p:cNvSpPr>
              <a:spLocks noChangeArrowheads="1"/>
            </p:cNvSpPr>
            <p:nvPr/>
          </p:nvSpPr>
          <p:spPr bwMode="gray">
            <a:xfrm>
              <a:off x="4948181" y="2209800"/>
              <a:ext cx="47625" cy="47625"/>
            </a:xfrm>
            <a:prstGeom prst="rect">
              <a:avLst/>
            </a:prstGeom>
            <a:solidFill>
              <a:srgbClr val="6BC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5" name="Rectangle 144"/>
            <p:cNvSpPr>
              <a:spLocks noChangeArrowheads="1"/>
            </p:cNvSpPr>
            <p:nvPr/>
          </p:nvSpPr>
          <p:spPr bwMode="gray">
            <a:xfrm>
              <a:off x="4948181" y="2149475"/>
              <a:ext cx="47625" cy="47625"/>
            </a:xfrm>
            <a:prstGeom prst="rect">
              <a:avLst/>
            </a:prstGeom>
            <a:solidFill>
              <a:srgbClr val="6BC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6" name="Rectangle 145"/>
            <p:cNvSpPr>
              <a:spLocks noChangeArrowheads="1"/>
            </p:cNvSpPr>
            <p:nvPr/>
          </p:nvSpPr>
          <p:spPr bwMode="gray">
            <a:xfrm>
              <a:off x="4948181" y="2089150"/>
              <a:ext cx="47625" cy="47625"/>
            </a:xfrm>
            <a:prstGeom prst="rect">
              <a:avLst/>
            </a:prstGeom>
            <a:solidFill>
              <a:srgbClr val="EF6F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7" name="Rectangle 146"/>
            <p:cNvSpPr>
              <a:spLocks noChangeArrowheads="1"/>
            </p:cNvSpPr>
            <p:nvPr/>
          </p:nvSpPr>
          <p:spPr bwMode="gray">
            <a:xfrm>
              <a:off x="4948181" y="2025650"/>
              <a:ext cx="47625" cy="50800"/>
            </a:xfrm>
            <a:prstGeom prst="rect">
              <a:avLst/>
            </a:prstGeom>
            <a:solidFill>
              <a:srgbClr val="EF6F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8" name="Rectangle 147"/>
            <p:cNvSpPr>
              <a:spLocks noChangeArrowheads="1"/>
            </p:cNvSpPr>
            <p:nvPr/>
          </p:nvSpPr>
          <p:spPr bwMode="gray">
            <a:xfrm>
              <a:off x="4948181" y="1965325"/>
              <a:ext cx="47625" cy="47625"/>
            </a:xfrm>
            <a:prstGeom prst="rect">
              <a:avLst/>
            </a:prstGeom>
            <a:solidFill>
              <a:srgbClr val="EF6F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9" name="Rectangle 148"/>
            <p:cNvSpPr>
              <a:spLocks noChangeArrowheads="1"/>
            </p:cNvSpPr>
            <p:nvPr/>
          </p:nvSpPr>
          <p:spPr bwMode="gray">
            <a:xfrm>
              <a:off x="4948181" y="1905000"/>
              <a:ext cx="47625" cy="47625"/>
            </a:xfrm>
            <a:prstGeom prst="rect">
              <a:avLst/>
            </a:prstGeom>
            <a:solidFill>
              <a:srgbClr val="EF6F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0" name="Rectangle 149"/>
            <p:cNvSpPr>
              <a:spLocks noChangeArrowheads="1"/>
            </p:cNvSpPr>
            <p:nvPr/>
          </p:nvSpPr>
          <p:spPr bwMode="gray">
            <a:xfrm>
              <a:off x="5008506" y="2271713"/>
              <a:ext cx="50800" cy="49212"/>
            </a:xfrm>
            <a:prstGeom prst="rect">
              <a:avLst/>
            </a:prstGeom>
            <a:solidFill>
              <a:srgbClr val="6BC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1" name="Rectangle 150"/>
            <p:cNvSpPr>
              <a:spLocks noChangeArrowheads="1"/>
            </p:cNvSpPr>
            <p:nvPr/>
          </p:nvSpPr>
          <p:spPr bwMode="gray">
            <a:xfrm>
              <a:off x="5008506" y="2209800"/>
              <a:ext cx="50800" cy="47625"/>
            </a:xfrm>
            <a:prstGeom prst="rect">
              <a:avLst/>
            </a:prstGeom>
            <a:solidFill>
              <a:srgbClr val="6BC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2" name="Rectangle 151"/>
            <p:cNvSpPr>
              <a:spLocks noChangeArrowheads="1"/>
            </p:cNvSpPr>
            <p:nvPr/>
          </p:nvSpPr>
          <p:spPr bwMode="gray">
            <a:xfrm>
              <a:off x="5008506" y="2149475"/>
              <a:ext cx="50800" cy="47625"/>
            </a:xfrm>
            <a:prstGeom prst="rect">
              <a:avLst/>
            </a:prstGeom>
            <a:solidFill>
              <a:srgbClr val="6BC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3" name="Rectangle 152"/>
            <p:cNvSpPr>
              <a:spLocks noChangeArrowheads="1"/>
            </p:cNvSpPr>
            <p:nvPr/>
          </p:nvSpPr>
          <p:spPr bwMode="gray">
            <a:xfrm>
              <a:off x="5008506" y="2089150"/>
              <a:ext cx="50800" cy="47625"/>
            </a:xfrm>
            <a:prstGeom prst="rect">
              <a:avLst/>
            </a:prstGeom>
            <a:solidFill>
              <a:srgbClr val="EF6F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4" name="Rectangle 153"/>
            <p:cNvSpPr>
              <a:spLocks noChangeArrowheads="1"/>
            </p:cNvSpPr>
            <p:nvPr/>
          </p:nvSpPr>
          <p:spPr bwMode="gray">
            <a:xfrm>
              <a:off x="5008506" y="2025650"/>
              <a:ext cx="50800" cy="50800"/>
            </a:xfrm>
            <a:prstGeom prst="rect">
              <a:avLst/>
            </a:prstGeom>
            <a:solidFill>
              <a:srgbClr val="EF6F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5" name="Rectangle 154"/>
            <p:cNvSpPr>
              <a:spLocks noChangeArrowheads="1"/>
            </p:cNvSpPr>
            <p:nvPr/>
          </p:nvSpPr>
          <p:spPr bwMode="gray">
            <a:xfrm>
              <a:off x="5008506" y="1965325"/>
              <a:ext cx="50800" cy="47625"/>
            </a:xfrm>
            <a:prstGeom prst="rect">
              <a:avLst/>
            </a:prstGeom>
            <a:solidFill>
              <a:srgbClr val="EF6F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6" name="Rectangle 155"/>
            <p:cNvSpPr>
              <a:spLocks noChangeArrowheads="1"/>
            </p:cNvSpPr>
            <p:nvPr/>
          </p:nvSpPr>
          <p:spPr bwMode="gray">
            <a:xfrm>
              <a:off x="5008506" y="1905000"/>
              <a:ext cx="50800" cy="47625"/>
            </a:xfrm>
            <a:prstGeom prst="rect">
              <a:avLst/>
            </a:prstGeom>
            <a:solidFill>
              <a:srgbClr val="B9B9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7" name="Rectangle 156"/>
            <p:cNvSpPr>
              <a:spLocks noChangeArrowheads="1"/>
            </p:cNvSpPr>
            <p:nvPr/>
          </p:nvSpPr>
          <p:spPr bwMode="gray">
            <a:xfrm>
              <a:off x="5073594" y="2271713"/>
              <a:ext cx="46038" cy="49212"/>
            </a:xfrm>
            <a:prstGeom prst="rect">
              <a:avLst/>
            </a:prstGeom>
            <a:solidFill>
              <a:srgbClr val="6BC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8" name="Rectangle 157"/>
            <p:cNvSpPr>
              <a:spLocks noChangeArrowheads="1"/>
            </p:cNvSpPr>
            <p:nvPr/>
          </p:nvSpPr>
          <p:spPr bwMode="gray">
            <a:xfrm>
              <a:off x="5073594" y="2209800"/>
              <a:ext cx="46038" cy="47625"/>
            </a:xfrm>
            <a:prstGeom prst="rect">
              <a:avLst/>
            </a:prstGeom>
            <a:solidFill>
              <a:srgbClr val="6BC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9" name="Rectangle 158"/>
            <p:cNvSpPr>
              <a:spLocks noChangeArrowheads="1"/>
            </p:cNvSpPr>
            <p:nvPr/>
          </p:nvSpPr>
          <p:spPr bwMode="gray">
            <a:xfrm>
              <a:off x="5073594" y="2149475"/>
              <a:ext cx="46038" cy="47625"/>
            </a:xfrm>
            <a:prstGeom prst="rect">
              <a:avLst/>
            </a:prstGeom>
            <a:solidFill>
              <a:srgbClr val="6BC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0" name="Rectangle 159"/>
            <p:cNvSpPr>
              <a:spLocks noChangeArrowheads="1"/>
            </p:cNvSpPr>
            <p:nvPr/>
          </p:nvSpPr>
          <p:spPr bwMode="gray">
            <a:xfrm>
              <a:off x="5073594" y="2089150"/>
              <a:ext cx="46038" cy="47625"/>
            </a:xfrm>
            <a:prstGeom prst="rect">
              <a:avLst/>
            </a:prstGeom>
            <a:solidFill>
              <a:srgbClr val="EF6F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1" name="Rectangle 160"/>
            <p:cNvSpPr>
              <a:spLocks noChangeArrowheads="1"/>
            </p:cNvSpPr>
            <p:nvPr/>
          </p:nvSpPr>
          <p:spPr bwMode="gray">
            <a:xfrm>
              <a:off x="5073594" y="2025650"/>
              <a:ext cx="46038" cy="50800"/>
            </a:xfrm>
            <a:prstGeom prst="rect">
              <a:avLst/>
            </a:prstGeom>
            <a:solidFill>
              <a:srgbClr val="EF6F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2" name="Rectangle 161"/>
            <p:cNvSpPr>
              <a:spLocks noChangeArrowheads="1"/>
            </p:cNvSpPr>
            <p:nvPr/>
          </p:nvSpPr>
          <p:spPr bwMode="gray">
            <a:xfrm>
              <a:off x="5073594" y="1965325"/>
              <a:ext cx="46038" cy="47625"/>
            </a:xfrm>
            <a:prstGeom prst="rect">
              <a:avLst/>
            </a:prstGeom>
            <a:solidFill>
              <a:srgbClr val="EF6F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3" name="Rectangle 162"/>
            <p:cNvSpPr>
              <a:spLocks noChangeArrowheads="1"/>
            </p:cNvSpPr>
            <p:nvPr/>
          </p:nvSpPr>
          <p:spPr bwMode="gray">
            <a:xfrm>
              <a:off x="5073594" y="1905000"/>
              <a:ext cx="46038" cy="47625"/>
            </a:xfrm>
            <a:prstGeom prst="rect">
              <a:avLst/>
            </a:prstGeom>
            <a:solidFill>
              <a:srgbClr val="EF6F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4" name="Rectangle 163"/>
            <p:cNvSpPr>
              <a:spLocks noChangeArrowheads="1"/>
            </p:cNvSpPr>
            <p:nvPr/>
          </p:nvSpPr>
          <p:spPr bwMode="gray">
            <a:xfrm>
              <a:off x="5133919" y="2271713"/>
              <a:ext cx="46038" cy="49212"/>
            </a:xfrm>
            <a:prstGeom prst="rect">
              <a:avLst/>
            </a:prstGeom>
            <a:solidFill>
              <a:srgbClr val="6BC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5" name="Rectangle 164"/>
            <p:cNvSpPr>
              <a:spLocks noChangeArrowheads="1"/>
            </p:cNvSpPr>
            <p:nvPr/>
          </p:nvSpPr>
          <p:spPr bwMode="gray">
            <a:xfrm>
              <a:off x="5133919" y="2209800"/>
              <a:ext cx="46038" cy="47625"/>
            </a:xfrm>
            <a:prstGeom prst="rect">
              <a:avLst/>
            </a:prstGeom>
            <a:solidFill>
              <a:srgbClr val="6BC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6" name="Rectangle 165"/>
            <p:cNvSpPr>
              <a:spLocks noChangeArrowheads="1"/>
            </p:cNvSpPr>
            <p:nvPr/>
          </p:nvSpPr>
          <p:spPr bwMode="gray">
            <a:xfrm>
              <a:off x="5133919" y="2149475"/>
              <a:ext cx="46038" cy="47625"/>
            </a:xfrm>
            <a:prstGeom prst="rect">
              <a:avLst/>
            </a:prstGeom>
            <a:solidFill>
              <a:srgbClr val="6BC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7" name="Rectangle 166"/>
            <p:cNvSpPr>
              <a:spLocks noChangeArrowheads="1"/>
            </p:cNvSpPr>
            <p:nvPr/>
          </p:nvSpPr>
          <p:spPr bwMode="gray">
            <a:xfrm>
              <a:off x="5133919" y="2089150"/>
              <a:ext cx="46038" cy="47625"/>
            </a:xfrm>
            <a:prstGeom prst="rect">
              <a:avLst/>
            </a:prstGeom>
            <a:solidFill>
              <a:srgbClr val="EF6F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8" name="Rectangle 167"/>
            <p:cNvSpPr>
              <a:spLocks noChangeArrowheads="1"/>
            </p:cNvSpPr>
            <p:nvPr/>
          </p:nvSpPr>
          <p:spPr bwMode="gray">
            <a:xfrm>
              <a:off x="5133919" y="2025650"/>
              <a:ext cx="46038" cy="50800"/>
            </a:xfrm>
            <a:prstGeom prst="rect">
              <a:avLst/>
            </a:prstGeom>
            <a:solidFill>
              <a:srgbClr val="EF6F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9" name="Rectangle 168"/>
            <p:cNvSpPr>
              <a:spLocks noChangeArrowheads="1"/>
            </p:cNvSpPr>
            <p:nvPr/>
          </p:nvSpPr>
          <p:spPr bwMode="gray">
            <a:xfrm>
              <a:off x="5133919" y="1965325"/>
              <a:ext cx="46038" cy="47625"/>
            </a:xfrm>
            <a:prstGeom prst="rect">
              <a:avLst/>
            </a:prstGeom>
            <a:solidFill>
              <a:srgbClr val="B9B9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0" name="Rectangle 169"/>
            <p:cNvSpPr>
              <a:spLocks noChangeArrowheads="1"/>
            </p:cNvSpPr>
            <p:nvPr/>
          </p:nvSpPr>
          <p:spPr bwMode="gray">
            <a:xfrm>
              <a:off x="5133919" y="1905000"/>
              <a:ext cx="46038" cy="47625"/>
            </a:xfrm>
            <a:prstGeom prst="rect">
              <a:avLst/>
            </a:prstGeom>
            <a:solidFill>
              <a:srgbClr val="B9B9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1" name="Rectangle 170"/>
            <p:cNvSpPr>
              <a:spLocks noChangeArrowheads="1"/>
            </p:cNvSpPr>
            <p:nvPr/>
          </p:nvSpPr>
          <p:spPr bwMode="gray">
            <a:xfrm>
              <a:off x="5194244" y="2271713"/>
              <a:ext cx="49213" cy="49212"/>
            </a:xfrm>
            <a:prstGeom prst="rect">
              <a:avLst/>
            </a:prstGeom>
            <a:solidFill>
              <a:srgbClr val="6BC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2" name="Rectangle 171"/>
            <p:cNvSpPr>
              <a:spLocks noChangeArrowheads="1"/>
            </p:cNvSpPr>
            <p:nvPr/>
          </p:nvSpPr>
          <p:spPr bwMode="gray">
            <a:xfrm>
              <a:off x="5194244" y="2209800"/>
              <a:ext cx="49213" cy="47625"/>
            </a:xfrm>
            <a:prstGeom prst="rect">
              <a:avLst/>
            </a:prstGeom>
            <a:solidFill>
              <a:srgbClr val="6BC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3" name="Rectangle 172"/>
            <p:cNvSpPr>
              <a:spLocks noChangeArrowheads="1"/>
            </p:cNvSpPr>
            <p:nvPr/>
          </p:nvSpPr>
          <p:spPr bwMode="gray">
            <a:xfrm>
              <a:off x="5194244" y="2149475"/>
              <a:ext cx="49213" cy="47625"/>
            </a:xfrm>
            <a:prstGeom prst="rect">
              <a:avLst/>
            </a:prstGeom>
            <a:solidFill>
              <a:srgbClr val="6BC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4" name="Rectangle 173"/>
            <p:cNvSpPr>
              <a:spLocks noChangeArrowheads="1"/>
            </p:cNvSpPr>
            <p:nvPr/>
          </p:nvSpPr>
          <p:spPr bwMode="gray">
            <a:xfrm>
              <a:off x="5194244" y="2089150"/>
              <a:ext cx="49213" cy="47625"/>
            </a:xfrm>
            <a:prstGeom prst="rect">
              <a:avLst/>
            </a:prstGeom>
            <a:solidFill>
              <a:srgbClr val="EF6F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5" name="Rectangle 174"/>
            <p:cNvSpPr>
              <a:spLocks noChangeArrowheads="1"/>
            </p:cNvSpPr>
            <p:nvPr/>
          </p:nvSpPr>
          <p:spPr bwMode="gray">
            <a:xfrm>
              <a:off x="5194244" y="2025650"/>
              <a:ext cx="49213" cy="50800"/>
            </a:xfrm>
            <a:prstGeom prst="rect">
              <a:avLst/>
            </a:prstGeom>
            <a:solidFill>
              <a:srgbClr val="EF6F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6" name="Rectangle 175"/>
            <p:cNvSpPr>
              <a:spLocks noChangeArrowheads="1"/>
            </p:cNvSpPr>
            <p:nvPr/>
          </p:nvSpPr>
          <p:spPr bwMode="gray">
            <a:xfrm>
              <a:off x="5194244" y="1965325"/>
              <a:ext cx="49213" cy="47625"/>
            </a:xfrm>
            <a:prstGeom prst="rect">
              <a:avLst/>
            </a:prstGeom>
            <a:solidFill>
              <a:srgbClr val="EF6F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7" name="Rectangle 176"/>
            <p:cNvSpPr>
              <a:spLocks noChangeArrowheads="1"/>
            </p:cNvSpPr>
            <p:nvPr/>
          </p:nvSpPr>
          <p:spPr bwMode="gray">
            <a:xfrm>
              <a:off x="5194244" y="1905000"/>
              <a:ext cx="49213" cy="47625"/>
            </a:xfrm>
            <a:prstGeom prst="rect">
              <a:avLst/>
            </a:prstGeom>
            <a:solidFill>
              <a:srgbClr val="B9B9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8" name="Rectangle 177"/>
            <p:cNvSpPr>
              <a:spLocks noChangeArrowheads="1"/>
            </p:cNvSpPr>
            <p:nvPr/>
          </p:nvSpPr>
          <p:spPr bwMode="gray">
            <a:xfrm>
              <a:off x="4703706" y="1841500"/>
              <a:ext cx="47625" cy="50800"/>
            </a:xfrm>
            <a:prstGeom prst="rect">
              <a:avLst/>
            </a:prstGeom>
            <a:solidFill>
              <a:srgbClr val="B9B9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9" name="Rectangle 178"/>
            <p:cNvSpPr>
              <a:spLocks noChangeArrowheads="1"/>
            </p:cNvSpPr>
            <p:nvPr/>
          </p:nvSpPr>
          <p:spPr bwMode="gray">
            <a:xfrm>
              <a:off x="4764031" y="1841500"/>
              <a:ext cx="50800" cy="50800"/>
            </a:xfrm>
            <a:prstGeom prst="rect">
              <a:avLst/>
            </a:prstGeom>
            <a:solidFill>
              <a:srgbClr val="B9B9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0" name="Rectangle 179"/>
            <p:cNvSpPr>
              <a:spLocks noChangeArrowheads="1"/>
            </p:cNvSpPr>
            <p:nvPr/>
          </p:nvSpPr>
          <p:spPr bwMode="gray">
            <a:xfrm>
              <a:off x="4827531" y="1841500"/>
              <a:ext cx="47625" cy="50800"/>
            </a:xfrm>
            <a:prstGeom prst="rect">
              <a:avLst/>
            </a:prstGeom>
            <a:solidFill>
              <a:srgbClr val="B9B9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1" name="Rectangle 180"/>
            <p:cNvSpPr>
              <a:spLocks noChangeArrowheads="1"/>
            </p:cNvSpPr>
            <p:nvPr/>
          </p:nvSpPr>
          <p:spPr bwMode="gray">
            <a:xfrm>
              <a:off x="4887856" y="1841500"/>
              <a:ext cx="47625" cy="50800"/>
            </a:xfrm>
            <a:prstGeom prst="rect">
              <a:avLst/>
            </a:prstGeom>
            <a:solidFill>
              <a:srgbClr val="B9B9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2" name="Rectangle 181"/>
            <p:cNvSpPr>
              <a:spLocks noChangeArrowheads="1"/>
            </p:cNvSpPr>
            <p:nvPr/>
          </p:nvSpPr>
          <p:spPr bwMode="gray">
            <a:xfrm>
              <a:off x="4948181" y="1841500"/>
              <a:ext cx="47625" cy="50800"/>
            </a:xfrm>
            <a:prstGeom prst="rect">
              <a:avLst/>
            </a:prstGeom>
            <a:solidFill>
              <a:srgbClr val="B9B9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3" name="Rectangle 182"/>
            <p:cNvSpPr>
              <a:spLocks noChangeArrowheads="1"/>
            </p:cNvSpPr>
            <p:nvPr/>
          </p:nvSpPr>
          <p:spPr bwMode="gray">
            <a:xfrm>
              <a:off x="5008506" y="1841500"/>
              <a:ext cx="50800" cy="50800"/>
            </a:xfrm>
            <a:prstGeom prst="rect">
              <a:avLst/>
            </a:prstGeom>
            <a:solidFill>
              <a:srgbClr val="B9B9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4" name="Rectangle 183"/>
            <p:cNvSpPr>
              <a:spLocks noChangeArrowheads="1"/>
            </p:cNvSpPr>
            <p:nvPr/>
          </p:nvSpPr>
          <p:spPr bwMode="gray">
            <a:xfrm>
              <a:off x="5073594" y="1841500"/>
              <a:ext cx="46038" cy="50800"/>
            </a:xfrm>
            <a:prstGeom prst="rect">
              <a:avLst/>
            </a:prstGeom>
            <a:solidFill>
              <a:srgbClr val="EF6F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5" name="Rectangle 184"/>
            <p:cNvSpPr>
              <a:spLocks noChangeArrowheads="1"/>
            </p:cNvSpPr>
            <p:nvPr/>
          </p:nvSpPr>
          <p:spPr bwMode="gray">
            <a:xfrm>
              <a:off x="5133919" y="1841500"/>
              <a:ext cx="46038" cy="50800"/>
            </a:xfrm>
            <a:prstGeom prst="rect">
              <a:avLst/>
            </a:prstGeom>
            <a:solidFill>
              <a:srgbClr val="B9B9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6" name="Rectangle 185"/>
            <p:cNvSpPr>
              <a:spLocks noChangeArrowheads="1"/>
            </p:cNvSpPr>
            <p:nvPr/>
          </p:nvSpPr>
          <p:spPr bwMode="gray">
            <a:xfrm>
              <a:off x="5194244" y="1841500"/>
              <a:ext cx="49213" cy="50800"/>
            </a:xfrm>
            <a:prstGeom prst="rect">
              <a:avLst/>
            </a:prstGeom>
            <a:solidFill>
              <a:srgbClr val="B9B9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7" name="Rectangle 186"/>
            <p:cNvSpPr>
              <a:spLocks noChangeArrowheads="1"/>
            </p:cNvSpPr>
            <p:nvPr/>
          </p:nvSpPr>
          <p:spPr bwMode="gray">
            <a:xfrm>
              <a:off x="4429069" y="1804988"/>
              <a:ext cx="720725" cy="1025525"/>
            </a:xfrm>
            <a:prstGeom prst="rect">
              <a:avLst/>
            </a:prstGeom>
            <a:solidFill>
              <a:srgbClr val="F7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8" name="Rectangle 187"/>
            <p:cNvSpPr>
              <a:spLocks noChangeArrowheads="1"/>
            </p:cNvSpPr>
            <p:nvPr/>
          </p:nvSpPr>
          <p:spPr bwMode="gray">
            <a:xfrm>
              <a:off x="4429069" y="1804988"/>
              <a:ext cx="720725" cy="1025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9" name="Freeform 188"/>
            <p:cNvSpPr>
              <a:spLocks/>
            </p:cNvSpPr>
            <p:nvPr/>
          </p:nvSpPr>
          <p:spPr bwMode="gray">
            <a:xfrm>
              <a:off x="4525906" y="2247900"/>
              <a:ext cx="520700" cy="422275"/>
            </a:xfrm>
            <a:custGeom>
              <a:avLst/>
              <a:gdLst>
                <a:gd name="T0" fmla="*/ 328 w 328"/>
                <a:gd name="T1" fmla="*/ 266 h 266"/>
                <a:gd name="T2" fmla="*/ 0 w 328"/>
                <a:gd name="T3" fmla="*/ 266 h 266"/>
                <a:gd name="T4" fmla="*/ 0 w 328"/>
                <a:gd name="T5" fmla="*/ 0 h 266"/>
                <a:gd name="T6" fmla="*/ 2 w 328"/>
                <a:gd name="T7" fmla="*/ 0 h 266"/>
                <a:gd name="T8" fmla="*/ 2 w 328"/>
                <a:gd name="T9" fmla="*/ 264 h 266"/>
                <a:gd name="T10" fmla="*/ 328 w 328"/>
                <a:gd name="T11" fmla="*/ 264 h 266"/>
                <a:gd name="T12" fmla="*/ 328 w 328"/>
                <a:gd name="T13" fmla="*/ 266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8" h="266">
                  <a:moveTo>
                    <a:pt x="328" y="266"/>
                  </a:moveTo>
                  <a:lnTo>
                    <a:pt x="0" y="266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264"/>
                  </a:lnTo>
                  <a:lnTo>
                    <a:pt x="328" y="264"/>
                  </a:lnTo>
                  <a:lnTo>
                    <a:pt x="328" y="266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0" name="Freeform 189"/>
            <p:cNvSpPr>
              <a:spLocks/>
            </p:cNvSpPr>
            <p:nvPr/>
          </p:nvSpPr>
          <p:spPr bwMode="gray">
            <a:xfrm>
              <a:off x="4525906" y="2247900"/>
              <a:ext cx="520700" cy="422275"/>
            </a:xfrm>
            <a:custGeom>
              <a:avLst/>
              <a:gdLst>
                <a:gd name="T0" fmla="*/ 328 w 328"/>
                <a:gd name="T1" fmla="*/ 266 h 266"/>
                <a:gd name="T2" fmla="*/ 0 w 328"/>
                <a:gd name="T3" fmla="*/ 266 h 266"/>
                <a:gd name="T4" fmla="*/ 0 w 328"/>
                <a:gd name="T5" fmla="*/ 0 h 266"/>
                <a:gd name="T6" fmla="*/ 2 w 328"/>
                <a:gd name="T7" fmla="*/ 0 h 266"/>
                <a:gd name="T8" fmla="*/ 2 w 328"/>
                <a:gd name="T9" fmla="*/ 264 h 266"/>
                <a:gd name="T10" fmla="*/ 328 w 328"/>
                <a:gd name="T11" fmla="*/ 264 h 266"/>
                <a:gd name="T12" fmla="*/ 328 w 328"/>
                <a:gd name="T13" fmla="*/ 266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8" h="266">
                  <a:moveTo>
                    <a:pt x="328" y="266"/>
                  </a:moveTo>
                  <a:lnTo>
                    <a:pt x="0" y="266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264"/>
                  </a:lnTo>
                  <a:lnTo>
                    <a:pt x="328" y="264"/>
                  </a:lnTo>
                  <a:lnTo>
                    <a:pt x="328" y="26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1" name="Rectangle 190"/>
            <p:cNvSpPr>
              <a:spLocks noChangeArrowheads="1"/>
            </p:cNvSpPr>
            <p:nvPr/>
          </p:nvSpPr>
          <p:spPr bwMode="gray">
            <a:xfrm>
              <a:off x="4568769" y="2640013"/>
              <a:ext cx="7938" cy="30162"/>
            </a:xfrm>
            <a:prstGeom prst="rect">
              <a:avLst/>
            </a:pr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2" name="Rectangle 191"/>
            <p:cNvSpPr>
              <a:spLocks noChangeArrowheads="1"/>
            </p:cNvSpPr>
            <p:nvPr/>
          </p:nvSpPr>
          <p:spPr bwMode="gray">
            <a:xfrm>
              <a:off x="4568769" y="2640013"/>
              <a:ext cx="7938" cy="30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3" name="Rectangle 192"/>
            <p:cNvSpPr>
              <a:spLocks noChangeArrowheads="1"/>
            </p:cNvSpPr>
            <p:nvPr/>
          </p:nvSpPr>
          <p:spPr bwMode="gray">
            <a:xfrm>
              <a:off x="4733869" y="2640013"/>
              <a:ext cx="3175" cy="30162"/>
            </a:xfrm>
            <a:prstGeom prst="rect">
              <a:avLst/>
            </a:pr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4" name="Rectangle 193"/>
            <p:cNvSpPr>
              <a:spLocks noChangeArrowheads="1"/>
            </p:cNvSpPr>
            <p:nvPr/>
          </p:nvSpPr>
          <p:spPr bwMode="gray">
            <a:xfrm>
              <a:off x="4733869" y="2640013"/>
              <a:ext cx="3175" cy="30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5" name="Rectangle 194"/>
            <p:cNvSpPr>
              <a:spLocks noChangeArrowheads="1"/>
            </p:cNvSpPr>
            <p:nvPr/>
          </p:nvSpPr>
          <p:spPr bwMode="gray">
            <a:xfrm>
              <a:off x="4894206" y="2640013"/>
              <a:ext cx="4763" cy="30162"/>
            </a:xfrm>
            <a:prstGeom prst="rect">
              <a:avLst/>
            </a:pr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6" name="Rectangle 195"/>
            <p:cNvSpPr>
              <a:spLocks noChangeArrowheads="1"/>
            </p:cNvSpPr>
            <p:nvPr/>
          </p:nvSpPr>
          <p:spPr bwMode="gray">
            <a:xfrm>
              <a:off x="4894206" y="2640013"/>
              <a:ext cx="4763" cy="30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7" name="Rectangle 196"/>
            <p:cNvSpPr>
              <a:spLocks noChangeArrowheads="1"/>
            </p:cNvSpPr>
            <p:nvPr/>
          </p:nvSpPr>
          <p:spPr bwMode="gray">
            <a:xfrm>
              <a:off x="4573531" y="2247900"/>
              <a:ext cx="1588" cy="392112"/>
            </a:xfrm>
            <a:prstGeom prst="rect">
              <a:avLst/>
            </a:prstGeom>
            <a:solidFill>
              <a:srgbClr val="E3E3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8" name="Rectangle 197"/>
            <p:cNvSpPr>
              <a:spLocks noChangeArrowheads="1"/>
            </p:cNvSpPr>
            <p:nvPr/>
          </p:nvSpPr>
          <p:spPr bwMode="gray">
            <a:xfrm>
              <a:off x="4573531" y="2247900"/>
              <a:ext cx="1588" cy="392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9" name="Rectangle 198"/>
            <p:cNvSpPr>
              <a:spLocks noChangeArrowheads="1"/>
            </p:cNvSpPr>
            <p:nvPr/>
          </p:nvSpPr>
          <p:spPr bwMode="gray">
            <a:xfrm>
              <a:off x="4573531" y="2640013"/>
              <a:ext cx="1588" cy="30162"/>
            </a:xfrm>
            <a:prstGeom prst="rect">
              <a:avLst/>
            </a:pr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0" name="Rectangle 199"/>
            <p:cNvSpPr>
              <a:spLocks noChangeArrowheads="1"/>
            </p:cNvSpPr>
            <p:nvPr/>
          </p:nvSpPr>
          <p:spPr bwMode="gray">
            <a:xfrm>
              <a:off x="4573531" y="2640013"/>
              <a:ext cx="1588" cy="30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1" name="Rectangle 200"/>
            <p:cNvSpPr>
              <a:spLocks noChangeArrowheads="1"/>
            </p:cNvSpPr>
            <p:nvPr/>
          </p:nvSpPr>
          <p:spPr bwMode="gray">
            <a:xfrm>
              <a:off x="4733869" y="2247900"/>
              <a:ext cx="3175" cy="392112"/>
            </a:xfrm>
            <a:prstGeom prst="rect">
              <a:avLst/>
            </a:prstGeom>
            <a:solidFill>
              <a:srgbClr val="E3E3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2" name="Rectangle 201"/>
            <p:cNvSpPr>
              <a:spLocks noChangeArrowheads="1"/>
            </p:cNvSpPr>
            <p:nvPr/>
          </p:nvSpPr>
          <p:spPr bwMode="gray">
            <a:xfrm>
              <a:off x="4733869" y="2247900"/>
              <a:ext cx="3175" cy="392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3" name="Rectangle 202"/>
            <p:cNvSpPr>
              <a:spLocks noChangeArrowheads="1"/>
            </p:cNvSpPr>
            <p:nvPr/>
          </p:nvSpPr>
          <p:spPr bwMode="gray">
            <a:xfrm>
              <a:off x="4733869" y="2640013"/>
              <a:ext cx="3175" cy="30162"/>
            </a:xfrm>
            <a:prstGeom prst="rect">
              <a:avLst/>
            </a:pr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4" name="Rectangle 203"/>
            <p:cNvSpPr>
              <a:spLocks noChangeArrowheads="1"/>
            </p:cNvSpPr>
            <p:nvPr/>
          </p:nvSpPr>
          <p:spPr bwMode="gray">
            <a:xfrm>
              <a:off x="4733869" y="2640013"/>
              <a:ext cx="3175" cy="30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5" name="Rectangle 204"/>
            <p:cNvSpPr>
              <a:spLocks noChangeArrowheads="1"/>
            </p:cNvSpPr>
            <p:nvPr/>
          </p:nvSpPr>
          <p:spPr bwMode="gray">
            <a:xfrm>
              <a:off x="4894206" y="2247900"/>
              <a:ext cx="4763" cy="392112"/>
            </a:xfrm>
            <a:prstGeom prst="rect">
              <a:avLst/>
            </a:prstGeom>
            <a:solidFill>
              <a:srgbClr val="E3E3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6" name="Rectangle 205"/>
            <p:cNvSpPr>
              <a:spLocks noChangeArrowheads="1"/>
            </p:cNvSpPr>
            <p:nvPr/>
          </p:nvSpPr>
          <p:spPr bwMode="gray">
            <a:xfrm>
              <a:off x="4894206" y="2247900"/>
              <a:ext cx="4763" cy="392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7" name="Rectangle 207"/>
            <p:cNvSpPr>
              <a:spLocks noChangeArrowheads="1"/>
            </p:cNvSpPr>
            <p:nvPr/>
          </p:nvSpPr>
          <p:spPr bwMode="gray">
            <a:xfrm>
              <a:off x="4894206" y="2640013"/>
              <a:ext cx="4763" cy="30162"/>
            </a:xfrm>
            <a:prstGeom prst="rect">
              <a:avLst/>
            </a:pr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8" name="Rectangle 208"/>
            <p:cNvSpPr>
              <a:spLocks noChangeArrowheads="1"/>
            </p:cNvSpPr>
            <p:nvPr/>
          </p:nvSpPr>
          <p:spPr bwMode="gray">
            <a:xfrm>
              <a:off x="4894206" y="2640013"/>
              <a:ext cx="4763" cy="30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9" name="Rectangle 209"/>
            <p:cNvSpPr>
              <a:spLocks noChangeArrowheads="1"/>
            </p:cNvSpPr>
            <p:nvPr/>
          </p:nvSpPr>
          <p:spPr bwMode="gray">
            <a:xfrm>
              <a:off x="4516381" y="2609850"/>
              <a:ext cx="530225" cy="3175"/>
            </a:xfrm>
            <a:prstGeom prst="rect">
              <a:avLst/>
            </a:pr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40" name="Rectangle 210"/>
            <p:cNvSpPr>
              <a:spLocks noChangeArrowheads="1"/>
            </p:cNvSpPr>
            <p:nvPr/>
          </p:nvSpPr>
          <p:spPr bwMode="gray">
            <a:xfrm>
              <a:off x="4516381" y="2552700"/>
              <a:ext cx="530225" cy="1587"/>
            </a:xfrm>
            <a:prstGeom prst="rect">
              <a:avLst/>
            </a:pr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41" name="Rectangle 211"/>
            <p:cNvSpPr>
              <a:spLocks noChangeArrowheads="1"/>
            </p:cNvSpPr>
            <p:nvPr/>
          </p:nvSpPr>
          <p:spPr bwMode="gray">
            <a:xfrm>
              <a:off x="4516381" y="2492375"/>
              <a:ext cx="530225" cy="3175"/>
            </a:xfrm>
            <a:prstGeom prst="rect">
              <a:avLst/>
            </a:pr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42" name="Rectangle 212"/>
            <p:cNvSpPr>
              <a:spLocks noChangeArrowheads="1"/>
            </p:cNvSpPr>
            <p:nvPr/>
          </p:nvSpPr>
          <p:spPr bwMode="gray">
            <a:xfrm>
              <a:off x="4516381" y="2435225"/>
              <a:ext cx="530225" cy="3175"/>
            </a:xfrm>
            <a:prstGeom prst="rect">
              <a:avLst/>
            </a:pr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43" name="Rectangle 213"/>
            <p:cNvSpPr>
              <a:spLocks noChangeArrowheads="1"/>
            </p:cNvSpPr>
            <p:nvPr/>
          </p:nvSpPr>
          <p:spPr bwMode="gray">
            <a:xfrm>
              <a:off x="4516381" y="2378075"/>
              <a:ext cx="530225" cy="1587"/>
            </a:xfrm>
            <a:prstGeom prst="rect">
              <a:avLst/>
            </a:pr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44" name="Rectangle 214"/>
            <p:cNvSpPr>
              <a:spLocks noChangeArrowheads="1"/>
            </p:cNvSpPr>
            <p:nvPr/>
          </p:nvSpPr>
          <p:spPr bwMode="gray">
            <a:xfrm>
              <a:off x="4516381" y="2317750"/>
              <a:ext cx="530225" cy="3175"/>
            </a:xfrm>
            <a:prstGeom prst="rect">
              <a:avLst/>
            </a:pr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45" name="Rectangle 215"/>
            <p:cNvSpPr>
              <a:spLocks noChangeArrowheads="1"/>
            </p:cNvSpPr>
            <p:nvPr/>
          </p:nvSpPr>
          <p:spPr bwMode="gray">
            <a:xfrm>
              <a:off x="4516381" y="2260600"/>
              <a:ext cx="530225" cy="3175"/>
            </a:xfrm>
            <a:prstGeom prst="rect">
              <a:avLst/>
            </a:pr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46" name="Rectangle 216"/>
            <p:cNvSpPr>
              <a:spLocks noChangeArrowheads="1"/>
            </p:cNvSpPr>
            <p:nvPr/>
          </p:nvSpPr>
          <p:spPr bwMode="gray">
            <a:xfrm>
              <a:off x="4559244" y="2271713"/>
              <a:ext cx="50800" cy="398462"/>
            </a:xfrm>
            <a:prstGeom prst="rect">
              <a:avLst/>
            </a:prstGeom>
            <a:solidFill>
              <a:srgbClr val="FF7F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47" name="Rectangle 217"/>
            <p:cNvSpPr>
              <a:spLocks noChangeArrowheads="1"/>
            </p:cNvSpPr>
            <p:nvPr/>
          </p:nvSpPr>
          <p:spPr bwMode="gray">
            <a:xfrm>
              <a:off x="4592581" y="2546350"/>
              <a:ext cx="50800" cy="123825"/>
            </a:xfrm>
            <a:prstGeom prst="rect">
              <a:avLst/>
            </a:prstGeom>
            <a:solidFill>
              <a:srgbClr val="7BD5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48" name="Rectangle 218"/>
            <p:cNvSpPr>
              <a:spLocks noChangeArrowheads="1"/>
            </p:cNvSpPr>
            <p:nvPr/>
          </p:nvSpPr>
          <p:spPr bwMode="gray">
            <a:xfrm>
              <a:off x="4652906" y="2332038"/>
              <a:ext cx="53975" cy="338137"/>
            </a:xfrm>
            <a:prstGeom prst="rect">
              <a:avLst/>
            </a:prstGeom>
            <a:solidFill>
              <a:srgbClr val="FF7F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49" name="Rectangle 219"/>
            <p:cNvSpPr>
              <a:spLocks noChangeArrowheads="1"/>
            </p:cNvSpPr>
            <p:nvPr/>
          </p:nvSpPr>
          <p:spPr bwMode="gray">
            <a:xfrm>
              <a:off x="4686244" y="2498725"/>
              <a:ext cx="50800" cy="171450"/>
            </a:xfrm>
            <a:prstGeom prst="rect">
              <a:avLst/>
            </a:prstGeom>
            <a:solidFill>
              <a:srgbClr val="7BD5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50" name="Rectangle 220"/>
            <p:cNvSpPr>
              <a:spLocks noChangeArrowheads="1"/>
            </p:cNvSpPr>
            <p:nvPr/>
          </p:nvSpPr>
          <p:spPr bwMode="gray">
            <a:xfrm>
              <a:off x="4751331" y="2365375"/>
              <a:ext cx="49213" cy="304800"/>
            </a:xfrm>
            <a:prstGeom prst="rect">
              <a:avLst/>
            </a:prstGeom>
            <a:solidFill>
              <a:srgbClr val="FF7F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51" name="Rectangle 221"/>
            <p:cNvSpPr>
              <a:spLocks noChangeArrowheads="1"/>
            </p:cNvSpPr>
            <p:nvPr/>
          </p:nvSpPr>
          <p:spPr bwMode="gray">
            <a:xfrm>
              <a:off x="4784669" y="2468563"/>
              <a:ext cx="49213" cy="201612"/>
            </a:xfrm>
            <a:prstGeom prst="rect">
              <a:avLst/>
            </a:prstGeom>
            <a:solidFill>
              <a:srgbClr val="7BD5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52" name="Rectangle 222"/>
            <p:cNvSpPr>
              <a:spLocks noChangeArrowheads="1"/>
            </p:cNvSpPr>
            <p:nvPr/>
          </p:nvSpPr>
          <p:spPr bwMode="gray">
            <a:xfrm>
              <a:off x="4844994" y="2384425"/>
              <a:ext cx="53975" cy="285750"/>
            </a:xfrm>
            <a:prstGeom prst="rect">
              <a:avLst/>
            </a:prstGeom>
            <a:solidFill>
              <a:srgbClr val="FF7F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53" name="Rectangle 223"/>
            <p:cNvSpPr>
              <a:spLocks noChangeArrowheads="1"/>
            </p:cNvSpPr>
            <p:nvPr/>
          </p:nvSpPr>
          <p:spPr bwMode="gray">
            <a:xfrm>
              <a:off x="4878331" y="2422525"/>
              <a:ext cx="50800" cy="247650"/>
            </a:xfrm>
            <a:prstGeom prst="rect">
              <a:avLst/>
            </a:prstGeom>
            <a:solidFill>
              <a:srgbClr val="7BD5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54" name="Rectangle 224"/>
            <p:cNvSpPr>
              <a:spLocks noChangeArrowheads="1"/>
            </p:cNvSpPr>
            <p:nvPr/>
          </p:nvSpPr>
          <p:spPr bwMode="gray">
            <a:xfrm>
              <a:off x="4941831" y="2398713"/>
              <a:ext cx="50800" cy="271462"/>
            </a:xfrm>
            <a:prstGeom prst="rect">
              <a:avLst/>
            </a:prstGeom>
            <a:solidFill>
              <a:srgbClr val="FF7F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55" name="Rectangle 225"/>
            <p:cNvSpPr>
              <a:spLocks noChangeArrowheads="1"/>
            </p:cNvSpPr>
            <p:nvPr/>
          </p:nvSpPr>
          <p:spPr bwMode="gray">
            <a:xfrm>
              <a:off x="4971994" y="2384425"/>
              <a:ext cx="53975" cy="285750"/>
            </a:xfrm>
            <a:prstGeom prst="rect">
              <a:avLst/>
            </a:prstGeom>
            <a:solidFill>
              <a:srgbClr val="7BD5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56" name="Rectangle 226"/>
            <p:cNvSpPr>
              <a:spLocks noChangeArrowheads="1"/>
            </p:cNvSpPr>
            <p:nvPr/>
          </p:nvSpPr>
          <p:spPr bwMode="gray">
            <a:xfrm>
              <a:off x="4519556" y="1911350"/>
              <a:ext cx="177800" cy="53975"/>
            </a:xfrm>
            <a:prstGeom prst="rect">
              <a:avLst/>
            </a:prstGeom>
            <a:solidFill>
              <a:srgbClr val="7BD5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57" name="Rectangle 227"/>
            <p:cNvSpPr>
              <a:spLocks noChangeArrowheads="1"/>
            </p:cNvSpPr>
            <p:nvPr/>
          </p:nvSpPr>
          <p:spPr bwMode="gray">
            <a:xfrm>
              <a:off x="4519556" y="2028825"/>
              <a:ext cx="542925" cy="26987"/>
            </a:xfrm>
            <a:prstGeom prst="rect">
              <a:avLst/>
            </a:prstGeom>
            <a:solidFill>
              <a:srgbClr val="C6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58" name="Rectangle 228"/>
            <p:cNvSpPr>
              <a:spLocks noChangeArrowheads="1"/>
            </p:cNvSpPr>
            <p:nvPr/>
          </p:nvSpPr>
          <p:spPr bwMode="gray">
            <a:xfrm>
              <a:off x="4519556" y="2085975"/>
              <a:ext cx="542925" cy="26987"/>
            </a:xfrm>
            <a:prstGeom prst="rect">
              <a:avLst/>
            </a:prstGeom>
            <a:solidFill>
              <a:srgbClr val="C6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59" name="Rectangle 229"/>
            <p:cNvSpPr>
              <a:spLocks noChangeArrowheads="1"/>
            </p:cNvSpPr>
            <p:nvPr/>
          </p:nvSpPr>
          <p:spPr bwMode="gray">
            <a:xfrm>
              <a:off x="4519556" y="2143125"/>
              <a:ext cx="419100" cy="26987"/>
            </a:xfrm>
            <a:prstGeom prst="rect">
              <a:avLst/>
            </a:prstGeom>
            <a:solidFill>
              <a:srgbClr val="C6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0" name="Freeform 237"/>
            <p:cNvSpPr>
              <a:spLocks/>
            </p:cNvSpPr>
            <p:nvPr/>
          </p:nvSpPr>
          <p:spPr bwMode="gray">
            <a:xfrm>
              <a:off x="5186306" y="2043113"/>
              <a:ext cx="511175" cy="644525"/>
            </a:xfrm>
            <a:custGeom>
              <a:avLst/>
              <a:gdLst>
                <a:gd name="T0" fmla="*/ 114 w 152"/>
                <a:gd name="T1" fmla="*/ 177 h 192"/>
                <a:gd name="T2" fmla="*/ 92 w 152"/>
                <a:gd name="T3" fmla="*/ 189 h 192"/>
                <a:gd name="T4" fmla="*/ 15 w 152"/>
                <a:gd name="T5" fmla="*/ 168 h 192"/>
                <a:gd name="T6" fmla="*/ 3 w 152"/>
                <a:gd name="T7" fmla="*/ 147 h 192"/>
                <a:gd name="T8" fmla="*/ 38 w 152"/>
                <a:gd name="T9" fmla="*/ 15 h 192"/>
                <a:gd name="T10" fmla="*/ 60 w 152"/>
                <a:gd name="T11" fmla="*/ 3 h 192"/>
                <a:gd name="T12" fmla="*/ 137 w 152"/>
                <a:gd name="T13" fmla="*/ 24 h 192"/>
                <a:gd name="T14" fmla="*/ 150 w 152"/>
                <a:gd name="T15" fmla="*/ 45 h 192"/>
                <a:gd name="T16" fmla="*/ 114 w 152"/>
                <a:gd name="T17" fmla="*/ 177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2" h="192">
                  <a:moveTo>
                    <a:pt x="114" y="177"/>
                  </a:moveTo>
                  <a:cubicBezTo>
                    <a:pt x="112" y="186"/>
                    <a:pt x="102" y="192"/>
                    <a:pt x="92" y="189"/>
                  </a:cubicBezTo>
                  <a:cubicBezTo>
                    <a:pt x="15" y="168"/>
                    <a:pt x="15" y="168"/>
                    <a:pt x="15" y="168"/>
                  </a:cubicBezTo>
                  <a:cubicBezTo>
                    <a:pt x="6" y="166"/>
                    <a:pt x="0" y="156"/>
                    <a:pt x="3" y="147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41" y="6"/>
                    <a:pt x="51" y="0"/>
                    <a:pt x="60" y="3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47" y="26"/>
                    <a:pt x="152" y="36"/>
                    <a:pt x="150" y="45"/>
                  </a:cubicBezTo>
                  <a:lnTo>
                    <a:pt x="114" y="177"/>
                  </a:lnTo>
                  <a:close/>
                </a:path>
              </a:pathLst>
            </a:custGeom>
            <a:solidFill>
              <a:srgbClr val="6A7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1" name="Freeform 238"/>
            <p:cNvSpPr>
              <a:spLocks/>
            </p:cNvSpPr>
            <p:nvPr/>
          </p:nvSpPr>
          <p:spPr bwMode="gray">
            <a:xfrm>
              <a:off x="5314894" y="2082800"/>
              <a:ext cx="349250" cy="222250"/>
            </a:xfrm>
            <a:custGeom>
              <a:avLst/>
              <a:gdLst>
                <a:gd name="T0" fmla="*/ 5 w 104"/>
                <a:gd name="T1" fmla="*/ 43 h 66"/>
                <a:gd name="T2" fmla="*/ 1 w 104"/>
                <a:gd name="T3" fmla="*/ 35 h 66"/>
                <a:gd name="T4" fmla="*/ 9 w 104"/>
                <a:gd name="T5" fmla="*/ 6 h 66"/>
                <a:gd name="T6" fmla="*/ 17 w 104"/>
                <a:gd name="T7" fmla="*/ 1 h 66"/>
                <a:gd name="T8" fmla="*/ 99 w 104"/>
                <a:gd name="T9" fmla="*/ 23 h 66"/>
                <a:gd name="T10" fmla="*/ 103 w 104"/>
                <a:gd name="T11" fmla="*/ 31 h 66"/>
                <a:gd name="T12" fmla="*/ 95 w 104"/>
                <a:gd name="T13" fmla="*/ 61 h 66"/>
                <a:gd name="T14" fmla="*/ 87 w 104"/>
                <a:gd name="T15" fmla="*/ 65 h 66"/>
                <a:gd name="T16" fmla="*/ 5 w 104"/>
                <a:gd name="T17" fmla="*/ 4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4" h="66">
                  <a:moveTo>
                    <a:pt x="5" y="43"/>
                  </a:moveTo>
                  <a:cubicBezTo>
                    <a:pt x="2" y="42"/>
                    <a:pt x="0" y="39"/>
                    <a:pt x="1" y="35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2"/>
                    <a:pt x="13" y="0"/>
                    <a:pt x="17" y="1"/>
                  </a:cubicBezTo>
                  <a:cubicBezTo>
                    <a:pt x="99" y="23"/>
                    <a:pt x="99" y="23"/>
                    <a:pt x="99" y="23"/>
                  </a:cubicBezTo>
                  <a:cubicBezTo>
                    <a:pt x="102" y="24"/>
                    <a:pt x="104" y="28"/>
                    <a:pt x="103" y="31"/>
                  </a:cubicBezTo>
                  <a:cubicBezTo>
                    <a:pt x="95" y="61"/>
                    <a:pt x="95" y="61"/>
                    <a:pt x="95" y="61"/>
                  </a:cubicBezTo>
                  <a:cubicBezTo>
                    <a:pt x="94" y="64"/>
                    <a:pt x="91" y="66"/>
                    <a:pt x="87" y="65"/>
                  </a:cubicBezTo>
                  <a:lnTo>
                    <a:pt x="5" y="43"/>
                  </a:lnTo>
                  <a:close/>
                </a:path>
              </a:pathLst>
            </a:custGeom>
            <a:solidFill>
              <a:srgbClr val="D8D4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2" name="Freeform 239"/>
            <p:cNvSpPr>
              <a:spLocks/>
            </p:cNvSpPr>
            <p:nvPr/>
          </p:nvSpPr>
          <p:spPr bwMode="gray">
            <a:xfrm>
              <a:off x="5230756" y="2501900"/>
              <a:ext cx="69850" cy="74612"/>
            </a:xfrm>
            <a:custGeom>
              <a:avLst/>
              <a:gdLst>
                <a:gd name="T0" fmla="*/ 2 w 21"/>
                <a:gd name="T1" fmla="*/ 18 h 22"/>
                <a:gd name="T2" fmla="*/ 0 w 21"/>
                <a:gd name="T3" fmla="*/ 14 h 22"/>
                <a:gd name="T4" fmla="*/ 3 w 21"/>
                <a:gd name="T5" fmla="*/ 2 h 22"/>
                <a:gd name="T6" fmla="*/ 7 w 21"/>
                <a:gd name="T7" fmla="*/ 1 h 22"/>
                <a:gd name="T8" fmla="*/ 19 w 21"/>
                <a:gd name="T9" fmla="*/ 4 h 22"/>
                <a:gd name="T10" fmla="*/ 21 w 21"/>
                <a:gd name="T11" fmla="*/ 7 h 22"/>
                <a:gd name="T12" fmla="*/ 18 w 21"/>
                <a:gd name="T13" fmla="*/ 19 h 22"/>
                <a:gd name="T14" fmla="*/ 14 w 21"/>
                <a:gd name="T15" fmla="*/ 21 h 22"/>
                <a:gd name="T16" fmla="*/ 2 w 21"/>
                <a:gd name="T17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22">
                  <a:moveTo>
                    <a:pt x="2" y="18"/>
                  </a:moveTo>
                  <a:cubicBezTo>
                    <a:pt x="1" y="17"/>
                    <a:pt x="0" y="16"/>
                    <a:pt x="0" y="14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1"/>
                    <a:pt x="5" y="0"/>
                    <a:pt x="7" y="1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4"/>
                    <a:pt x="21" y="6"/>
                    <a:pt x="21" y="7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7" y="21"/>
                    <a:pt x="16" y="22"/>
                    <a:pt x="14" y="21"/>
                  </a:cubicBezTo>
                  <a:lnTo>
                    <a:pt x="2" y="18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3" name="Freeform 240"/>
            <p:cNvSpPr>
              <a:spLocks/>
            </p:cNvSpPr>
            <p:nvPr/>
          </p:nvSpPr>
          <p:spPr bwMode="gray">
            <a:xfrm>
              <a:off x="5311719" y="2525713"/>
              <a:ext cx="69850" cy="69850"/>
            </a:xfrm>
            <a:custGeom>
              <a:avLst/>
              <a:gdLst>
                <a:gd name="T0" fmla="*/ 2 w 21"/>
                <a:gd name="T1" fmla="*/ 17 h 21"/>
                <a:gd name="T2" fmla="*/ 0 w 21"/>
                <a:gd name="T3" fmla="*/ 14 h 21"/>
                <a:gd name="T4" fmla="*/ 4 w 21"/>
                <a:gd name="T5" fmla="*/ 2 h 21"/>
                <a:gd name="T6" fmla="*/ 7 w 21"/>
                <a:gd name="T7" fmla="*/ 0 h 21"/>
                <a:gd name="T8" fmla="*/ 19 w 21"/>
                <a:gd name="T9" fmla="*/ 3 h 21"/>
                <a:gd name="T10" fmla="*/ 21 w 21"/>
                <a:gd name="T11" fmla="*/ 7 h 21"/>
                <a:gd name="T12" fmla="*/ 18 w 21"/>
                <a:gd name="T13" fmla="*/ 19 h 21"/>
                <a:gd name="T14" fmla="*/ 14 w 21"/>
                <a:gd name="T15" fmla="*/ 21 h 21"/>
                <a:gd name="T16" fmla="*/ 2 w 21"/>
                <a:gd name="T17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21">
                  <a:moveTo>
                    <a:pt x="2" y="17"/>
                  </a:moveTo>
                  <a:cubicBezTo>
                    <a:pt x="1" y="17"/>
                    <a:pt x="0" y="15"/>
                    <a:pt x="0" y="1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5" y="0"/>
                    <a:pt x="7" y="0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20" y="4"/>
                    <a:pt x="21" y="5"/>
                    <a:pt x="21" y="7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7" y="20"/>
                    <a:pt x="16" y="21"/>
                    <a:pt x="14" y="21"/>
                  </a:cubicBezTo>
                  <a:lnTo>
                    <a:pt x="2" y="17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4" name="Freeform 241"/>
            <p:cNvSpPr>
              <a:spLocks/>
            </p:cNvSpPr>
            <p:nvPr/>
          </p:nvSpPr>
          <p:spPr bwMode="gray">
            <a:xfrm>
              <a:off x="5391094" y="2546350"/>
              <a:ext cx="71438" cy="73025"/>
            </a:xfrm>
            <a:custGeom>
              <a:avLst/>
              <a:gdLst>
                <a:gd name="T0" fmla="*/ 2 w 21"/>
                <a:gd name="T1" fmla="*/ 18 h 22"/>
                <a:gd name="T2" fmla="*/ 0 w 21"/>
                <a:gd name="T3" fmla="*/ 14 h 22"/>
                <a:gd name="T4" fmla="*/ 4 w 21"/>
                <a:gd name="T5" fmla="*/ 2 h 22"/>
                <a:gd name="T6" fmla="*/ 7 w 21"/>
                <a:gd name="T7" fmla="*/ 1 h 22"/>
                <a:gd name="T8" fmla="*/ 19 w 21"/>
                <a:gd name="T9" fmla="*/ 4 h 22"/>
                <a:gd name="T10" fmla="*/ 21 w 21"/>
                <a:gd name="T11" fmla="*/ 7 h 22"/>
                <a:gd name="T12" fmla="*/ 18 w 21"/>
                <a:gd name="T13" fmla="*/ 19 h 22"/>
                <a:gd name="T14" fmla="*/ 14 w 21"/>
                <a:gd name="T15" fmla="*/ 21 h 22"/>
                <a:gd name="T16" fmla="*/ 2 w 21"/>
                <a:gd name="T17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22">
                  <a:moveTo>
                    <a:pt x="2" y="18"/>
                  </a:moveTo>
                  <a:cubicBezTo>
                    <a:pt x="1" y="17"/>
                    <a:pt x="0" y="16"/>
                    <a:pt x="0" y="1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6" y="0"/>
                    <a:pt x="7" y="1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1" y="4"/>
                    <a:pt x="21" y="6"/>
                    <a:pt x="21" y="7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7" y="21"/>
                    <a:pt x="16" y="22"/>
                    <a:pt x="14" y="21"/>
                  </a:cubicBezTo>
                  <a:lnTo>
                    <a:pt x="2" y="18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5" name="Freeform 242"/>
            <p:cNvSpPr>
              <a:spLocks/>
            </p:cNvSpPr>
            <p:nvPr/>
          </p:nvSpPr>
          <p:spPr bwMode="gray">
            <a:xfrm>
              <a:off x="5472056" y="2570163"/>
              <a:ext cx="69850" cy="69850"/>
            </a:xfrm>
            <a:custGeom>
              <a:avLst/>
              <a:gdLst>
                <a:gd name="T0" fmla="*/ 2 w 21"/>
                <a:gd name="T1" fmla="*/ 17 h 21"/>
                <a:gd name="T2" fmla="*/ 1 w 21"/>
                <a:gd name="T3" fmla="*/ 14 h 21"/>
                <a:gd name="T4" fmla="*/ 4 w 21"/>
                <a:gd name="T5" fmla="*/ 2 h 21"/>
                <a:gd name="T6" fmla="*/ 7 w 21"/>
                <a:gd name="T7" fmla="*/ 0 h 21"/>
                <a:gd name="T8" fmla="*/ 19 w 21"/>
                <a:gd name="T9" fmla="*/ 3 h 21"/>
                <a:gd name="T10" fmla="*/ 21 w 21"/>
                <a:gd name="T11" fmla="*/ 7 h 21"/>
                <a:gd name="T12" fmla="*/ 18 w 21"/>
                <a:gd name="T13" fmla="*/ 19 h 21"/>
                <a:gd name="T14" fmla="*/ 14 w 21"/>
                <a:gd name="T15" fmla="*/ 21 h 21"/>
                <a:gd name="T16" fmla="*/ 2 w 21"/>
                <a:gd name="T17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21">
                  <a:moveTo>
                    <a:pt x="2" y="17"/>
                  </a:moveTo>
                  <a:cubicBezTo>
                    <a:pt x="1" y="17"/>
                    <a:pt x="0" y="15"/>
                    <a:pt x="1" y="1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6" y="0"/>
                    <a:pt x="7" y="0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21" y="4"/>
                    <a:pt x="21" y="5"/>
                    <a:pt x="21" y="7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7" y="20"/>
                    <a:pt x="16" y="21"/>
                    <a:pt x="14" y="21"/>
                  </a:cubicBezTo>
                  <a:lnTo>
                    <a:pt x="2" y="17"/>
                  </a:lnTo>
                  <a:close/>
                </a:path>
              </a:pathLst>
            </a:custGeom>
            <a:solidFill>
              <a:srgbClr val="7BD5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6" name="Freeform 243"/>
            <p:cNvSpPr>
              <a:spLocks/>
            </p:cNvSpPr>
            <p:nvPr/>
          </p:nvSpPr>
          <p:spPr bwMode="gray">
            <a:xfrm>
              <a:off x="5251394" y="2422525"/>
              <a:ext cx="73025" cy="73025"/>
            </a:xfrm>
            <a:custGeom>
              <a:avLst/>
              <a:gdLst>
                <a:gd name="T0" fmla="*/ 2 w 22"/>
                <a:gd name="T1" fmla="*/ 18 h 22"/>
                <a:gd name="T2" fmla="*/ 1 w 22"/>
                <a:gd name="T3" fmla="*/ 15 h 22"/>
                <a:gd name="T4" fmla="*/ 4 w 22"/>
                <a:gd name="T5" fmla="*/ 3 h 22"/>
                <a:gd name="T6" fmla="*/ 7 w 22"/>
                <a:gd name="T7" fmla="*/ 1 h 22"/>
                <a:gd name="T8" fmla="*/ 19 w 22"/>
                <a:gd name="T9" fmla="*/ 4 h 22"/>
                <a:gd name="T10" fmla="*/ 21 w 22"/>
                <a:gd name="T11" fmla="*/ 7 h 22"/>
                <a:gd name="T12" fmla="*/ 18 w 22"/>
                <a:gd name="T13" fmla="*/ 19 h 22"/>
                <a:gd name="T14" fmla="*/ 15 w 22"/>
                <a:gd name="T15" fmla="*/ 21 h 22"/>
                <a:gd name="T16" fmla="*/ 2 w 22"/>
                <a:gd name="T17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2">
                  <a:moveTo>
                    <a:pt x="2" y="18"/>
                  </a:moveTo>
                  <a:cubicBezTo>
                    <a:pt x="1" y="18"/>
                    <a:pt x="0" y="16"/>
                    <a:pt x="1" y="15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"/>
                    <a:pt x="6" y="0"/>
                    <a:pt x="7" y="1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1" y="4"/>
                    <a:pt x="22" y="6"/>
                    <a:pt x="21" y="7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21"/>
                    <a:pt x="16" y="22"/>
                    <a:pt x="15" y="21"/>
                  </a:cubicBezTo>
                  <a:lnTo>
                    <a:pt x="2" y="18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7" name="Freeform 244"/>
            <p:cNvSpPr>
              <a:spLocks/>
            </p:cNvSpPr>
            <p:nvPr/>
          </p:nvSpPr>
          <p:spPr bwMode="gray">
            <a:xfrm>
              <a:off x="5330769" y="2444750"/>
              <a:ext cx="74613" cy="71437"/>
            </a:xfrm>
            <a:custGeom>
              <a:avLst/>
              <a:gdLst>
                <a:gd name="T0" fmla="*/ 3 w 22"/>
                <a:gd name="T1" fmla="*/ 18 h 21"/>
                <a:gd name="T2" fmla="*/ 1 w 22"/>
                <a:gd name="T3" fmla="*/ 14 h 21"/>
                <a:gd name="T4" fmla="*/ 4 w 22"/>
                <a:gd name="T5" fmla="*/ 2 h 21"/>
                <a:gd name="T6" fmla="*/ 7 w 22"/>
                <a:gd name="T7" fmla="*/ 0 h 21"/>
                <a:gd name="T8" fmla="*/ 19 w 22"/>
                <a:gd name="T9" fmla="*/ 4 h 21"/>
                <a:gd name="T10" fmla="*/ 21 w 22"/>
                <a:gd name="T11" fmla="*/ 7 h 21"/>
                <a:gd name="T12" fmla="*/ 18 w 22"/>
                <a:gd name="T13" fmla="*/ 19 h 21"/>
                <a:gd name="T14" fmla="*/ 15 w 22"/>
                <a:gd name="T15" fmla="*/ 21 h 21"/>
                <a:gd name="T16" fmla="*/ 3 w 22"/>
                <a:gd name="T17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1">
                  <a:moveTo>
                    <a:pt x="3" y="18"/>
                  </a:moveTo>
                  <a:cubicBezTo>
                    <a:pt x="1" y="17"/>
                    <a:pt x="0" y="16"/>
                    <a:pt x="1" y="1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6" y="0"/>
                    <a:pt x="7" y="0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1" y="4"/>
                    <a:pt x="22" y="5"/>
                    <a:pt x="21" y="7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20"/>
                    <a:pt x="16" y="21"/>
                    <a:pt x="15" y="21"/>
                  </a:cubicBezTo>
                  <a:lnTo>
                    <a:pt x="3" y="18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8" name="Freeform 245"/>
            <p:cNvSpPr>
              <a:spLocks/>
            </p:cNvSpPr>
            <p:nvPr/>
          </p:nvSpPr>
          <p:spPr bwMode="gray">
            <a:xfrm>
              <a:off x="5411731" y="2465388"/>
              <a:ext cx="74613" cy="74612"/>
            </a:xfrm>
            <a:custGeom>
              <a:avLst/>
              <a:gdLst>
                <a:gd name="T0" fmla="*/ 3 w 22"/>
                <a:gd name="T1" fmla="*/ 18 h 22"/>
                <a:gd name="T2" fmla="*/ 1 w 22"/>
                <a:gd name="T3" fmla="*/ 15 h 22"/>
                <a:gd name="T4" fmla="*/ 4 w 22"/>
                <a:gd name="T5" fmla="*/ 3 h 22"/>
                <a:gd name="T6" fmla="*/ 7 w 22"/>
                <a:gd name="T7" fmla="*/ 1 h 22"/>
                <a:gd name="T8" fmla="*/ 19 w 22"/>
                <a:gd name="T9" fmla="*/ 4 h 22"/>
                <a:gd name="T10" fmla="*/ 21 w 22"/>
                <a:gd name="T11" fmla="*/ 7 h 22"/>
                <a:gd name="T12" fmla="*/ 18 w 22"/>
                <a:gd name="T13" fmla="*/ 19 h 22"/>
                <a:gd name="T14" fmla="*/ 15 w 22"/>
                <a:gd name="T15" fmla="*/ 21 h 22"/>
                <a:gd name="T16" fmla="*/ 3 w 22"/>
                <a:gd name="T17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2">
                  <a:moveTo>
                    <a:pt x="3" y="18"/>
                  </a:moveTo>
                  <a:cubicBezTo>
                    <a:pt x="1" y="18"/>
                    <a:pt x="0" y="16"/>
                    <a:pt x="1" y="15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"/>
                    <a:pt x="6" y="0"/>
                    <a:pt x="7" y="1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1" y="4"/>
                    <a:pt x="22" y="6"/>
                    <a:pt x="21" y="7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21"/>
                    <a:pt x="16" y="22"/>
                    <a:pt x="15" y="21"/>
                  </a:cubicBezTo>
                  <a:lnTo>
                    <a:pt x="3" y="18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9" name="Freeform 246"/>
            <p:cNvSpPr>
              <a:spLocks/>
            </p:cNvSpPr>
            <p:nvPr/>
          </p:nvSpPr>
          <p:spPr bwMode="gray">
            <a:xfrm>
              <a:off x="5495869" y="2489200"/>
              <a:ext cx="69850" cy="69850"/>
            </a:xfrm>
            <a:custGeom>
              <a:avLst/>
              <a:gdLst>
                <a:gd name="T0" fmla="*/ 2 w 21"/>
                <a:gd name="T1" fmla="*/ 18 h 21"/>
                <a:gd name="T2" fmla="*/ 0 w 21"/>
                <a:gd name="T3" fmla="*/ 14 h 21"/>
                <a:gd name="T4" fmla="*/ 3 w 21"/>
                <a:gd name="T5" fmla="*/ 2 h 21"/>
                <a:gd name="T6" fmla="*/ 7 w 21"/>
                <a:gd name="T7" fmla="*/ 0 h 21"/>
                <a:gd name="T8" fmla="*/ 19 w 21"/>
                <a:gd name="T9" fmla="*/ 4 h 21"/>
                <a:gd name="T10" fmla="*/ 21 w 21"/>
                <a:gd name="T11" fmla="*/ 7 h 21"/>
                <a:gd name="T12" fmla="*/ 17 w 21"/>
                <a:gd name="T13" fmla="*/ 19 h 21"/>
                <a:gd name="T14" fmla="*/ 14 w 21"/>
                <a:gd name="T15" fmla="*/ 21 h 21"/>
                <a:gd name="T16" fmla="*/ 2 w 21"/>
                <a:gd name="T17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21">
                  <a:moveTo>
                    <a:pt x="2" y="18"/>
                  </a:moveTo>
                  <a:cubicBezTo>
                    <a:pt x="0" y="17"/>
                    <a:pt x="0" y="16"/>
                    <a:pt x="0" y="14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1"/>
                    <a:pt x="5" y="0"/>
                    <a:pt x="7" y="0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4"/>
                    <a:pt x="21" y="5"/>
                    <a:pt x="21" y="7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5" y="21"/>
                    <a:pt x="14" y="21"/>
                  </a:cubicBezTo>
                  <a:lnTo>
                    <a:pt x="2" y="18"/>
                  </a:lnTo>
                  <a:close/>
                </a:path>
              </a:pathLst>
            </a:custGeom>
            <a:solidFill>
              <a:srgbClr val="7BD5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0" name="Freeform 247"/>
            <p:cNvSpPr>
              <a:spLocks/>
            </p:cNvSpPr>
            <p:nvPr/>
          </p:nvSpPr>
          <p:spPr bwMode="gray">
            <a:xfrm>
              <a:off x="5273619" y="2344738"/>
              <a:ext cx="71438" cy="69850"/>
            </a:xfrm>
            <a:custGeom>
              <a:avLst/>
              <a:gdLst>
                <a:gd name="T0" fmla="*/ 2 w 21"/>
                <a:gd name="T1" fmla="*/ 17 h 21"/>
                <a:gd name="T2" fmla="*/ 0 w 21"/>
                <a:gd name="T3" fmla="*/ 14 h 21"/>
                <a:gd name="T4" fmla="*/ 3 w 21"/>
                <a:gd name="T5" fmla="*/ 2 h 21"/>
                <a:gd name="T6" fmla="*/ 7 w 21"/>
                <a:gd name="T7" fmla="*/ 0 h 21"/>
                <a:gd name="T8" fmla="*/ 19 w 21"/>
                <a:gd name="T9" fmla="*/ 3 h 21"/>
                <a:gd name="T10" fmla="*/ 21 w 21"/>
                <a:gd name="T11" fmla="*/ 7 h 21"/>
                <a:gd name="T12" fmla="*/ 17 w 21"/>
                <a:gd name="T13" fmla="*/ 19 h 21"/>
                <a:gd name="T14" fmla="*/ 14 w 21"/>
                <a:gd name="T15" fmla="*/ 20 h 21"/>
                <a:gd name="T16" fmla="*/ 2 w 21"/>
                <a:gd name="T17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21">
                  <a:moveTo>
                    <a:pt x="2" y="17"/>
                  </a:moveTo>
                  <a:cubicBezTo>
                    <a:pt x="0" y="17"/>
                    <a:pt x="0" y="15"/>
                    <a:pt x="0" y="14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0"/>
                    <a:pt x="5" y="0"/>
                    <a:pt x="7" y="0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20" y="4"/>
                    <a:pt x="21" y="5"/>
                    <a:pt x="21" y="7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6" y="21"/>
                    <a:pt x="14" y="20"/>
                  </a:cubicBezTo>
                  <a:lnTo>
                    <a:pt x="2" y="17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1" name="Freeform 248"/>
            <p:cNvSpPr>
              <a:spLocks/>
            </p:cNvSpPr>
            <p:nvPr/>
          </p:nvSpPr>
          <p:spPr bwMode="gray">
            <a:xfrm>
              <a:off x="5354581" y="2365375"/>
              <a:ext cx="69850" cy="69850"/>
            </a:xfrm>
            <a:custGeom>
              <a:avLst/>
              <a:gdLst>
                <a:gd name="T0" fmla="*/ 2 w 21"/>
                <a:gd name="T1" fmla="*/ 18 h 21"/>
                <a:gd name="T2" fmla="*/ 0 w 21"/>
                <a:gd name="T3" fmla="*/ 14 h 21"/>
                <a:gd name="T4" fmla="*/ 3 w 21"/>
                <a:gd name="T5" fmla="*/ 2 h 21"/>
                <a:gd name="T6" fmla="*/ 7 w 21"/>
                <a:gd name="T7" fmla="*/ 0 h 21"/>
                <a:gd name="T8" fmla="*/ 19 w 21"/>
                <a:gd name="T9" fmla="*/ 4 h 21"/>
                <a:gd name="T10" fmla="*/ 21 w 21"/>
                <a:gd name="T11" fmla="*/ 7 h 21"/>
                <a:gd name="T12" fmla="*/ 18 w 21"/>
                <a:gd name="T13" fmla="*/ 19 h 21"/>
                <a:gd name="T14" fmla="*/ 14 w 21"/>
                <a:gd name="T15" fmla="*/ 21 h 21"/>
                <a:gd name="T16" fmla="*/ 2 w 21"/>
                <a:gd name="T17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21">
                  <a:moveTo>
                    <a:pt x="2" y="18"/>
                  </a:moveTo>
                  <a:cubicBezTo>
                    <a:pt x="1" y="17"/>
                    <a:pt x="0" y="16"/>
                    <a:pt x="0" y="14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1"/>
                    <a:pt x="5" y="0"/>
                    <a:pt x="7" y="0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4"/>
                    <a:pt x="21" y="6"/>
                    <a:pt x="21" y="7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7" y="21"/>
                    <a:pt x="16" y="21"/>
                    <a:pt x="14" y="21"/>
                  </a:cubicBezTo>
                  <a:lnTo>
                    <a:pt x="2" y="18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2" name="Freeform 249"/>
            <p:cNvSpPr>
              <a:spLocks/>
            </p:cNvSpPr>
            <p:nvPr/>
          </p:nvSpPr>
          <p:spPr bwMode="gray">
            <a:xfrm>
              <a:off x="5435544" y="2387600"/>
              <a:ext cx="69850" cy="71437"/>
            </a:xfrm>
            <a:custGeom>
              <a:avLst/>
              <a:gdLst>
                <a:gd name="T0" fmla="*/ 2 w 21"/>
                <a:gd name="T1" fmla="*/ 17 h 21"/>
                <a:gd name="T2" fmla="*/ 0 w 21"/>
                <a:gd name="T3" fmla="*/ 14 h 21"/>
                <a:gd name="T4" fmla="*/ 3 w 21"/>
                <a:gd name="T5" fmla="*/ 2 h 21"/>
                <a:gd name="T6" fmla="*/ 7 w 21"/>
                <a:gd name="T7" fmla="*/ 0 h 21"/>
                <a:gd name="T8" fmla="*/ 19 w 21"/>
                <a:gd name="T9" fmla="*/ 3 h 21"/>
                <a:gd name="T10" fmla="*/ 21 w 21"/>
                <a:gd name="T11" fmla="*/ 7 h 21"/>
                <a:gd name="T12" fmla="*/ 18 w 21"/>
                <a:gd name="T13" fmla="*/ 19 h 21"/>
                <a:gd name="T14" fmla="*/ 14 w 21"/>
                <a:gd name="T15" fmla="*/ 20 h 21"/>
                <a:gd name="T16" fmla="*/ 2 w 21"/>
                <a:gd name="T17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21">
                  <a:moveTo>
                    <a:pt x="2" y="17"/>
                  </a:moveTo>
                  <a:cubicBezTo>
                    <a:pt x="1" y="17"/>
                    <a:pt x="0" y="15"/>
                    <a:pt x="0" y="14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0"/>
                    <a:pt x="5" y="0"/>
                    <a:pt x="7" y="0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20" y="4"/>
                    <a:pt x="21" y="5"/>
                    <a:pt x="21" y="7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7" y="20"/>
                    <a:pt x="16" y="21"/>
                    <a:pt x="14" y="20"/>
                  </a:cubicBezTo>
                  <a:lnTo>
                    <a:pt x="2" y="17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3" name="Freeform 250"/>
            <p:cNvSpPr>
              <a:spLocks/>
            </p:cNvSpPr>
            <p:nvPr/>
          </p:nvSpPr>
          <p:spPr bwMode="gray">
            <a:xfrm>
              <a:off x="5516506" y="2408238"/>
              <a:ext cx="69850" cy="71437"/>
            </a:xfrm>
            <a:custGeom>
              <a:avLst/>
              <a:gdLst>
                <a:gd name="T0" fmla="*/ 2 w 21"/>
                <a:gd name="T1" fmla="*/ 18 h 21"/>
                <a:gd name="T2" fmla="*/ 0 w 21"/>
                <a:gd name="T3" fmla="*/ 14 h 21"/>
                <a:gd name="T4" fmla="*/ 4 w 21"/>
                <a:gd name="T5" fmla="*/ 2 h 21"/>
                <a:gd name="T6" fmla="*/ 7 w 21"/>
                <a:gd name="T7" fmla="*/ 0 h 21"/>
                <a:gd name="T8" fmla="*/ 19 w 21"/>
                <a:gd name="T9" fmla="*/ 4 h 21"/>
                <a:gd name="T10" fmla="*/ 21 w 21"/>
                <a:gd name="T11" fmla="*/ 7 h 21"/>
                <a:gd name="T12" fmla="*/ 18 w 21"/>
                <a:gd name="T13" fmla="*/ 19 h 21"/>
                <a:gd name="T14" fmla="*/ 14 w 21"/>
                <a:gd name="T15" fmla="*/ 21 h 21"/>
                <a:gd name="T16" fmla="*/ 2 w 21"/>
                <a:gd name="T17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21">
                  <a:moveTo>
                    <a:pt x="2" y="18"/>
                  </a:moveTo>
                  <a:cubicBezTo>
                    <a:pt x="1" y="17"/>
                    <a:pt x="0" y="16"/>
                    <a:pt x="0" y="1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5" y="0"/>
                    <a:pt x="7" y="0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4"/>
                    <a:pt x="21" y="6"/>
                    <a:pt x="21" y="7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7" y="21"/>
                    <a:pt x="16" y="21"/>
                    <a:pt x="14" y="21"/>
                  </a:cubicBezTo>
                  <a:lnTo>
                    <a:pt x="2" y="18"/>
                  </a:lnTo>
                  <a:close/>
                </a:path>
              </a:pathLst>
            </a:custGeom>
            <a:solidFill>
              <a:srgbClr val="7BD5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4" name="Freeform 251"/>
            <p:cNvSpPr>
              <a:spLocks/>
            </p:cNvSpPr>
            <p:nvPr/>
          </p:nvSpPr>
          <p:spPr bwMode="gray">
            <a:xfrm>
              <a:off x="5294256" y="2263775"/>
              <a:ext cx="74613" cy="71437"/>
            </a:xfrm>
            <a:custGeom>
              <a:avLst/>
              <a:gdLst>
                <a:gd name="T0" fmla="*/ 2 w 22"/>
                <a:gd name="T1" fmla="*/ 17 h 21"/>
                <a:gd name="T2" fmla="*/ 0 w 22"/>
                <a:gd name="T3" fmla="*/ 14 h 21"/>
                <a:gd name="T4" fmla="*/ 4 w 22"/>
                <a:gd name="T5" fmla="*/ 2 h 21"/>
                <a:gd name="T6" fmla="*/ 7 w 22"/>
                <a:gd name="T7" fmla="*/ 0 h 21"/>
                <a:gd name="T8" fmla="*/ 19 w 22"/>
                <a:gd name="T9" fmla="*/ 3 h 21"/>
                <a:gd name="T10" fmla="*/ 21 w 22"/>
                <a:gd name="T11" fmla="*/ 7 h 21"/>
                <a:gd name="T12" fmla="*/ 18 w 22"/>
                <a:gd name="T13" fmla="*/ 19 h 21"/>
                <a:gd name="T14" fmla="*/ 14 w 22"/>
                <a:gd name="T15" fmla="*/ 21 h 21"/>
                <a:gd name="T16" fmla="*/ 2 w 22"/>
                <a:gd name="T17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1">
                  <a:moveTo>
                    <a:pt x="2" y="17"/>
                  </a:moveTo>
                  <a:cubicBezTo>
                    <a:pt x="1" y="17"/>
                    <a:pt x="0" y="16"/>
                    <a:pt x="0" y="1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6" y="0"/>
                    <a:pt x="7" y="0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21" y="4"/>
                    <a:pt x="22" y="5"/>
                    <a:pt x="21" y="7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7" y="20"/>
                    <a:pt x="16" y="21"/>
                    <a:pt x="14" y="21"/>
                  </a:cubicBezTo>
                  <a:lnTo>
                    <a:pt x="2" y="17"/>
                  </a:lnTo>
                  <a:close/>
                </a:path>
              </a:pathLst>
            </a:custGeom>
            <a:solidFill>
              <a:srgbClr val="5C9C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5" name="Freeform 252"/>
            <p:cNvSpPr>
              <a:spLocks/>
            </p:cNvSpPr>
            <p:nvPr/>
          </p:nvSpPr>
          <p:spPr bwMode="gray">
            <a:xfrm>
              <a:off x="5375219" y="2284413"/>
              <a:ext cx="73025" cy="73025"/>
            </a:xfrm>
            <a:custGeom>
              <a:avLst/>
              <a:gdLst>
                <a:gd name="T0" fmla="*/ 2 w 22"/>
                <a:gd name="T1" fmla="*/ 18 h 22"/>
                <a:gd name="T2" fmla="*/ 1 w 22"/>
                <a:gd name="T3" fmla="*/ 15 h 22"/>
                <a:gd name="T4" fmla="*/ 4 w 22"/>
                <a:gd name="T5" fmla="*/ 3 h 22"/>
                <a:gd name="T6" fmla="*/ 7 w 22"/>
                <a:gd name="T7" fmla="*/ 1 h 22"/>
                <a:gd name="T8" fmla="*/ 19 w 22"/>
                <a:gd name="T9" fmla="*/ 4 h 22"/>
                <a:gd name="T10" fmla="*/ 21 w 22"/>
                <a:gd name="T11" fmla="*/ 7 h 22"/>
                <a:gd name="T12" fmla="*/ 18 w 22"/>
                <a:gd name="T13" fmla="*/ 19 h 22"/>
                <a:gd name="T14" fmla="*/ 15 w 22"/>
                <a:gd name="T15" fmla="*/ 21 h 22"/>
                <a:gd name="T16" fmla="*/ 2 w 22"/>
                <a:gd name="T17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2">
                  <a:moveTo>
                    <a:pt x="2" y="18"/>
                  </a:moveTo>
                  <a:cubicBezTo>
                    <a:pt x="1" y="18"/>
                    <a:pt x="0" y="16"/>
                    <a:pt x="1" y="15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"/>
                    <a:pt x="6" y="0"/>
                    <a:pt x="7" y="1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1" y="4"/>
                    <a:pt x="22" y="6"/>
                    <a:pt x="21" y="7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21"/>
                    <a:pt x="16" y="22"/>
                    <a:pt x="15" y="21"/>
                  </a:cubicBezTo>
                  <a:lnTo>
                    <a:pt x="2" y="18"/>
                  </a:lnTo>
                  <a:close/>
                </a:path>
              </a:pathLst>
            </a:custGeom>
            <a:solidFill>
              <a:srgbClr val="5C9C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6" name="Freeform 253"/>
            <p:cNvSpPr>
              <a:spLocks/>
            </p:cNvSpPr>
            <p:nvPr/>
          </p:nvSpPr>
          <p:spPr bwMode="gray">
            <a:xfrm>
              <a:off x="5456181" y="2308225"/>
              <a:ext cx="73025" cy="69850"/>
            </a:xfrm>
            <a:custGeom>
              <a:avLst/>
              <a:gdLst>
                <a:gd name="T0" fmla="*/ 3 w 22"/>
                <a:gd name="T1" fmla="*/ 17 h 21"/>
                <a:gd name="T2" fmla="*/ 1 w 22"/>
                <a:gd name="T3" fmla="*/ 14 h 21"/>
                <a:gd name="T4" fmla="*/ 4 w 22"/>
                <a:gd name="T5" fmla="*/ 2 h 21"/>
                <a:gd name="T6" fmla="*/ 7 w 22"/>
                <a:gd name="T7" fmla="*/ 0 h 21"/>
                <a:gd name="T8" fmla="*/ 19 w 22"/>
                <a:gd name="T9" fmla="*/ 3 h 21"/>
                <a:gd name="T10" fmla="*/ 21 w 22"/>
                <a:gd name="T11" fmla="*/ 7 h 21"/>
                <a:gd name="T12" fmla="*/ 18 w 22"/>
                <a:gd name="T13" fmla="*/ 19 h 21"/>
                <a:gd name="T14" fmla="*/ 15 w 22"/>
                <a:gd name="T15" fmla="*/ 21 h 21"/>
                <a:gd name="T16" fmla="*/ 3 w 22"/>
                <a:gd name="T17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1">
                  <a:moveTo>
                    <a:pt x="3" y="17"/>
                  </a:moveTo>
                  <a:cubicBezTo>
                    <a:pt x="1" y="17"/>
                    <a:pt x="0" y="16"/>
                    <a:pt x="1" y="1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6" y="0"/>
                    <a:pt x="7" y="0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21" y="4"/>
                    <a:pt x="22" y="5"/>
                    <a:pt x="21" y="7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20"/>
                    <a:pt x="16" y="21"/>
                    <a:pt x="15" y="21"/>
                  </a:cubicBezTo>
                  <a:lnTo>
                    <a:pt x="3" y="17"/>
                  </a:lnTo>
                  <a:close/>
                </a:path>
              </a:pathLst>
            </a:custGeom>
            <a:solidFill>
              <a:srgbClr val="5C9C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7" name="Freeform 254"/>
            <p:cNvSpPr>
              <a:spLocks/>
            </p:cNvSpPr>
            <p:nvPr/>
          </p:nvSpPr>
          <p:spPr bwMode="gray">
            <a:xfrm>
              <a:off x="5535556" y="2327275"/>
              <a:ext cx="74613" cy="74612"/>
            </a:xfrm>
            <a:custGeom>
              <a:avLst/>
              <a:gdLst>
                <a:gd name="T0" fmla="*/ 3 w 22"/>
                <a:gd name="T1" fmla="*/ 18 h 22"/>
                <a:gd name="T2" fmla="*/ 1 w 22"/>
                <a:gd name="T3" fmla="*/ 15 h 22"/>
                <a:gd name="T4" fmla="*/ 4 w 22"/>
                <a:gd name="T5" fmla="*/ 3 h 22"/>
                <a:gd name="T6" fmla="*/ 7 w 22"/>
                <a:gd name="T7" fmla="*/ 1 h 22"/>
                <a:gd name="T8" fmla="*/ 19 w 22"/>
                <a:gd name="T9" fmla="*/ 4 h 22"/>
                <a:gd name="T10" fmla="*/ 21 w 22"/>
                <a:gd name="T11" fmla="*/ 7 h 22"/>
                <a:gd name="T12" fmla="*/ 18 w 22"/>
                <a:gd name="T13" fmla="*/ 19 h 22"/>
                <a:gd name="T14" fmla="*/ 15 w 22"/>
                <a:gd name="T15" fmla="*/ 21 h 22"/>
                <a:gd name="T16" fmla="*/ 3 w 22"/>
                <a:gd name="T17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2">
                  <a:moveTo>
                    <a:pt x="3" y="18"/>
                  </a:moveTo>
                  <a:cubicBezTo>
                    <a:pt x="1" y="18"/>
                    <a:pt x="0" y="16"/>
                    <a:pt x="1" y="15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"/>
                    <a:pt x="6" y="0"/>
                    <a:pt x="7" y="1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1" y="4"/>
                    <a:pt x="22" y="6"/>
                    <a:pt x="21" y="7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21"/>
                    <a:pt x="16" y="22"/>
                    <a:pt x="15" y="21"/>
                  </a:cubicBezTo>
                  <a:lnTo>
                    <a:pt x="3" y="18"/>
                  </a:lnTo>
                  <a:close/>
                </a:path>
              </a:pathLst>
            </a:custGeom>
            <a:solidFill>
              <a:srgbClr val="5C9C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278" name="Gruppieren 10241"/>
          <p:cNvGrpSpPr/>
          <p:nvPr/>
        </p:nvGrpSpPr>
        <p:grpSpPr bwMode="gray">
          <a:xfrm rot="2421724">
            <a:off x="9269259" y="2072062"/>
            <a:ext cx="575016" cy="784482"/>
            <a:chOff x="3552769" y="4119563"/>
            <a:chExt cx="593725" cy="965200"/>
          </a:xfrm>
        </p:grpSpPr>
        <p:sp>
          <p:nvSpPr>
            <p:cNvPr id="279" name="Freeform 296"/>
            <p:cNvSpPr>
              <a:spLocks/>
            </p:cNvSpPr>
            <p:nvPr/>
          </p:nvSpPr>
          <p:spPr bwMode="gray">
            <a:xfrm>
              <a:off x="3595631" y="4264025"/>
              <a:ext cx="550863" cy="811212"/>
            </a:xfrm>
            <a:custGeom>
              <a:avLst/>
              <a:gdLst>
                <a:gd name="T0" fmla="*/ 17 w 164"/>
                <a:gd name="T1" fmla="*/ 0 h 242"/>
                <a:gd name="T2" fmla="*/ 148 w 164"/>
                <a:gd name="T3" fmla="*/ 0 h 242"/>
                <a:gd name="T4" fmla="*/ 164 w 164"/>
                <a:gd name="T5" fmla="*/ 16 h 242"/>
                <a:gd name="T6" fmla="*/ 164 w 164"/>
                <a:gd name="T7" fmla="*/ 226 h 242"/>
                <a:gd name="T8" fmla="*/ 148 w 164"/>
                <a:gd name="T9" fmla="*/ 242 h 242"/>
                <a:gd name="T10" fmla="*/ 17 w 164"/>
                <a:gd name="T11" fmla="*/ 242 h 242"/>
                <a:gd name="T12" fmla="*/ 0 w 164"/>
                <a:gd name="T13" fmla="*/ 226 h 242"/>
                <a:gd name="T14" fmla="*/ 0 w 164"/>
                <a:gd name="T15" fmla="*/ 16 h 242"/>
                <a:gd name="T16" fmla="*/ 17 w 164"/>
                <a:gd name="T17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4" h="242">
                  <a:moveTo>
                    <a:pt x="17" y="0"/>
                  </a:moveTo>
                  <a:cubicBezTo>
                    <a:pt x="148" y="0"/>
                    <a:pt x="148" y="0"/>
                    <a:pt x="148" y="0"/>
                  </a:cubicBezTo>
                  <a:cubicBezTo>
                    <a:pt x="157" y="0"/>
                    <a:pt x="164" y="7"/>
                    <a:pt x="164" y="16"/>
                  </a:cubicBezTo>
                  <a:cubicBezTo>
                    <a:pt x="164" y="226"/>
                    <a:pt x="164" y="226"/>
                    <a:pt x="164" y="226"/>
                  </a:cubicBezTo>
                  <a:cubicBezTo>
                    <a:pt x="164" y="235"/>
                    <a:pt x="157" y="242"/>
                    <a:pt x="148" y="242"/>
                  </a:cubicBezTo>
                  <a:cubicBezTo>
                    <a:pt x="17" y="242"/>
                    <a:pt x="17" y="242"/>
                    <a:pt x="17" y="242"/>
                  </a:cubicBezTo>
                  <a:cubicBezTo>
                    <a:pt x="8" y="242"/>
                    <a:pt x="0" y="235"/>
                    <a:pt x="0" y="22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8" y="0"/>
                    <a:pt x="17" y="0"/>
                  </a:cubicBezTo>
                  <a:close/>
                </a:path>
              </a:pathLst>
            </a:custGeom>
            <a:solidFill>
              <a:srgbClr val="62A3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0" name="Rectangle 297"/>
            <p:cNvSpPr>
              <a:spLocks noChangeArrowheads="1"/>
            </p:cNvSpPr>
            <p:nvPr/>
          </p:nvSpPr>
          <p:spPr bwMode="gray">
            <a:xfrm>
              <a:off x="3595631" y="4589463"/>
              <a:ext cx="550863" cy="295275"/>
            </a:xfrm>
            <a:prstGeom prst="rect">
              <a:avLst/>
            </a:prstGeom>
            <a:solidFill>
              <a:srgbClr val="548A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1" name="Oval 298"/>
            <p:cNvSpPr>
              <a:spLocks noChangeArrowheads="1"/>
            </p:cNvSpPr>
            <p:nvPr/>
          </p:nvSpPr>
          <p:spPr bwMode="gray">
            <a:xfrm>
              <a:off x="3622619" y="4357688"/>
              <a:ext cx="33338" cy="36512"/>
            </a:xfrm>
            <a:prstGeom prst="ellipse">
              <a:avLst/>
            </a:prstGeom>
            <a:solidFill>
              <a:srgbClr val="2E68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2" name="Freeform 299"/>
            <p:cNvSpPr>
              <a:spLocks/>
            </p:cNvSpPr>
            <p:nvPr/>
          </p:nvSpPr>
          <p:spPr bwMode="gray">
            <a:xfrm>
              <a:off x="3552769" y="4367213"/>
              <a:ext cx="96838" cy="17462"/>
            </a:xfrm>
            <a:custGeom>
              <a:avLst/>
              <a:gdLst>
                <a:gd name="T0" fmla="*/ 3 w 29"/>
                <a:gd name="T1" fmla="*/ 5 h 5"/>
                <a:gd name="T2" fmla="*/ 26 w 29"/>
                <a:gd name="T3" fmla="*/ 5 h 5"/>
                <a:gd name="T4" fmla="*/ 29 w 29"/>
                <a:gd name="T5" fmla="*/ 2 h 5"/>
                <a:gd name="T6" fmla="*/ 26 w 29"/>
                <a:gd name="T7" fmla="*/ 0 h 5"/>
                <a:gd name="T8" fmla="*/ 3 w 29"/>
                <a:gd name="T9" fmla="*/ 0 h 5"/>
                <a:gd name="T10" fmla="*/ 0 w 29"/>
                <a:gd name="T11" fmla="*/ 2 h 5"/>
                <a:gd name="T12" fmla="*/ 3 w 29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5">
                  <a:moveTo>
                    <a:pt x="3" y="5"/>
                  </a:moveTo>
                  <a:cubicBezTo>
                    <a:pt x="26" y="5"/>
                    <a:pt x="26" y="5"/>
                    <a:pt x="26" y="5"/>
                  </a:cubicBezTo>
                  <a:cubicBezTo>
                    <a:pt x="28" y="5"/>
                    <a:pt x="29" y="4"/>
                    <a:pt x="29" y="2"/>
                  </a:cubicBezTo>
                  <a:cubicBezTo>
                    <a:pt x="29" y="1"/>
                    <a:pt x="28" y="0"/>
                    <a:pt x="26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3" y="5"/>
                  </a:cubicBezTo>
                  <a:close/>
                </a:path>
              </a:pathLst>
            </a:custGeom>
            <a:solidFill>
              <a:srgbClr val="5257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3" name="Oval 300"/>
            <p:cNvSpPr>
              <a:spLocks noChangeArrowheads="1"/>
            </p:cNvSpPr>
            <p:nvPr/>
          </p:nvSpPr>
          <p:spPr bwMode="gray">
            <a:xfrm>
              <a:off x="3622619" y="4475163"/>
              <a:ext cx="33338" cy="36512"/>
            </a:xfrm>
            <a:prstGeom prst="ellipse">
              <a:avLst/>
            </a:prstGeom>
            <a:solidFill>
              <a:srgbClr val="2E68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4" name="Freeform 301"/>
            <p:cNvSpPr>
              <a:spLocks/>
            </p:cNvSpPr>
            <p:nvPr/>
          </p:nvSpPr>
          <p:spPr bwMode="gray">
            <a:xfrm>
              <a:off x="3552769" y="4484688"/>
              <a:ext cx="96838" cy="17462"/>
            </a:xfrm>
            <a:custGeom>
              <a:avLst/>
              <a:gdLst>
                <a:gd name="T0" fmla="*/ 3 w 29"/>
                <a:gd name="T1" fmla="*/ 5 h 5"/>
                <a:gd name="T2" fmla="*/ 26 w 29"/>
                <a:gd name="T3" fmla="*/ 5 h 5"/>
                <a:gd name="T4" fmla="*/ 29 w 29"/>
                <a:gd name="T5" fmla="*/ 2 h 5"/>
                <a:gd name="T6" fmla="*/ 26 w 29"/>
                <a:gd name="T7" fmla="*/ 0 h 5"/>
                <a:gd name="T8" fmla="*/ 3 w 29"/>
                <a:gd name="T9" fmla="*/ 0 h 5"/>
                <a:gd name="T10" fmla="*/ 0 w 29"/>
                <a:gd name="T11" fmla="*/ 2 h 5"/>
                <a:gd name="T12" fmla="*/ 0 w 29"/>
                <a:gd name="T13" fmla="*/ 2 h 5"/>
                <a:gd name="T14" fmla="*/ 3 w 29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5">
                  <a:moveTo>
                    <a:pt x="3" y="5"/>
                  </a:moveTo>
                  <a:cubicBezTo>
                    <a:pt x="26" y="5"/>
                    <a:pt x="26" y="5"/>
                    <a:pt x="26" y="5"/>
                  </a:cubicBezTo>
                  <a:cubicBezTo>
                    <a:pt x="28" y="5"/>
                    <a:pt x="29" y="4"/>
                    <a:pt x="29" y="2"/>
                  </a:cubicBezTo>
                  <a:cubicBezTo>
                    <a:pt x="29" y="1"/>
                    <a:pt x="28" y="0"/>
                    <a:pt x="26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4"/>
                    <a:pt x="1" y="5"/>
                    <a:pt x="3" y="5"/>
                  </a:cubicBezTo>
                  <a:close/>
                </a:path>
              </a:pathLst>
            </a:custGeom>
            <a:solidFill>
              <a:srgbClr val="5257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5" name="Oval 302"/>
            <p:cNvSpPr>
              <a:spLocks noChangeArrowheads="1"/>
            </p:cNvSpPr>
            <p:nvPr/>
          </p:nvSpPr>
          <p:spPr bwMode="gray">
            <a:xfrm>
              <a:off x="3622619" y="4592638"/>
              <a:ext cx="33338" cy="36512"/>
            </a:xfrm>
            <a:prstGeom prst="ellipse">
              <a:avLst/>
            </a:prstGeom>
            <a:solidFill>
              <a:srgbClr val="2E68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6" name="Freeform 303"/>
            <p:cNvSpPr>
              <a:spLocks/>
            </p:cNvSpPr>
            <p:nvPr/>
          </p:nvSpPr>
          <p:spPr bwMode="gray">
            <a:xfrm>
              <a:off x="3552769" y="4602163"/>
              <a:ext cx="96838" cy="17462"/>
            </a:xfrm>
            <a:custGeom>
              <a:avLst/>
              <a:gdLst>
                <a:gd name="T0" fmla="*/ 3 w 29"/>
                <a:gd name="T1" fmla="*/ 5 h 5"/>
                <a:gd name="T2" fmla="*/ 26 w 29"/>
                <a:gd name="T3" fmla="*/ 5 h 5"/>
                <a:gd name="T4" fmla="*/ 29 w 29"/>
                <a:gd name="T5" fmla="*/ 2 h 5"/>
                <a:gd name="T6" fmla="*/ 26 w 29"/>
                <a:gd name="T7" fmla="*/ 0 h 5"/>
                <a:gd name="T8" fmla="*/ 3 w 29"/>
                <a:gd name="T9" fmla="*/ 0 h 5"/>
                <a:gd name="T10" fmla="*/ 0 w 29"/>
                <a:gd name="T11" fmla="*/ 2 h 5"/>
                <a:gd name="T12" fmla="*/ 0 w 29"/>
                <a:gd name="T13" fmla="*/ 2 h 5"/>
                <a:gd name="T14" fmla="*/ 3 w 29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5">
                  <a:moveTo>
                    <a:pt x="3" y="5"/>
                  </a:moveTo>
                  <a:cubicBezTo>
                    <a:pt x="26" y="5"/>
                    <a:pt x="26" y="5"/>
                    <a:pt x="26" y="5"/>
                  </a:cubicBezTo>
                  <a:cubicBezTo>
                    <a:pt x="28" y="5"/>
                    <a:pt x="29" y="4"/>
                    <a:pt x="29" y="2"/>
                  </a:cubicBezTo>
                  <a:cubicBezTo>
                    <a:pt x="29" y="1"/>
                    <a:pt x="28" y="0"/>
                    <a:pt x="26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4"/>
                    <a:pt x="1" y="5"/>
                    <a:pt x="3" y="5"/>
                  </a:cubicBezTo>
                  <a:close/>
                </a:path>
              </a:pathLst>
            </a:custGeom>
            <a:solidFill>
              <a:srgbClr val="5257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7" name="Oval 304"/>
            <p:cNvSpPr>
              <a:spLocks noChangeArrowheads="1"/>
            </p:cNvSpPr>
            <p:nvPr/>
          </p:nvSpPr>
          <p:spPr bwMode="gray">
            <a:xfrm>
              <a:off x="3622619" y="4710113"/>
              <a:ext cx="33338" cy="36512"/>
            </a:xfrm>
            <a:prstGeom prst="ellipse">
              <a:avLst/>
            </a:prstGeom>
            <a:solidFill>
              <a:srgbClr val="2E68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8" name="Freeform 305"/>
            <p:cNvSpPr>
              <a:spLocks/>
            </p:cNvSpPr>
            <p:nvPr/>
          </p:nvSpPr>
          <p:spPr bwMode="gray">
            <a:xfrm>
              <a:off x="3552769" y="4719638"/>
              <a:ext cx="96838" cy="17462"/>
            </a:xfrm>
            <a:custGeom>
              <a:avLst/>
              <a:gdLst>
                <a:gd name="T0" fmla="*/ 3 w 29"/>
                <a:gd name="T1" fmla="*/ 5 h 5"/>
                <a:gd name="T2" fmla="*/ 26 w 29"/>
                <a:gd name="T3" fmla="*/ 5 h 5"/>
                <a:gd name="T4" fmla="*/ 29 w 29"/>
                <a:gd name="T5" fmla="*/ 2 h 5"/>
                <a:gd name="T6" fmla="*/ 26 w 29"/>
                <a:gd name="T7" fmla="*/ 0 h 5"/>
                <a:gd name="T8" fmla="*/ 3 w 29"/>
                <a:gd name="T9" fmla="*/ 0 h 5"/>
                <a:gd name="T10" fmla="*/ 0 w 29"/>
                <a:gd name="T11" fmla="*/ 2 h 5"/>
                <a:gd name="T12" fmla="*/ 3 w 29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5">
                  <a:moveTo>
                    <a:pt x="3" y="5"/>
                  </a:moveTo>
                  <a:cubicBezTo>
                    <a:pt x="26" y="5"/>
                    <a:pt x="26" y="5"/>
                    <a:pt x="26" y="5"/>
                  </a:cubicBezTo>
                  <a:cubicBezTo>
                    <a:pt x="28" y="5"/>
                    <a:pt x="29" y="4"/>
                    <a:pt x="29" y="2"/>
                  </a:cubicBezTo>
                  <a:cubicBezTo>
                    <a:pt x="29" y="1"/>
                    <a:pt x="28" y="0"/>
                    <a:pt x="26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3" y="5"/>
                  </a:cubicBezTo>
                  <a:close/>
                </a:path>
              </a:pathLst>
            </a:custGeom>
            <a:solidFill>
              <a:srgbClr val="5257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9" name="Oval 306"/>
            <p:cNvSpPr>
              <a:spLocks noChangeArrowheads="1"/>
            </p:cNvSpPr>
            <p:nvPr/>
          </p:nvSpPr>
          <p:spPr bwMode="gray">
            <a:xfrm>
              <a:off x="3622619" y="4827588"/>
              <a:ext cx="33338" cy="36512"/>
            </a:xfrm>
            <a:prstGeom prst="ellipse">
              <a:avLst/>
            </a:prstGeom>
            <a:solidFill>
              <a:srgbClr val="2E68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90" name="Freeform 307"/>
            <p:cNvSpPr>
              <a:spLocks/>
            </p:cNvSpPr>
            <p:nvPr/>
          </p:nvSpPr>
          <p:spPr bwMode="gray">
            <a:xfrm>
              <a:off x="3552769" y="4837113"/>
              <a:ext cx="96838" cy="17462"/>
            </a:xfrm>
            <a:custGeom>
              <a:avLst/>
              <a:gdLst>
                <a:gd name="T0" fmla="*/ 3 w 29"/>
                <a:gd name="T1" fmla="*/ 5 h 5"/>
                <a:gd name="T2" fmla="*/ 26 w 29"/>
                <a:gd name="T3" fmla="*/ 5 h 5"/>
                <a:gd name="T4" fmla="*/ 29 w 29"/>
                <a:gd name="T5" fmla="*/ 2 h 5"/>
                <a:gd name="T6" fmla="*/ 26 w 29"/>
                <a:gd name="T7" fmla="*/ 0 h 5"/>
                <a:gd name="T8" fmla="*/ 3 w 29"/>
                <a:gd name="T9" fmla="*/ 0 h 5"/>
                <a:gd name="T10" fmla="*/ 0 w 29"/>
                <a:gd name="T11" fmla="*/ 2 h 5"/>
                <a:gd name="T12" fmla="*/ 3 w 29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5">
                  <a:moveTo>
                    <a:pt x="3" y="5"/>
                  </a:moveTo>
                  <a:cubicBezTo>
                    <a:pt x="26" y="5"/>
                    <a:pt x="26" y="5"/>
                    <a:pt x="26" y="5"/>
                  </a:cubicBezTo>
                  <a:cubicBezTo>
                    <a:pt x="28" y="5"/>
                    <a:pt x="29" y="4"/>
                    <a:pt x="29" y="2"/>
                  </a:cubicBezTo>
                  <a:cubicBezTo>
                    <a:pt x="29" y="1"/>
                    <a:pt x="28" y="0"/>
                    <a:pt x="26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3" y="5"/>
                  </a:cubicBezTo>
                  <a:close/>
                </a:path>
              </a:pathLst>
            </a:custGeom>
            <a:solidFill>
              <a:srgbClr val="5257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91" name="Oval 308"/>
            <p:cNvSpPr>
              <a:spLocks noChangeArrowheads="1"/>
            </p:cNvSpPr>
            <p:nvPr/>
          </p:nvSpPr>
          <p:spPr bwMode="gray">
            <a:xfrm>
              <a:off x="3622619" y="4945063"/>
              <a:ext cx="33338" cy="36512"/>
            </a:xfrm>
            <a:prstGeom prst="ellipse">
              <a:avLst/>
            </a:prstGeom>
            <a:solidFill>
              <a:srgbClr val="2E68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92" name="Freeform 309"/>
            <p:cNvSpPr>
              <a:spLocks/>
            </p:cNvSpPr>
            <p:nvPr/>
          </p:nvSpPr>
          <p:spPr bwMode="gray">
            <a:xfrm>
              <a:off x="3552769" y="4954588"/>
              <a:ext cx="96838" cy="17462"/>
            </a:xfrm>
            <a:custGeom>
              <a:avLst/>
              <a:gdLst>
                <a:gd name="T0" fmla="*/ 3 w 29"/>
                <a:gd name="T1" fmla="*/ 5 h 5"/>
                <a:gd name="T2" fmla="*/ 26 w 29"/>
                <a:gd name="T3" fmla="*/ 5 h 5"/>
                <a:gd name="T4" fmla="*/ 29 w 29"/>
                <a:gd name="T5" fmla="*/ 2 h 5"/>
                <a:gd name="T6" fmla="*/ 26 w 29"/>
                <a:gd name="T7" fmla="*/ 0 h 5"/>
                <a:gd name="T8" fmla="*/ 3 w 29"/>
                <a:gd name="T9" fmla="*/ 0 h 5"/>
                <a:gd name="T10" fmla="*/ 0 w 29"/>
                <a:gd name="T11" fmla="*/ 2 h 5"/>
                <a:gd name="T12" fmla="*/ 3 w 29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5">
                  <a:moveTo>
                    <a:pt x="3" y="5"/>
                  </a:moveTo>
                  <a:cubicBezTo>
                    <a:pt x="26" y="5"/>
                    <a:pt x="26" y="5"/>
                    <a:pt x="26" y="5"/>
                  </a:cubicBezTo>
                  <a:cubicBezTo>
                    <a:pt x="28" y="5"/>
                    <a:pt x="29" y="4"/>
                    <a:pt x="29" y="2"/>
                  </a:cubicBezTo>
                  <a:cubicBezTo>
                    <a:pt x="29" y="1"/>
                    <a:pt x="28" y="0"/>
                    <a:pt x="26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3" y="5"/>
                  </a:cubicBezTo>
                  <a:close/>
                </a:path>
              </a:pathLst>
            </a:custGeom>
            <a:solidFill>
              <a:srgbClr val="5257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93" name="Freeform 310"/>
            <p:cNvSpPr>
              <a:spLocks/>
            </p:cNvSpPr>
            <p:nvPr/>
          </p:nvSpPr>
          <p:spPr bwMode="gray">
            <a:xfrm>
              <a:off x="3724219" y="4119563"/>
              <a:ext cx="73025" cy="144462"/>
            </a:xfrm>
            <a:custGeom>
              <a:avLst/>
              <a:gdLst>
                <a:gd name="T0" fmla="*/ 46 w 46"/>
                <a:gd name="T1" fmla="*/ 0 h 91"/>
                <a:gd name="T2" fmla="*/ 23 w 46"/>
                <a:gd name="T3" fmla="*/ 17 h 91"/>
                <a:gd name="T4" fmla="*/ 0 w 46"/>
                <a:gd name="T5" fmla="*/ 0 h 91"/>
                <a:gd name="T6" fmla="*/ 0 w 46"/>
                <a:gd name="T7" fmla="*/ 91 h 91"/>
                <a:gd name="T8" fmla="*/ 46 w 46"/>
                <a:gd name="T9" fmla="*/ 91 h 91"/>
                <a:gd name="T10" fmla="*/ 46 w 46"/>
                <a:gd name="T11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91">
                  <a:moveTo>
                    <a:pt x="46" y="0"/>
                  </a:moveTo>
                  <a:lnTo>
                    <a:pt x="23" y="17"/>
                  </a:lnTo>
                  <a:lnTo>
                    <a:pt x="0" y="0"/>
                  </a:lnTo>
                  <a:lnTo>
                    <a:pt x="0" y="91"/>
                  </a:lnTo>
                  <a:lnTo>
                    <a:pt x="46" y="91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FF7F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94" name="Freeform 311"/>
            <p:cNvSpPr>
              <a:spLocks/>
            </p:cNvSpPr>
            <p:nvPr/>
          </p:nvSpPr>
          <p:spPr bwMode="gray">
            <a:xfrm>
              <a:off x="3817881" y="4119563"/>
              <a:ext cx="73025" cy="144462"/>
            </a:xfrm>
            <a:custGeom>
              <a:avLst/>
              <a:gdLst>
                <a:gd name="T0" fmla="*/ 46 w 46"/>
                <a:gd name="T1" fmla="*/ 0 h 91"/>
                <a:gd name="T2" fmla="*/ 23 w 46"/>
                <a:gd name="T3" fmla="*/ 17 h 91"/>
                <a:gd name="T4" fmla="*/ 0 w 46"/>
                <a:gd name="T5" fmla="*/ 0 h 91"/>
                <a:gd name="T6" fmla="*/ 0 w 46"/>
                <a:gd name="T7" fmla="*/ 91 h 91"/>
                <a:gd name="T8" fmla="*/ 46 w 46"/>
                <a:gd name="T9" fmla="*/ 91 h 91"/>
                <a:gd name="T10" fmla="*/ 46 w 46"/>
                <a:gd name="T11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91">
                  <a:moveTo>
                    <a:pt x="46" y="0"/>
                  </a:moveTo>
                  <a:lnTo>
                    <a:pt x="23" y="17"/>
                  </a:lnTo>
                  <a:lnTo>
                    <a:pt x="0" y="0"/>
                  </a:lnTo>
                  <a:lnTo>
                    <a:pt x="0" y="91"/>
                  </a:lnTo>
                  <a:lnTo>
                    <a:pt x="46" y="91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FFD2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95" name="Rectangle 312"/>
            <p:cNvSpPr>
              <a:spLocks noChangeArrowheads="1"/>
            </p:cNvSpPr>
            <p:nvPr/>
          </p:nvSpPr>
          <p:spPr bwMode="gray">
            <a:xfrm>
              <a:off x="3978219" y="4256088"/>
              <a:ext cx="30163" cy="828675"/>
            </a:xfrm>
            <a:prstGeom prst="rect">
              <a:avLst/>
            </a:prstGeom>
            <a:solidFill>
              <a:srgbClr val="494E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aphicFrame>
        <p:nvGraphicFramePr>
          <p:cNvPr id="297" name="Object 21">
            <a:extLst>
              <a:ext uri="{FF2B5EF4-FFF2-40B4-BE49-F238E27FC236}">
                <a16:creationId xmlns:a16="http://schemas.microsoft.com/office/drawing/2014/main" id="{16D54D46-6849-EC4D-B009-44D3F28E5C7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92699"/>
              </p:ext>
            </p:extLst>
          </p:nvPr>
        </p:nvGraphicFramePr>
        <p:xfrm>
          <a:off x="11028556" y="0"/>
          <a:ext cx="1161856" cy="10387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16" name="Photo Editor Photo" r:id="rId4" imgW="3733800" imgH="3733800" progId="MSPhotoEd.3">
                  <p:embed/>
                </p:oleObj>
              </mc:Choice>
              <mc:Fallback>
                <p:oleObj name="Photo Editor Photo" r:id="rId4" imgW="3733800" imgH="3733800" progId="MSPhotoEd.3">
                  <p:embed/>
                  <p:pic>
                    <p:nvPicPr>
                      <p:cNvPr id="6" name="Object 21">
                        <a:extLst>
                          <a:ext uri="{FF2B5EF4-FFF2-40B4-BE49-F238E27FC236}">
                            <a16:creationId xmlns:a16="http://schemas.microsoft.com/office/drawing/2014/main" id="{7A01D038-B9A0-6E49-A81E-E05AF2F564F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28556" y="0"/>
                        <a:ext cx="1161856" cy="103878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>
            <a:extLst>
              <a:ext uri="{FF2B5EF4-FFF2-40B4-BE49-F238E27FC236}">
                <a16:creationId xmlns:a16="http://schemas.microsoft.com/office/drawing/2014/main" id="{806374E5-A1AF-AA4B-942A-6EFAC3E06FE1}"/>
              </a:ext>
            </a:extLst>
          </p:cNvPr>
          <p:cNvSpPr/>
          <p:nvPr/>
        </p:nvSpPr>
        <p:spPr>
          <a:xfrm>
            <a:off x="653143" y="2035629"/>
            <a:ext cx="5088751" cy="1066800"/>
          </a:xfrm>
          <a:prstGeom prst="rect">
            <a:avLst/>
          </a:prstGeom>
          <a:solidFill>
            <a:schemeClr val="bg1">
              <a:lumMod val="95000"/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>
              <a:lnSpc>
                <a:spcPct val="90000"/>
              </a:lnSpc>
              <a:spcAft>
                <a:spcPts val="1000"/>
              </a:spcAft>
            </a:pPr>
            <a:endParaRPr lang="ro-RO" dirty="0" err="1"/>
          </a:p>
        </p:txBody>
      </p:sp>
    </p:spTree>
    <p:extLst>
      <p:ext uri="{BB962C8B-B14F-4D97-AF65-F5344CB8AC3E}">
        <p14:creationId xmlns:p14="http://schemas.microsoft.com/office/powerpoint/2010/main" val="2971277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A56ED84-EB1B-3747-906D-D64C19C6FBB9}"/>
              </a:ext>
            </a:extLst>
          </p:cNvPr>
          <p:cNvSpPr/>
          <p:nvPr/>
        </p:nvSpPr>
        <p:spPr>
          <a:xfrm>
            <a:off x="0" y="0"/>
            <a:ext cx="11028556" cy="1038785"/>
          </a:xfrm>
          <a:prstGeom prst="rect">
            <a:avLst/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>
              <a:lnSpc>
                <a:spcPct val="90000"/>
              </a:lnSpc>
              <a:spcAft>
                <a:spcPts val="1000"/>
              </a:spcAft>
            </a:pPr>
            <a:endParaRPr lang="ro-RO" dirty="0" err="1"/>
          </a:p>
        </p:txBody>
      </p:sp>
      <p:sp>
        <p:nvSpPr>
          <p:cNvPr id="19" name="Title"/>
          <p:cNvSpPr>
            <a:spLocks noGrp="1"/>
          </p:cNvSpPr>
          <p:nvPr>
            <p:ph type="title"/>
          </p:nvPr>
        </p:nvSpPr>
        <p:spPr bwMode="gray">
          <a:xfrm>
            <a:off x="229478" y="67099"/>
            <a:ext cx="11109600" cy="1080000"/>
          </a:xfrm>
        </p:spPr>
        <p:txBody>
          <a:bodyPr/>
          <a:lstStyle/>
          <a:p>
            <a:r>
              <a:rPr lang="en-US" sz="3200" dirty="0"/>
              <a:t>SETUL DE INDICATORI</a:t>
            </a:r>
          </a:p>
        </p:txBody>
      </p:sp>
      <p:sp>
        <p:nvSpPr>
          <p:cNvPr id="22" name="Subtitle"/>
          <p:cNvSpPr>
            <a:spLocks noGrp="1"/>
          </p:cNvSpPr>
          <p:nvPr>
            <p:ph type="body" sz="quarter" idx="13"/>
          </p:nvPr>
        </p:nvSpPr>
        <p:spPr bwMode="gray">
          <a:xfrm>
            <a:off x="229478" y="607099"/>
            <a:ext cx="11109600" cy="540000"/>
          </a:xfrm>
        </p:spPr>
        <p:txBody>
          <a:bodyPr/>
          <a:lstStyle/>
          <a:p>
            <a:r>
              <a:rPr lang="en-US" dirty="0" err="1">
                <a:solidFill>
                  <a:schemeClr val="tx2">
                    <a:lumMod val="75000"/>
                  </a:schemeClr>
                </a:solidFill>
              </a:rPr>
              <a:t>Subactivităţi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 – A 5</a:t>
            </a:r>
          </a:p>
        </p:txBody>
      </p:sp>
      <p:grpSp>
        <p:nvGrpSpPr>
          <p:cNvPr id="5" name="Group 4"/>
          <p:cNvGrpSpPr/>
          <p:nvPr/>
        </p:nvGrpSpPr>
        <p:grpSpPr bwMode="gray">
          <a:xfrm>
            <a:off x="540000" y="1512000"/>
            <a:ext cx="3652595" cy="867760"/>
            <a:chOff x="127405" y="1838999"/>
            <a:chExt cx="3652595" cy="867759"/>
          </a:xfrm>
        </p:grpSpPr>
        <p:sp>
          <p:nvSpPr>
            <p:cNvPr id="48" name="Text Box 13"/>
            <p:cNvSpPr txBox="1">
              <a:spLocks noChangeArrowheads="1"/>
            </p:cNvSpPr>
            <p:nvPr/>
          </p:nvSpPr>
          <p:spPr bwMode="gray">
            <a:xfrm>
              <a:off x="540000" y="1838999"/>
              <a:ext cx="3240000" cy="8280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0" rIns="0" bIns="0">
              <a:noAutofit/>
            </a:bodyPr>
            <a:lstStyle/>
            <a:p>
              <a:pPr defTabSz="794889">
                <a:lnSpc>
                  <a:spcPct val="90000"/>
                </a:lnSpc>
                <a:spcAft>
                  <a:spcPts val="1000"/>
                </a:spcAft>
              </a:pPr>
              <a:r>
                <a:rPr lang="en-US" sz="2300" dirty="0">
                  <a:solidFill>
                    <a:schemeClr val="accent1">
                      <a:lumMod val="50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#1</a:t>
              </a:r>
              <a:endParaRPr lang="en-US" sz="23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  <a:p>
              <a:pPr defTabSz="794889">
                <a:lnSpc>
                  <a:spcPct val="90000"/>
                </a:lnSpc>
                <a:spcAft>
                  <a:spcPts val="1000"/>
                </a:spcAft>
              </a:pPr>
              <a:r>
                <a:rPr lang="en-US" sz="1600" dirty="0" err="1"/>
                <a:t>Analiza</a:t>
              </a:r>
              <a:r>
                <a:rPr lang="en-US" sz="1600" dirty="0"/>
                <a:t> obiectivelor </a:t>
              </a:r>
              <a:r>
                <a:rPr lang="en-US" sz="1600" dirty="0" err="1"/>
                <a:t>şi</a:t>
              </a:r>
              <a:r>
                <a:rPr lang="en-US" sz="1600" dirty="0"/>
                <a:t> </a:t>
              </a:r>
              <a:r>
                <a:rPr lang="en-US" sz="1600" dirty="0" err="1"/>
                <a:t>ţintelor</a:t>
              </a:r>
              <a:r>
                <a:rPr lang="en-US" sz="1600" dirty="0"/>
                <a:t> din SNDD</a:t>
              </a:r>
            </a:p>
          </p:txBody>
        </p:sp>
        <p:cxnSp>
          <p:nvCxnSpPr>
            <p:cNvPr id="50" name="Gerade Verbindung 24"/>
            <p:cNvCxnSpPr/>
            <p:nvPr/>
          </p:nvCxnSpPr>
          <p:spPr bwMode="gray">
            <a:xfrm>
              <a:off x="127405" y="2706758"/>
              <a:ext cx="3420000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</p:spPr>
        </p:cxnSp>
      </p:grpSp>
      <p:grpSp>
        <p:nvGrpSpPr>
          <p:cNvPr id="3" name="Group 2"/>
          <p:cNvGrpSpPr/>
          <p:nvPr/>
        </p:nvGrpSpPr>
        <p:grpSpPr bwMode="gray">
          <a:xfrm>
            <a:off x="540000" y="2460747"/>
            <a:ext cx="3420000" cy="863753"/>
            <a:chOff x="540000" y="4648146"/>
            <a:chExt cx="3420000" cy="863753"/>
          </a:xfrm>
        </p:grpSpPr>
        <p:sp>
          <p:nvSpPr>
            <p:cNvPr id="21" name="Text Box 13"/>
            <p:cNvSpPr txBox="1">
              <a:spLocks noChangeArrowheads="1"/>
            </p:cNvSpPr>
            <p:nvPr/>
          </p:nvSpPr>
          <p:spPr bwMode="gray">
            <a:xfrm>
              <a:off x="540000" y="4648146"/>
              <a:ext cx="3240000" cy="8280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0" rIns="0" bIns="0">
              <a:noAutofit/>
            </a:bodyPr>
            <a:lstStyle/>
            <a:p>
              <a:pPr defTabSz="794889">
                <a:lnSpc>
                  <a:spcPct val="90000"/>
                </a:lnSpc>
                <a:spcAft>
                  <a:spcPts val="1000"/>
                </a:spcAft>
              </a:pPr>
              <a:r>
                <a:rPr lang="en-US" sz="2300" dirty="0">
                  <a:solidFill>
                    <a:schemeClr val="accent1">
                      <a:lumMod val="50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     #2</a:t>
              </a:r>
            </a:p>
            <a:p>
              <a:pPr defTabSz="794889">
                <a:lnSpc>
                  <a:spcPct val="90000"/>
                </a:lnSpc>
                <a:spcAft>
                  <a:spcPts val="1000"/>
                </a:spcAft>
              </a:pPr>
              <a:r>
                <a:rPr lang="en-US" sz="1600" dirty="0" err="1"/>
                <a:t>Stabilirea</a:t>
              </a:r>
              <a:r>
                <a:rPr lang="en-US" sz="1600" dirty="0"/>
                <a:t> </a:t>
              </a:r>
              <a:r>
                <a:rPr lang="en-US" sz="1600" dirty="0" err="1"/>
                <a:t>criteriilor</a:t>
              </a:r>
              <a:r>
                <a:rPr lang="en-US" sz="1600" dirty="0"/>
                <a:t> de </a:t>
              </a:r>
              <a:r>
                <a:rPr lang="en-US" sz="1600" dirty="0" err="1"/>
                <a:t>selecţie</a:t>
              </a:r>
              <a:endParaRPr lang="en-US" sz="1600" dirty="0"/>
            </a:p>
          </p:txBody>
        </p:sp>
        <p:cxnSp>
          <p:nvCxnSpPr>
            <p:cNvPr id="23" name="Gerade Verbindung 25"/>
            <p:cNvCxnSpPr/>
            <p:nvPr/>
          </p:nvCxnSpPr>
          <p:spPr bwMode="gray">
            <a:xfrm>
              <a:off x="540000" y="5511899"/>
              <a:ext cx="3420000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</p:spPr>
        </p:cxnSp>
      </p:grpSp>
      <p:graphicFrame>
        <p:nvGraphicFramePr>
          <p:cNvPr id="36" name="Object 21">
            <a:extLst>
              <a:ext uri="{FF2B5EF4-FFF2-40B4-BE49-F238E27FC236}">
                <a16:creationId xmlns:a16="http://schemas.microsoft.com/office/drawing/2014/main" id="{0621C551-D906-B640-8770-C1151D23A99E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11028556" y="0"/>
          <a:ext cx="1161856" cy="10387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72" name="Photo Editor Photo" r:id="rId4" imgW="3733800" imgH="3733800" progId="MSPhotoEd.3">
                  <p:embed/>
                </p:oleObj>
              </mc:Choice>
              <mc:Fallback>
                <p:oleObj name="Photo Editor Photo" r:id="rId4" imgW="3733800" imgH="3733800" progId="MSPhotoEd.3">
                  <p:embed/>
                  <p:pic>
                    <p:nvPicPr>
                      <p:cNvPr id="36" name="Object 21">
                        <a:extLst>
                          <a:ext uri="{FF2B5EF4-FFF2-40B4-BE49-F238E27FC236}">
                            <a16:creationId xmlns:a16="http://schemas.microsoft.com/office/drawing/2014/main" id="{0621C551-D906-B640-8770-C1151D23A99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28556" y="0"/>
                        <a:ext cx="1161856" cy="103878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" name="Oval 36">
            <a:extLst>
              <a:ext uri="{FF2B5EF4-FFF2-40B4-BE49-F238E27FC236}">
                <a16:creationId xmlns:a16="http://schemas.microsoft.com/office/drawing/2014/main" id="{98C5FC1D-28CA-AD4A-AC18-708FF37944EC}"/>
              </a:ext>
            </a:extLst>
          </p:cNvPr>
          <p:cNvSpPr/>
          <p:nvPr/>
        </p:nvSpPr>
        <p:spPr bwMode="gray">
          <a:xfrm>
            <a:off x="3907457" y="1147099"/>
            <a:ext cx="4298400" cy="4298400"/>
          </a:xfrm>
          <a:prstGeom prst="ellipse">
            <a:avLst/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>
              <a:lnSpc>
                <a:spcPct val="90000"/>
              </a:lnSpc>
              <a:spcAft>
                <a:spcPts val="1000"/>
              </a:spcAft>
            </a:pPr>
            <a:endParaRPr lang="en-US" dirty="0"/>
          </a:p>
        </p:txBody>
      </p:sp>
      <p:grpSp>
        <p:nvGrpSpPr>
          <p:cNvPr id="848" name="Group 5">
            <a:extLst>
              <a:ext uri="{FF2B5EF4-FFF2-40B4-BE49-F238E27FC236}">
                <a16:creationId xmlns:a16="http://schemas.microsoft.com/office/drawing/2014/main" id="{6FC7E35A-3C5C-9247-9505-8DA72981EE94}"/>
              </a:ext>
            </a:extLst>
          </p:cNvPr>
          <p:cNvGrpSpPr>
            <a:grpSpLocks noChangeAspect="1"/>
          </p:cNvGrpSpPr>
          <p:nvPr/>
        </p:nvGrpSpPr>
        <p:grpSpPr bwMode="gray">
          <a:xfrm rot="20838973">
            <a:off x="3983742" y="1512000"/>
            <a:ext cx="3971362" cy="3868006"/>
            <a:chOff x="2435" y="947"/>
            <a:chExt cx="2805" cy="2732"/>
          </a:xfrm>
        </p:grpSpPr>
        <p:grpSp>
          <p:nvGrpSpPr>
            <p:cNvPr id="849" name="Group 206">
              <a:extLst>
                <a:ext uri="{FF2B5EF4-FFF2-40B4-BE49-F238E27FC236}">
                  <a16:creationId xmlns:a16="http://schemas.microsoft.com/office/drawing/2014/main" id="{AC87CA57-B5E0-2A48-B54A-46EC7EB465A9}"/>
                </a:ext>
              </a:extLst>
            </p:cNvPr>
            <p:cNvGrpSpPr>
              <a:grpSpLocks/>
            </p:cNvGrpSpPr>
            <p:nvPr/>
          </p:nvGrpSpPr>
          <p:grpSpPr bwMode="gray">
            <a:xfrm>
              <a:off x="2540" y="947"/>
              <a:ext cx="2661" cy="2635"/>
              <a:chOff x="2540" y="947"/>
              <a:chExt cx="2661" cy="2635"/>
            </a:xfrm>
          </p:grpSpPr>
          <p:sp>
            <p:nvSpPr>
              <p:cNvPr id="1444" name="Freeform 6">
                <a:extLst>
                  <a:ext uri="{FF2B5EF4-FFF2-40B4-BE49-F238E27FC236}">
                    <a16:creationId xmlns:a16="http://schemas.microsoft.com/office/drawing/2014/main" id="{7BF4A7AD-29BC-4B4D-99EE-4ED4988F796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689" y="2138"/>
                <a:ext cx="580" cy="654"/>
              </a:xfrm>
              <a:custGeom>
                <a:avLst/>
                <a:gdLst>
                  <a:gd name="T0" fmla="*/ 481 w 1194"/>
                  <a:gd name="T1" fmla="*/ 1318 h 1346"/>
                  <a:gd name="T2" fmla="*/ 1054 w 1194"/>
                  <a:gd name="T3" fmla="*/ 1143 h 1346"/>
                  <a:gd name="T4" fmla="*/ 1167 w 1194"/>
                  <a:gd name="T5" fmla="*/ 931 h 1346"/>
                  <a:gd name="T6" fmla="*/ 924 w 1194"/>
                  <a:gd name="T7" fmla="*/ 140 h 1346"/>
                  <a:gd name="T8" fmla="*/ 712 w 1194"/>
                  <a:gd name="T9" fmla="*/ 27 h 1346"/>
                  <a:gd name="T10" fmla="*/ 140 w 1194"/>
                  <a:gd name="T11" fmla="*/ 202 h 1346"/>
                  <a:gd name="T12" fmla="*/ 27 w 1194"/>
                  <a:gd name="T13" fmla="*/ 414 h 1346"/>
                  <a:gd name="T14" fmla="*/ 270 w 1194"/>
                  <a:gd name="T15" fmla="*/ 1206 h 1346"/>
                  <a:gd name="T16" fmla="*/ 481 w 1194"/>
                  <a:gd name="T17" fmla="*/ 1318 h 1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94" h="1346">
                    <a:moveTo>
                      <a:pt x="481" y="1318"/>
                    </a:moveTo>
                    <a:cubicBezTo>
                      <a:pt x="1054" y="1143"/>
                      <a:pt x="1054" y="1143"/>
                      <a:pt x="1054" y="1143"/>
                    </a:cubicBezTo>
                    <a:cubicBezTo>
                      <a:pt x="1144" y="1116"/>
                      <a:pt x="1194" y="1021"/>
                      <a:pt x="1167" y="931"/>
                    </a:cubicBezTo>
                    <a:cubicBezTo>
                      <a:pt x="924" y="140"/>
                      <a:pt x="924" y="140"/>
                      <a:pt x="924" y="140"/>
                    </a:cubicBezTo>
                    <a:cubicBezTo>
                      <a:pt x="897" y="50"/>
                      <a:pt x="802" y="0"/>
                      <a:pt x="712" y="27"/>
                    </a:cubicBezTo>
                    <a:cubicBezTo>
                      <a:pt x="140" y="202"/>
                      <a:pt x="140" y="202"/>
                      <a:pt x="140" y="202"/>
                    </a:cubicBezTo>
                    <a:cubicBezTo>
                      <a:pt x="50" y="230"/>
                      <a:pt x="0" y="325"/>
                      <a:pt x="27" y="414"/>
                    </a:cubicBezTo>
                    <a:cubicBezTo>
                      <a:pt x="270" y="1206"/>
                      <a:pt x="270" y="1206"/>
                      <a:pt x="270" y="1206"/>
                    </a:cubicBezTo>
                    <a:cubicBezTo>
                      <a:pt x="297" y="1295"/>
                      <a:pt x="392" y="1346"/>
                      <a:pt x="481" y="1318"/>
                    </a:cubicBezTo>
                  </a:path>
                </a:pathLst>
              </a:custGeom>
              <a:solidFill>
                <a:srgbClr val="6076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45" name="Freeform 7">
                <a:extLst>
                  <a:ext uri="{FF2B5EF4-FFF2-40B4-BE49-F238E27FC236}">
                    <a16:creationId xmlns:a16="http://schemas.microsoft.com/office/drawing/2014/main" id="{6DAB6FE8-83DA-584E-811A-80DC6DA6767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720" y="2502"/>
                <a:ext cx="51" cy="69"/>
              </a:xfrm>
              <a:custGeom>
                <a:avLst/>
                <a:gdLst>
                  <a:gd name="T0" fmla="*/ 37 w 105"/>
                  <a:gd name="T1" fmla="*/ 142 h 142"/>
                  <a:gd name="T2" fmla="*/ 105 w 105"/>
                  <a:gd name="T3" fmla="*/ 121 h 142"/>
                  <a:gd name="T4" fmla="*/ 68 w 105"/>
                  <a:gd name="T5" fmla="*/ 0 h 142"/>
                  <a:gd name="T6" fmla="*/ 0 w 105"/>
                  <a:gd name="T7" fmla="*/ 21 h 142"/>
                  <a:gd name="T8" fmla="*/ 37 w 105"/>
                  <a:gd name="T9" fmla="*/ 142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142">
                    <a:moveTo>
                      <a:pt x="37" y="142"/>
                    </a:moveTo>
                    <a:cubicBezTo>
                      <a:pt x="105" y="121"/>
                      <a:pt x="105" y="121"/>
                      <a:pt x="105" y="121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12" y="61"/>
                      <a:pt x="24" y="102"/>
                      <a:pt x="37" y="142"/>
                    </a:cubicBezTo>
                    <a:close/>
                  </a:path>
                </a:pathLst>
              </a:custGeom>
              <a:solidFill>
                <a:srgbClr val="3F3F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46" name="Freeform 8">
                <a:extLst>
                  <a:ext uri="{FF2B5EF4-FFF2-40B4-BE49-F238E27FC236}">
                    <a16:creationId xmlns:a16="http://schemas.microsoft.com/office/drawing/2014/main" id="{C0A6F0F6-2534-D24F-9874-908C56EB349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540" y="2408"/>
                <a:ext cx="112" cy="346"/>
              </a:xfrm>
              <a:custGeom>
                <a:avLst/>
                <a:gdLst>
                  <a:gd name="T0" fmla="*/ 15 w 231"/>
                  <a:gd name="T1" fmla="*/ 0 h 713"/>
                  <a:gd name="T2" fmla="*/ 4 w 231"/>
                  <a:gd name="T3" fmla="*/ 77 h 713"/>
                  <a:gd name="T4" fmla="*/ 180 w 231"/>
                  <a:gd name="T5" fmla="*/ 655 h 713"/>
                  <a:gd name="T6" fmla="*/ 231 w 231"/>
                  <a:gd name="T7" fmla="*/ 713 h 713"/>
                  <a:gd name="T8" fmla="*/ 15 w 231"/>
                  <a:gd name="T9" fmla="*/ 0 h 7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1" h="713">
                    <a:moveTo>
                      <a:pt x="15" y="0"/>
                    </a:moveTo>
                    <a:cubicBezTo>
                      <a:pt x="4" y="24"/>
                      <a:pt x="0" y="51"/>
                      <a:pt x="4" y="77"/>
                    </a:cubicBezTo>
                    <a:cubicBezTo>
                      <a:pt x="41" y="275"/>
                      <a:pt x="100" y="469"/>
                      <a:pt x="180" y="655"/>
                    </a:cubicBezTo>
                    <a:cubicBezTo>
                      <a:pt x="190" y="679"/>
                      <a:pt x="209" y="699"/>
                      <a:pt x="231" y="713"/>
                    </a:cubicBezTo>
                    <a:cubicBezTo>
                      <a:pt x="133" y="484"/>
                      <a:pt x="60" y="245"/>
                      <a:pt x="15" y="0"/>
                    </a:cubicBezTo>
                    <a:close/>
                  </a:path>
                </a:pathLst>
              </a:custGeom>
              <a:solidFill>
                <a:srgbClr val="3F3F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47" name="Freeform 9">
                <a:extLst>
                  <a:ext uri="{FF2B5EF4-FFF2-40B4-BE49-F238E27FC236}">
                    <a16:creationId xmlns:a16="http://schemas.microsoft.com/office/drawing/2014/main" id="{D8A71D70-6079-6341-AA0C-FAF679CC907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540" y="2302"/>
                <a:ext cx="266" cy="510"/>
              </a:xfrm>
              <a:custGeom>
                <a:avLst/>
                <a:gdLst>
                  <a:gd name="T0" fmla="*/ 437 w 549"/>
                  <a:gd name="T1" fmla="*/ 1025 h 1049"/>
                  <a:gd name="T2" fmla="*/ 437 w 549"/>
                  <a:gd name="T3" fmla="*/ 1025 h 1049"/>
                  <a:gd name="T4" fmla="*/ 233 w 549"/>
                  <a:gd name="T5" fmla="*/ 932 h 1049"/>
                  <a:gd name="T6" fmla="*/ 15 w 549"/>
                  <a:gd name="T7" fmla="*/ 214 h 1049"/>
                  <a:gd name="T8" fmla="*/ 133 w 549"/>
                  <a:gd name="T9" fmla="*/ 24 h 1049"/>
                  <a:gd name="T10" fmla="*/ 299 w 549"/>
                  <a:gd name="T11" fmla="*/ 128 h 1049"/>
                  <a:gd name="T12" fmla="*/ 517 w 549"/>
                  <a:gd name="T13" fmla="*/ 846 h 1049"/>
                  <a:gd name="T14" fmla="*/ 437 w 549"/>
                  <a:gd name="T15" fmla="*/ 1025 h 10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9" h="1049">
                    <a:moveTo>
                      <a:pt x="437" y="1025"/>
                    </a:moveTo>
                    <a:cubicBezTo>
                      <a:pt x="437" y="1025"/>
                      <a:pt x="437" y="1025"/>
                      <a:pt x="437" y="1025"/>
                    </a:cubicBezTo>
                    <a:cubicBezTo>
                      <a:pt x="358" y="1049"/>
                      <a:pt x="265" y="1008"/>
                      <a:pt x="233" y="932"/>
                    </a:cubicBezTo>
                    <a:cubicBezTo>
                      <a:pt x="133" y="702"/>
                      <a:pt x="60" y="461"/>
                      <a:pt x="15" y="214"/>
                    </a:cubicBezTo>
                    <a:cubicBezTo>
                      <a:pt x="0" y="133"/>
                      <a:pt x="55" y="48"/>
                      <a:pt x="133" y="24"/>
                    </a:cubicBezTo>
                    <a:cubicBezTo>
                      <a:pt x="212" y="0"/>
                      <a:pt x="284" y="47"/>
                      <a:pt x="299" y="128"/>
                    </a:cubicBezTo>
                    <a:cubicBezTo>
                      <a:pt x="345" y="375"/>
                      <a:pt x="417" y="616"/>
                      <a:pt x="517" y="846"/>
                    </a:cubicBezTo>
                    <a:cubicBezTo>
                      <a:pt x="549" y="922"/>
                      <a:pt x="515" y="1001"/>
                      <a:pt x="437" y="1025"/>
                    </a:cubicBezTo>
                    <a:close/>
                  </a:path>
                </a:pathLst>
              </a:custGeom>
              <a:solidFill>
                <a:srgbClr val="6076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48" name="Freeform 10">
                <a:extLst>
                  <a:ext uri="{FF2B5EF4-FFF2-40B4-BE49-F238E27FC236}">
                    <a16:creationId xmlns:a16="http://schemas.microsoft.com/office/drawing/2014/main" id="{06B97966-A134-A143-AADB-FEB222BEF42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719" y="2187"/>
                <a:ext cx="652" cy="528"/>
              </a:xfrm>
              <a:custGeom>
                <a:avLst/>
                <a:gdLst>
                  <a:gd name="T0" fmla="*/ 474 w 1344"/>
                  <a:gd name="T1" fmla="*/ 1042 h 1086"/>
                  <a:gd name="T2" fmla="*/ 1181 w 1344"/>
                  <a:gd name="T3" fmla="*/ 793 h 1086"/>
                  <a:gd name="T4" fmla="*/ 1312 w 1344"/>
                  <a:gd name="T5" fmla="*/ 576 h 1086"/>
                  <a:gd name="T6" fmla="*/ 1077 w 1344"/>
                  <a:gd name="T7" fmla="*/ 473 h 1086"/>
                  <a:gd name="T8" fmla="*/ 514 w 1344"/>
                  <a:gd name="T9" fmla="*/ 626 h 1086"/>
                  <a:gd name="T10" fmla="*/ 462 w 1344"/>
                  <a:gd name="T11" fmla="*/ 599 h 1086"/>
                  <a:gd name="T12" fmla="*/ 489 w 1344"/>
                  <a:gd name="T13" fmla="*/ 548 h 1086"/>
                  <a:gd name="T14" fmla="*/ 1041 w 1344"/>
                  <a:gd name="T15" fmla="*/ 349 h 1086"/>
                  <a:gd name="T16" fmla="*/ 1172 w 1344"/>
                  <a:gd name="T17" fmla="*/ 131 h 1086"/>
                  <a:gd name="T18" fmla="*/ 937 w 1344"/>
                  <a:gd name="T19" fmla="*/ 28 h 1086"/>
                  <a:gd name="T20" fmla="*/ 218 w 1344"/>
                  <a:gd name="T21" fmla="*/ 231 h 1086"/>
                  <a:gd name="T22" fmla="*/ 44 w 1344"/>
                  <a:gd name="T23" fmla="*/ 565 h 1086"/>
                  <a:gd name="T24" fmla="*/ 140 w 1344"/>
                  <a:gd name="T25" fmla="*/ 868 h 1086"/>
                  <a:gd name="T26" fmla="*/ 474 w 1344"/>
                  <a:gd name="T27" fmla="*/ 1042 h 10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44" h="1086">
                    <a:moveTo>
                      <a:pt x="474" y="1042"/>
                    </a:moveTo>
                    <a:cubicBezTo>
                      <a:pt x="1181" y="793"/>
                      <a:pt x="1181" y="793"/>
                      <a:pt x="1181" y="793"/>
                    </a:cubicBezTo>
                    <a:cubicBezTo>
                      <a:pt x="1281" y="763"/>
                      <a:pt x="1344" y="666"/>
                      <a:pt x="1312" y="576"/>
                    </a:cubicBezTo>
                    <a:cubicBezTo>
                      <a:pt x="1280" y="485"/>
                      <a:pt x="1190" y="451"/>
                      <a:pt x="1077" y="473"/>
                    </a:cubicBezTo>
                    <a:cubicBezTo>
                      <a:pt x="514" y="626"/>
                      <a:pt x="514" y="626"/>
                      <a:pt x="514" y="626"/>
                    </a:cubicBezTo>
                    <a:cubicBezTo>
                      <a:pt x="492" y="633"/>
                      <a:pt x="469" y="621"/>
                      <a:pt x="462" y="599"/>
                    </a:cubicBezTo>
                    <a:cubicBezTo>
                      <a:pt x="456" y="578"/>
                      <a:pt x="468" y="555"/>
                      <a:pt x="489" y="548"/>
                    </a:cubicBezTo>
                    <a:cubicBezTo>
                      <a:pt x="1041" y="349"/>
                      <a:pt x="1041" y="349"/>
                      <a:pt x="1041" y="349"/>
                    </a:cubicBezTo>
                    <a:cubicBezTo>
                      <a:pt x="1142" y="314"/>
                      <a:pt x="1204" y="232"/>
                      <a:pt x="1172" y="131"/>
                    </a:cubicBezTo>
                    <a:cubicBezTo>
                      <a:pt x="1140" y="29"/>
                      <a:pt x="1043" y="0"/>
                      <a:pt x="937" y="28"/>
                    </a:cubicBezTo>
                    <a:cubicBezTo>
                      <a:pt x="218" y="231"/>
                      <a:pt x="218" y="231"/>
                      <a:pt x="218" y="231"/>
                    </a:cubicBezTo>
                    <a:cubicBezTo>
                      <a:pt x="77" y="275"/>
                      <a:pt x="0" y="424"/>
                      <a:pt x="44" y="565"/>
                    </a:cubicBezTo>
                    <a:cubicBezTo>
                      <a:pt x="140" y="868"/>
                      <a:pt x="140" y="868"/>
                      <a:pt x="140" y="868"/>
                    </a:cubicBezTo>
                    <a:cubicBezTo>
                      <a:pt x="184" y="1008"/>
                      <a:pt x="334" y="1086"/>
                      <a:pt x="474" y="1042"/>
                    </a:cubicBezTo>
                  </a:path>
                </a:pathLst>
              </a:custGeom>
              <a:solidFill>
                <a:srgbClr val="76B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49" name="Freeform 11">
                <a:extLst>
                  <a:ext uri="{FF2B5EF4-FFF2-40B4-BE49-F238E27FC236}">
                    <a16:creationId xmlns:a16="http://schemas.microsoft.com/office/drawing/2014/main" id="{430C28AD-60CD-8645-9F97-90131D2CC2C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32" y="2930"/>
                <a:ext cx="568" cy="457"/>
              </a:xfrm>
              <a:custGeom>
                <a:avLst/>
                <a:gdLst>
                  <a:gd name="T0" fmla="*/ 1168 w 1169"/>
                  <a:gd name="T1" fmla="*/ 768 h 940"/>
                  <a:gd name="T2" fmla="*/ 1167 w 1169"/>
                  <a:gd name="T3" fmla="*/ 169 h 940"/>
                  <a:gd name="T4" fmla="*/ 997 w 1169"/>
                  <a:gd name="T5" fmla="*/ 0 h 940"/>
                  <a:gd name="T6" fmla="*/ 169 w 1169"/>
                  <a:gd name="T7" fmla="*/ 2 h 940"/>
                  <a:gd name="T8" fmla="*/ 0 w 1169"/>
                  <a:gd name="T9" fmla="*/ 172 h 940"/>
                  <a:gd name="T10" fmla="*/ 1 w 1169"/>
                  <a:gd name="T11" fmla="*/ 771 h 940"/>
                  <a:gd name="T12" fmla="*/ 171 w 1169"/>
                  <a:gd name="T13" fmla="*/ 940 h 940"/>
                  <a:gd name="T14" fmla="*/ 999 w 1169"/>
                  <a:gd name="T15" fmla="*/ 938 h 940"/>
                  <a:gd name="T16" fmla="*/ 1168 w 1169"/>
                  <a:gd name="T17" fmla="*/ 768 h 9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69" h="940">
                    <a:moveTo>
                      <a:pt x="1168" y="768"/>
                    </a:moveTo>
                    <a:cubicBezTo>
                      <a:pt x="1167" y="169"/>
                      <a:pt x="1167" y="169"/>
                      <a:pt x="1167" y="169"/>
                    </a:cubicBezTo>
                    <a:cubicBezTo>
                      <a:pt x="1167" y="76"/>
                      <a:pt x="1091" y="0"/>
                      <a:pt x="997" y="0"/>
                    </a:cubicBezTo>
                    <a:cubicBezTo>
                      <a:pt x="169" y="2"/>
                      <a:pt x="169" y="2"/>
                      <a:pt x="169" y="2"/>
                    </a:cubicBezTo>
                    <a:cubicBezTo>
                      <a:pt x="76" y="2"/>
                      <a:pt x="0" y="78"/>
                      <a:pt x="0" y="172"/>
                    </a:cubicBezTo>
                    <a:cubicBezTo>
                      <a:pt x="1" y="771"/>
                      <a:pt x="1" y="771"/>
                      <a:pt x="1" y="771"/>
                    </a:cubicBezTo>
                    <a:cubicBezTo>
                      <a:pt x="1" y="864"/>
                      <a:pt x="78" y="940"/>
                      <a:pt x="171" y="940"/>
                    </a:cubicBezTo>
                    <a:cubicBezTo>
                      <a:pt x="999" y="938"/>
                      <a:pt x="999" y="938"/>
                      <a:pt x="999" y="938"/>
                    </a:cubicBezTo>
                    <a:cubicBezTo>
                      <a:pt x="1093" y="938"/>
                      <a:pt x="1169" y="862"/>
                      <a:pt x="1168" y="768"/>
                    </a:cubicBezTo>
                    <a:close/>
                  </a:path>
                </a:pathLst>
              </a:custGeom>
              <a:solidFill>
                <a:srgbClr val="6076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50" name="Freeform 12">
                <a:extLst>
                  <a:ext uri="{FF2B5EF4-FFF2-40B4-BE49-F238E27FC236}">
                    <a16:creationId xmlns:a16="http://schemas.microsoft.com/office/drawing/2014/main" id="{696DF4AE-F7C4-1D4E-886E-4A3BEB91A20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886" y="3386"/>
                <a:ext cx="61" cy="35"/>
              </a:xfrm>
              <a:custGeom>
                <a:avLst/>
                <a:gdLst>
                  <a:gd name="T0" fmla="*/ 127 w 127"/>
                  <a:gd name="T1" fmla="*/ 71 h 72"/>
                  <a:gd name="T2" fmla="*/ 127 w 127"/>
                  <a:gd name="T3" fmla="*/ 0 h 72"/>
                  <a:gd name="T4" fmla="*/ 0 w 127"/>
                  <a:gd name="T5" fmla="*/ 0 h 72"/>
                  <a:gd name="T6" fmla="*/ 0 w 127"/>
                  <a:gd name="T7" fmla="*/ 71 h 72"/>
                  <a:gd name="T8" fmla="*/ 127 w 127"/>
                  <a:gd name="T9" fmla="*/ 71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72">
                    <a:moveTo>
                      <a:pt x="127" y="71"/>
                    </a:moveTo>
                    <a:cubicBezTo>
                      <a:pt x="127" y="0"/>
                      <a:pt x="127" y="0"/>
                      <a:pt x="12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43" y="72"/>
                      <a:pt x="85" y="72"/>
                      <a:pt x="127" y="71"/>
                    </a:cubicBezTo>
                    <a:close/>
                  </a:path>
                </a:pathLst>
              </a:custGeom>
              <a:solidFill>
                <a:srgbClr val="3F3F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51" name="Freeform 13">
                <a:extLst>
                  <a:ext uri="{FF2B5EF4-FFF2-40B4-BE49-F238E27FC236}">
                    <a16:creationId xmlns:a16="http://schemas.microsoft.com/office/drawing/2014/main" id="{BCC8C012-AA2E-5C40-B4FA-FDFCEA2E542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736" y="3555"/>
                <a:ext cx="362" cy="27"/>
              </a:xfrm>
              <a:custGeom>
                <a:avLst/>
                <a:gdLst>
                  <a:gd name="T0" fmla="*/ 0 w 745"/>
                  <a:gd name="T1" fmla="*/ 0 h 55"/>
                  <a:gd name="T2" fmla="*/ 70 w 745"/>
                  <a:gd name="T3" fmla="*/ 32 h 55"/>
                  <a:gd name="T4" fmla="*/ 674 w 745"/>
                  <a:gd name="T5" fmla="*/ 32 h 55"/>
                  <a:gd name="T6" fmla="*/ 745 w 745"/>
                  <a:gd name="T7" fmla="*/ 0 h 55"/>
                  <a:gd name="T8" fmla="*/ 0 w 745"/>
                  <a:gd name="T9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5" h="55">
                    <a:moveTo>
                      <a:pt x="0" y="0"/>
                    </a:moveTo>
                    <a:cubicBezTo>
                      <a:pt x="20" y="17"/>
                      <a:pt x="44" y="29"/>
                      <a:pt x="70" y="32"/>
                    </a:cubicBezTo>
                    <a:cubicBezTo>
                      <a:pt x="271" y="55"/>
                      <a:pt x="474" y="55"/>
                      <a:pt x="674" y="32"/>
                    </a:cubicBezTo>
                    <a:cubicBezTo>
                      <a:pt x="701" y="30"/>
                      <a:pt x="725" y="17"/>
                      <a:pt x="745" y="0"/>
                    </a:cubicBezTo>
                    <a:cubicBezTo>
                      <a:pt x="497" y="28"/>
                      <a:pt x="248" y="28"/>
                      <a:pt x="0" y="0"/>
                    </a:cubicBezTo>
                    <a:close/>
                  </a:path>
                </a:pathLst>
              </a:custGeom>
              <a:solidFill>
                <a:srgbClr val="3F3F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52" name="Freeform 14">
                <a:extLst>
                  <a:ext uri="{FF2B5EF4-FFF2-40B4-BE49-F238E27FC236}">
                    <a16:creationId xmlns:a16="http://schemas.microsoft.com/office/drawing/2014/main" id="{75EF7C15-6341-B74D-AF02-A4D5E762FF8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62" y="3406"/>
                <a:ext cx="509" cy="163"/>
              </a:xfrm>
              <a:custGeom>
                <a:avLst/>
                <a:gdLst>
                  <a:gd name="T0" fmla="*/ 1047 w 1047"/>
                  <a:gd name="T1" fmla="*/ 139 h 335"/>
                  <a:gd name="T2" fmla="*/ 1047 w 1047"/>
                  <a:gd name="T3" fmla="*/ 139 h 335"/>
                  <a:gd name="T4" fmla="*/ 899 w 1047"/>
                  <a:gd name="T5" fmla="*/ 307 h 335"/>
                  <a:gd name="T6" fmla="*/ 148 w 1047"/>
                  <a:gd name="T7" fmla="*/ 307 h 335"/>
                  <a:gd name="T8" fmla="*/ 1 w 1047"/>
                  <a:gd name="T9" fmla="*/ 138 h 335"/>
                  <a:gd name="T10" fmla="*/ 148 w 1047"/>
                  <a:gd name="T11" fmla="*/ 10 h 335"/>
                  <a:gd name="T12" fmla="*/ 899 w 1047"/>
                  <a:gd name="T13" fmla="*/ 10 h 335"/>
                  <a:gd name="T14" fmla="*/ 1047 w 1047"/>
                  <a:gd name="T15" fmla="*/ 139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47" h="335">
                    <a:moveTo>
                      <a:pt x="1047" y="139"/>
                    </a:moveTo>
                    <a:cubicBezTo>
                      <a:pt x="1047" y="139"/>
                      <a:pt x="1047" y="139"/>
                      <a:pt x="1047" y="139"/>
                    </a:cubicBezTo>
                    <a:cubicBezTo>
                      <a:pt x="1047" y="221"/>
                      <a:pt x="981" y="298"/>
                      <a:pt x="899" y="307"/>
                    </a:cubicBezTo>
                    <a:cubicBezTo>
                      <a:pt x="649" y="335"/>
                      <a:pt x="397" y="335"/>
                      <a:pt x="148" y="307"/>
                    </a:cubicBezTo>
                    <a:cubicBezTo>
                      <a:pt x="66" y="297"/>
                      <a:pt x="0" y="220"/>
                      <a:pt x="1" y="138"/>
                    </a:cubicBezTo>
                    <a:cubicBezTo>
                      <a:pt x="1" y="56"/>
                      <a:pt x="67" y="0"/>
                      <a:pt x="148" y="10"/>
                    </a:cubicBezTo>
                    <a:cubicBezTo>
                      <a:pt x="398" y="38"/>
                      <a:pt x="649" y="38"/>
                      <a:pt x="899" y="10"/>
                    </a:cubicBezTo>
                    <a:cubicBezTo>
                      <a:pt x="981" y="1"/>
                      <a:pt x="1047" y="57"/>
                      <a:pt x="1047" y="139"/>
                    </a:cubicBezTo>
                    <a:close/>
                  </a:path>
                </a:pathLst>
              </a:custGeom>
              <a:solidFill>
                <a:srgbClr val="6076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53" name="Freeform 15">
                <a:extLst>
                  <a:ext uri="{FF2B5EF4-FFF2-40B4-BE49-F238E27FC236}">
                    <a16:creationId xmlns:a16="http://schemas.microsoft.com/office/drawing/2014/main" id="{EBCFF0C0-40EB-034C-AE25-F05EB522EF9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758" y="2802"/>
                <a:ext cx="131" cy="168"/>
              </a:xfrm>
              <a:custGeom>
                <a:avLst/>
                <a:gdLst>
                  <a:gd name="T0" fmla="*/ 270 w 270"/>
                  <a:gd name="T1" fmla="*/ 323 h 346"/>
                  <a:gd name="T2" fmla="*/ 243 w 270"/>
                  <a:gd name="T3" fmla="*/ 114 h 346"/>
                  <a:gd name="T4" fmla="*/ 133 w 270"/>
                  <a:gd name="T5" fmla="*/ 0 h 346"/>
                  <a:gd name="T6" fmla="*/ 25 w 270"/>
                  <a:gd name="T7" fmla="*/ 114 h 346"/>
                  <a:gd name="T8" fmla="*/ 0 w 270"/>
                  <a:gd name="T9" fmla="*/ 346 h 346"/>
                  <a:gd name="T10" fmla="*/ 270 w 270"/>
                  <a:gd name="T11" fmla="*/ 323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0" h="346">
                    <a:moveTo>
                      <a:pt x="270" y="323"/>
                    </a:moveTo>
                    <a:cubicBezTo>
                      <a:pt x="264" y="263"/>
                      <a:pt x="253" y="166"/>
                      <a:pt x="243" y="114"/>
                    </a:cubicBezTo>
                    <a:cubicBezTo>
                      <a:pt x="227" y="35"/>
                      <a:pt x="194" y="0"/>
                      <a:pt x="133" y="0"/>
                    </a:cubicBezTo>
                    <a:cubicBezTo>
                      <a:pt x="73" y="0"/>
                      <a:pt x="38" y="30"/>
                      <a:pt x="25" y="114"/>
                    </a:cubicBezTo>
                    <a:cubicBezTo>
                      <a:pt x="15" y="177"/>
                      <a:pt x="4" y="292"/>
                      <a:pt x="0" y="346"/>
                    </a:cubicBezTo>
                    <a:cubicBezTo>
                      <a:pt x="62" y="336"/>
                      <a:pt x="153" y="325"/>
                      <a:pt x="270" y="323"/>
                    </a:cubicBezTo>
                    <a:close/>
                  </a:path>
                </a:pathLst>
              </a:custGeom>
              <a:solidFill>
                <a:srgbClr val="C08A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54" name="Freeform 16">
                <a:extLst>
                  <a:ext uri="{FF2B5EF4-FFF2-40B4-BE49-F238E27FC236}">
                    <a16:creationId xmlns:a16="http://schemas.microsoft.com/office/drawing/2014/main" id="{1818602C-B5A7-1640-B9EA-0CCA310C540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940" y="2802"/>
                <a:ext cx="132" cy="169"/>
              </a:xfrm>
              <a:custGeom>
                <a:avLst/>
                <a:gdLst>
                  <a:gd name="T0" fmla="*/ 271 w 271"/>
                  <a:gd name="T1" fmla="*/ 348 h 348"/>
                  <a:gd name="T2" fmla="*/ 241 w 271"/>
                  <a:gd name="T3" fmla="*/ 114 h 348"/>
                  <a:gd name="T4" fmla="*/ 132 w 271"/>
                  <a:gd name="T5" fmla="*/ 0 h 348"/>
                  <a:gd name="T6" fmla="*/ 23 w 271"/>
                  <a:gd name="T7" fmla="*/ 114 h 348"/>
                  <a:gd name="T8" fmla="*/ 0 w 271"/>
                  <a:gd name="T9" fmla="*/ 325 h 348"/>
                  <a:gd name="T10" fmla="*/ 271 w 271"/>
                  <a:gd name="T11" fmla="*/ 348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1" h="348">
                    <a:moveTo>
                      <a:pt x="271" y="348"/>
                    </a:moveTo>
                    <a:cubicBezTo>
                      <a:pt x="266" y="294"/>
                      <a:pt x="254" y="174"/>
                      <a:pt x="241" y="114"/>
                    </a:cubicBezTo>
                    <a:cubicBezTo>
                      <a:pt x="225" y="35"/>
                      <a:pt x="192" y="0"/>
                      <a:pt x="132" y="0"/>
                    </a:cubicBezTo>
                    <a:cubicBezTo>
                      <a:pt x="72" y="0"/>
                      <a:pt x="37" y="30"/>
                      <a:pt x="23" y="114"/>
                    </a:cubicBezTo>
                    <a:cubicBezTo>
                      <a:pt x="15" y="170"/>
                      <a:pt x="5" y="266"/>
                      <a:pt x="0" y="325"/>
                    </a:cubicBezTo>
                    <a:cubicBezTo>
                      <a:pt x="117" y="328"/>
                      <a:pt x="208" y="338"/>
                      <a:pt x="271" y="348"/>
                    </a:cubicBezTo>
                    <a:close/>
                  </a:path>
                </a:pathLst>
              </a:custGeom>
              <a:solidFill>
                <a:srgbClr val="C08A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55" name="Freeform 17">
                <a:extLst>
                  <a:ext uri="{FF2B5EF4-FFF2-40B4-BE49-F238E27FC236}">
                    <a16:creationId xmlns:a16="http://schemas.microsoft.com/office/drawing/2014/main" id="{9B682974-0539-E148-A7C3-96D268F57EF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708" y="2958"/>
                <a:ext cx="414" cy="415"/>
              </a:xfrm>
              <a:custGeom>
                <a:avLst/>
                <a:gdLst>
                  <a:gd name="T0" fmla="*/ 852 w 852"/>
                  <a:gd name="T1" fmla="*/ 492 h 853"/>
                  <a:gd name="T2" fmla="*/ 851 w 852"/>
                  <a:gd name="T3" fmla="*/ 95 h 853"/>
                  <a:gd name="T4" fmla="*/ 801 w 852"/>
                  <a:gd name="T5" fmla="*/ 34 h 853"/>
                  <a:gd name="T6" fmla="*/ 425 w 852"/>
                  <a:gd name="T7" fmla="*/ 1 h 853"/>
                  <a:gd name="T8" fmla="*/ 49 w 852"/>
                  <a:gd name="T9" fmla="*/ 34 h 853"/>
                  <a:gd name="T10" fmla="*/ 0 w 852"/>
                  <a:gd name="T11" fmla="*/ 96 h 853"/>
                  <a:gd name="T12" fmla="*/ 1 w 852"/>
                  <a:gd name="T13" fmla="*/ 494 h 853"/>
                  <a:gd name="T14" fmla="*/ 362 w 852"/>
                  <a:gd name="T15" fmla="*/ 853 h 853"/>
                  <a:gd name="T16" fmla="*/ 492 w 852"/>
                  <a:gd name="T17" fmla="*/ 853 h 853"/>
                  <a:gd name="T18" fmla="*/ 852 w 852"/>
                  <a:gd name="T19" fmla="*/ 492 h 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52" h="853">
                    <a:moveTo>
                      <a:pt x="852" y="492"/>
                    </a:moveTo>
                    <a:cubicBezTo>
                      <a:pt x="851" y="95"/>
                      <a:pt x="851" y="95"/>
                      <a:pt x="851" y="95"/>
                    </a:cubicBezTo>
                    <a:cubicBezTo>
                      <a:pt x="851" y="65"/>
                      <a:pt x="830" y="39"/>
                      <a:pt x="801" y="34"/>
                    </a:cubicBezTo>
                    <a:cubicBezTo>
                      <a:pt x="736" y="21"/>
                      <a:pt x="608" y="2"/>
                      <a:pt x="425" y="1"/>
                    </a:cubicBezTo>
                    <a:cubicBezTo>
                      <a:pt x="241" y="0"/>
                      <a:pt x="113" y="20"/>
                      <a:pt x="49" y="34"/>
                    </a:cubicBezTo>
                    <a:cubicBezTo>
                      <a:pt x="20" y="41"/>
                      <a:pt x="0" y="66"/>
                      <a:pt x="0" y="96"/>
                    </a:cubicBezTo>
                    <a:cubicBezTo>
                      <a:pt x="1" y="494"/>
                      <a:pt x="1" y="494"/>
                      <a:pt x="1" y="494"/>
                    </a:cubicBezTo>
                    <a:cubicBezTo>
                      <a:pt x="1" y="692"/>
                      <a:pt x="163" y="853"/>
                      <a:pt x="362" y="853"/>
                    </a:cubicBezTo>
                    <a:cubicBezTo>
                      <a:pt x="492" y="853"/>
                      <a:pt x="492" y="853"/>
                      <a:pt x="492" y="853"/>
                    </a:cubicBezTo>
                    <a:cubicBezTo>
                      <a:pt x="691" y="852"/>
                      <a:pt x="852" y="691"/>
                      <a:pt x="852" y="492"/>
                    </a:cubicBezTo>
                    <a:close/>
                  </a:path>
                </a:pathLst>
              </a:custGeom>
              <a:solidFill>
                <a:srgbClr val="BF67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56" name="Freeform 18">
                <a:extLst>
                  <a:ext uri="{FF2B5EF4-FFF2-40B4-BE49-F238E27FC236}">
                    <a16:creationId xmlns:a16="http://schemas.microsoft.com/office/drawing/2014/main" id="{55A276F9-8657-7F4C-9EA3-BA9A20C2F81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479" y="2159"/>
                <a:ext cx="566" cy="644"/>
              </a:xfrm>
              <a:custGeom>
                <a:avLst/>
                <a:gdLst>
                  <a:gd name="T0" fmla="*/ 1020 w 1165"/>
                  <a:gd name="T1" fmla="*/ 175 h 1328"/>
                  <a:gd name="T2" fmla="*/ 440 w 1165"/>
                  <a:gd name="T3" fmla="*/ 24 h 1328"/>
                  <a:gd name="T4" fmla="*/ 233 w 1165"/>
                  <a:gd name="T5" fmla="*/ 145 h 1328"/>
                  <a:gd name="T6" fmla="*/ 24 w 1165"/>
                  <a:gd name="T7" fmla="*/ 946 h 1328"/>
                  <a:gd name="T8" fmla="*/ 145 w 1165"/>
                  <a:gd name="T9" fmla="*/ 1153 h 1328"/>
                  <a:gd name="T10" fmla="*/ 725 w 1165"/>
                  <a:gd name="T11" fmla="*/ 1304 h 1328"/>
                  <a:gd name="T12" fmla="*/ 932 w 1165"/>
                  <a:gd name="T13" fmla="*/ 1183 h 1328"/>
                  <a:gd name="T14" fmla="*/ 1141 w 1165"/>
                  <a:gd name="T15" fmla="*/ 382 h 1328"/>
                  <a:gd name="T16" fmla="*/ 1020 w 1165"/>
                  <a:gd name="T17" fmla="*/ 175 h 1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65" h="1328">
                    <a:moveTo>
                      <a:pt x="1020" y="175"/>
                    </a:moveTo>
                    <a:cubicBezTo>
                      <a:pt x="440" y="24"/>
                      <a:pt x="440" y="24"/>
                      <a:pt x="440" y="24"/>
                    </a:cubicBezTo>
                    <a:cubicBezTo>
                      <a:pt x="349" y="0"/>
                      <a:pt x="257" y="54"/>
                      <a:pt x="233" y="145"/>
                    </a:cubicBezTo>
                    <a:cubicBezTo>
                      <a:pt x="24" y="946"/>
                      <a:pt x="24" y="946"/>
                      <a:pt x="24" y="946"/>
                    </a:cubicBezTo>
                    <a:cubicBezTo>
                      <a:pt x="0" y="1037"/>
                      <a:pt x="55" y="1129"/>
                      <a:pt x="145" y="1153"/>
                    </a:cubicBezTo>
                    <a:cubicBezTo>
                      <a:pt x="725" y="1304"/>
                      <a:pt x="725" y="1304"/>
                      <a:pt x="725" y="1304"/>
                    </a:cubicBezTo>
                    <a:cubicBezTo>
                      <a:pt x="815" y="1328"/>
                      <a:pt x="908" y="1274"/>
                      <a:pt x="932" y="1183"/>
                    </a:cubicBezTo>
                    <a:cubicBezTo>
                      <a:pt x="1141" y="382"/>
                      <a:pt x="1141" y="382"/>
                      <a:pt x="1141" y="382"/>
                    </a:cubicBezTo>
                    <a:cubicBezTo>
                      <a:pt x="1165" y="291"/>
                      <a:pt x="1110" y="199"/>
                      <a:pt x="1020" y="175"/>
                    </a:cubicBezTo>
                    <a:close/>
                  </a:path>
                </a:pathLst>
              </a:custGeom>
              <a:solidFill>
                <a:srgbClr val="6076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57" name="Freeform 19">
                <a:extLst>
                  <a:ext uri="{FF2B5EF4-FFF2-40B4-BE49-F238E27FC236}">
                    <a16:creationId xmlns:a16="http://schemas.microsoft.com/office/drawing/2014/main" id="{09EFC491-A7AB-B743-A7A7-0F7F5810FB7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975" y="2509"/>
                <a:ext cx="49" cy="68"/>
              </a:xfrm>
              <a:custGeom>
                <a:avLst/>
                <a:gdLst>
                  <a:gd name="T0" fmla="*/ 101 w 101"/>
                  <a:gd name="T1" fmla="*/ 18 h 140"/>
                  <a:gd name="T2" fmla="*/ 32 w 101"/>
                  <a:gd name="T3" fmla="*/ 0 h 140"/>
                  <a:gd name="T4" fmla="*/ 0 w 101"/>
                  <a:gd name="T5" fmla="*/ 122 h 140"/>
                  <a:gd name="T6" fmla="*/ 69 w 101"/>
                  <a:gd name="T7" fmla="*/ 140 h 140"/>
                  <a:gd name="T8" fmla="*/ 101 w 101"/>
                  <a:gd name="T9" fmla="*/ 18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1" h="140">
                    <a:moveTo>
                      <a:pt x="101" y="18"/>
                    </a:moveTo>
                    <a:cubicBezTo>
                      <a:pt x="32" y="0"/>
                      <a:pt x="32" y="0"/>
                      <a:pt x="32" y="0"/>
                    </a:cubicBezTo>
                    <a:cubicBezTo>
                      <a:pt x="0" y="122"/>
                      <a:pt x="0" y="122"/>
                      <a:pt x="0" y="122"/>
                    </a:cubicBezTo>
                    <a:cubicBezTo>
                      <a:pt x="69" y="140"/>
                      <a:pt x="69" y="140"/>
                      <a:pt x="69" y="140"/>
                    </a:cubicBezTo>
                    <a:cubicBezTo>
                      <a:pt x="80" y="100"/>
                      <a:pt x="91" y="59"/>
                      <a:pt x="101" y="18"/>
                    </a:cubicBezTo>
                    <a:close/>
                  </a:path>
                </a:pathLst>
              </a:custGeom>
              <a:solidFill>
                <a:srgbClr val="3F3F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58" name="Freeform 20">
                <a:extLst>
                  <a:ext uri="{FF2B5EF4-FFF2-40B4-BE49-F238E27FC236}">
                    <a16:creationId xmlns:a16="http://schemas.microsoft.com/office/drawing/2014/main" id="{E0963FFD-7235-9841-ACFC-90AC7C44B23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5100" y="2406"/>
                <a:ext cx="101" cy="350"/>
              </a:xfrm>
              <a:custGeom>
                <a:avLst/>
                <a:gdLst>
                  <a:gd name="T0" fmla="*/ 0 w 207"/>
                  <a:gd name="T1" fmla="*/ 720 h 720"/>
                  <a:gd name="T2" fmla="*/ 49 w 207"/>
                  <a:gd name="T3" fmla="*/ 660 h 720"/>
                  <a:gd name="T4" fmla="*/ 203 w 207"/>
                  <a:gd name="T5" fmla="*/ 76 h 720"/>
                  <a:gd name="T6" fmla="*/ 190 w 207"/>
                  <a:gd name="T7" fmla="*/ 0 h 720"/>
                  <a:gd name="T8" fmla="*/ 0 w 207"/>
                  <a:gd name="T9" fmla="*/ 72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7" h="720">
                    <a:moveTo>
                      <a:pt x="0" y="720"/>
                    </a:moveTo>
                    <a:cubicBezTo>
                      <a:pt x="22" y="705"/>
                      <a:pt x="40" y="685"/>
                      <a:pt x="49" y="660"/>
                    </a:cubicBezTo>
                    <a:cubicBezTo>
                      <a:pt x="122" y="472"/>
                      <a:pt x="174" y="276"/>
                      <a:pt x="203" y="76"/>
                    </a:cubicBezTo>
                    <a:cubicBezTo>
                      <a:pt x="207" y="50"/>
                      <a:pt x="202" y="23"/>
                      <a:pt x="190" y="0"/>
                    </a:cubicBezTo>
                    <a:cubicBezTo>
                      <a:pt x="154" y="246"/>
                      <a:pt x="90" y="488"/>
                      <a:pt x="0" y="720"/>
                    </a:cubicBezTo>
                    <a:close/>
                  </a:path>
                </a:pathLst>
              </a:custGeom>
              <a:solidFill>
                <a:srgbClr val="3F3F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59" name="Freeform 21">
                <a:extLst>
                  <a:ext uri="{FF2B5EF4-FFF2-40B4-BE49-F238E27FC236}">
                    <a16:creationId xmlns:a16="http://schemas.microsoft.com/office/drawing/2014/main" id="{45330473-E78C-2041-A9BD-55697F20AE7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946" y="2305"/>
                <a:ext cx="252" cy="511"/>
              </a:xfrm>
              <a:custGeom>
                <a:avLst/>
                <a:gdLst>
                  <a:gd name="T0" fmla="*/ 383 w 520"/>
                  <a:gd name="T1" fmla="*/ 21 h 1053"/>
                  <a:gd name="T2" fmla="*/ 383 w 520"/>
                  <a:gd name="T3" fmla="*/ 21 h 1053"/>
                  <a:gd name="T4" fmla="*/ 508 w 520"/>
                  <a:gd name="T5" fmla="*/ 207 h 1053"/>
                  <a:gd name="T6" fmla="*/ 317 w 520"/>
                  <a:gd name="T7" fmla="*/ 933 h 1053"/>
                  <a:gd name="T8" fmla="*/ 116 w 520"/>
                  <a:gd name="T9" fmla="*/ 1032 h 1053"/>
                  <a:gd name="T10" fmla="*/ 30 w 520"/>
                  <a:gd name="T11" fmla="*/ 857 h 1053"/>
                  <a:gd name="T12" fmla="*/ 221 w 520"/>
                  <a:gd name="T13" fmla="*/ 131 h 1053"/>
                  <a:gd name="T14" fmla="*/ 383 w 520"/>
                  <a:gd name="T15" fmla="*/ 21 h 10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20" h="1053">
                    <a:moveTo>
                      <a:pt x="383" y="21"/>
                    </a:moveTo>
                    <a:cubicBezTo>
                      <a:pt x="383" y="21"/>
                      <a:pt x="383" y="21"/>
                      <a:pt x="383" y="21"/>
                    </a:cubicBezTo>
                    <a:cubicBezTo>
                      <a:pt x="462" y="42"/>
                      <a:pt x="520" y="125"/>
                      <a:pt x="508" y="207"/>
                    </a:cubicBezTo>
                    <a:cubicBezTo>
                      <a:pt x="472" y="455"/>
                      <a:pt x="408" y="699"/>
                      <a:pt x="317" y="933"/>
                    </a:cubicBezTo>
                    <a:cubicBezTo>
                      <a:pt x="287" y="1009"/>
                      <a:pt x="195" y="1053"/>
                      <a:pt x="116" y="1032"/>
                    </a:cubicBezTo>
                    <a:cubicBezTo>
                      <a:pt x="37" y="1011"/>
                      <a:pt x="0" y="933"/>
                      <a:pt x="30" y="857"/>
                    </a:cubicBezTo>
                    <a:cubicBezTo>
                      <a:pt x="121" y="623"/>
                      <a:pt x="185" y="380"/>
                      <a:pt x="221" y="131"/>
                    </a:cubicBezTo>
                    <a:cubicBezTo>
                      <a:pt x="233" y="50"/>
                      <a:pt x="304" y="0"/>
                      <a:pt x="383" y="21"/>
                    </a:cubicBezTo>
                    <a:close/>
                  </a:path>
                </a:pathLst>
              </a:custGeom>
              <a:solidFill>
                <a:srgbClr val="6076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60" name="Freeform 22">
                <a:extLst>
                  <a:ext uri="{FF2B5EF4-FFF2-40B4-BE49-F238E27FC236}">
                    <a16:creationId xmlns:a16="http://schemas.microsoft.com/office/drawing/2014/main" id="{ADF05A6C-66EA-494F-87C9-ED119DE0508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386" y="2217"/>
                <a:ext cx="646" cy="511"/>
              </a:xfrm>
              <a:custGeom>
                <a:avLst/>
                <a:gdLst>
                  <a:gd name="T0" fmla="*/ 1102 w 1330"/>
                  <a:gd name="T1" fmla="*/ 191 h 1052"/>
                  <a:gd name="T2" fmla="*/ 371 w 1330"/>
                  <a:gd name="T3" fmla="*/ 28 h 1052"/>
                  <a:gd name="T4" fmla="*/ 144 w 1330"/>
                  <a:gd name="T5" fmla="*/ 142 h 1052"/>
                  <a:gd name="T6" fmla="*/ 289 w 1330"/>
                  <a:gd name="T7" fmla="*/ 354 h 1052"/>
                  <a:gd name="T8" fmla="*/ 847 w 1330"/>
                  <a:gd name="T9" fmla="*/ 523 h 1052"/>
                  <a:gd name="T10" fmla="*/ 877 w 1330"/>
                  <a:gd name="T11" fmla="*/ 573 h 1052"/>
                  <a:gd name="T12" fmla="*/ 827 w 1330"/>
                  <a:gd name="T13" fmla="*/ 602 h 1052"/>
                  <a:gd name="T14" fmla="*/ 254 w 1330"/>
                  <a:gd name="T15" fmla="*/ 479 h 1052"/>
                  <a:gd name="T16" fmla="*/ 27 w 1330"/>
                  <a:gd name="T17" fmla="*/ 594 h 1052"/>
                  <a:gd name="T18" fmla="*/ 172 w 1330"/>
                  <a:gd name="T19" fmla="*/ 805 h 1052"/>
                  <a:gd name="T20" fmla="*/ 889 w 1330"/>
                  <a:gd name="T21" fmla="*/ 1015 h 1052"/>
                  <a:gd name="T22" fmla="*/ 1213 w 1330"/>
                  <a:gd name="T23" fmla="*/ 824 h 1052"/>
                  <a:gd name="T24" fmla="*/ 1293 w 1330"/>
                  <a:gd name="T25" fmla="*/ 516 h 1052"/>
                  <a:gd name="T26" fmla="*/ 1102 w 1330"/>
                  <a:gd name="T27" fmla="*/ 191 h 10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30" h="1052">
                    <a:moveTo>
                      <a:pt x="1102" y="191"/>
                    </a:moveTo>
                    <a:cubicBezTo>
                      <a:pt x="371" y="28"/>
                      <a:pt x="371" y="28"/>
                      <a:pt x="371" y="28"/>
                    </a:cubicBezTo>
                    <a:cubicBezTo>
                      <a:pt x="269" y="0"/>
                      <a:pt x="165" y="48"/>
                      <a:pt x="144" y="142"/>
                    </a:cubicBezTo>
                    <a:cubicBezTo>
                      <a:pt x="123" y="236"/>
                      <a:pt x="182" y="312"/>
                      <a:pt x="289" y="354"/>
                    </a:cubicBezTo>
                    <a:cubicBezTo>
                      <a:pt x="847" y="523"/>
                      <a:pt x="847" y="523"/>
                      <a:pt x="847" y="523"/>
                    </a:cubicBezTo>
                    <a:cubicBezTo>
                      <a:pt x="869" y="528"/>
                      <a:pt x="883" y="551"/>
                      <a:pt x="877" y="573"/>
                    </a:cubicBezTo>
                    <a:cubicBezTo>
                      <a:pt x="871" y="595"/>
                      <a:pt x="849" y="608"/>
                      <a:pt x="827" y="602"/>
                    </a:cubicBezTo>
                    <a:cubicBezTo>
                      <a:pt x="254" y="479"/>
                      <a:pt x="254" y="479"/>
                      <a:pt x="254" y="479"/>
                    </a:cubicBezTo>
                    <a:cubicBezTo>
                      <a:pt x="150" y="455"/>
                      <a:pt x="54" y="491"/>
                      <a:pt x="27" y="594"/>
                    </a:cubicBezTo>
                    <a:cubicBezTo>
                      <a:pt x="0" y="697"/>
                      <a:pt x="67" y="773"/>
                      <a:pt x="172" y="805"/>
                    </a:cubicBezTo>
                    <a:cubicBezTo>
                      <a:pt x="889" y="1015"/>
                      <a:pt x="889" y="1015"/>
                      <a:pt x="889" y="1015"/>
                    </a:cubicBezTo>
                    <a:cubicBezTo>
                      <a:pt x="1031" y="1052"/>
                      <a:pt x="1177" y="966"/>
                      <a:pt x="1213" y="824"/>
                    </a:cubicBezTo>
                    <a:cubicBezTo>
                      <a:pt x="1293" y="516"/>
                      <a:pt x="1293" y="516"/>
                      <a:pt x="1293" y="516"/>
                    </a:cubicBezTo>
                    <a:cubicBezTo>
                      <a:pt x="1330" y="373"/>
                      <a:pt x="1244" y="228"/>
                      <a:pt x="1102" y="191"/>
                    </a:cubicBezTo>
                    <a:close/>
                  </a:path>
                </a:pathLst>
              </a:custGeom>
              <a:solidFill>
                <a:srgbClr val="64A4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61" name="Freeform 23">
                <a:extLst>
                  <a:ext uri="{FF2B5EF4-FFF2-40B4-BE49-F238E27FC236}">
                    <a16:creationId xmlns:a16="http://schemas.microsoft.com/office/drawing/2014/main" id="{1D0E1C38-C726-4840-8BF8-3B7A5D836E3E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132" y="1068"/>
                <a:ext cx="683" cy="656"/>
              </a:xfrm>
              <a:custGeom>
                <a:avLst/>
                <a:gdLst>
                  <a:gd name="T0" fmla="*/ 395 w 1407"/>
                  <a:gd name="T1" fmla="*/ 96 h 1350"/>
                  <a:gd name="T2" fmla="*/ 53 w 1407"/>
                  <a:gd name="T3" fmla="*/ 588 h 1350"/>
                  <a:gd name="T4" fmla="*/ 96 w 1407"/>
                  <a:gd name="T5" fmla="*/ 824 h 1350"/>
                  <a:gd name="T6" fmla="*/ 775 w 1407"/>
                  <a:gd name="T7" fmla="*/ 1297 h 1350"/>
                  <a:gd name="T8" fmla="*/ 1011 w 1407"/>
                  <a:gd name="T9" fmla="*/ 1254 h 1350"/>
                  <a:gd name="T10" fmla="*/ 1353 w 1407"/>
                  <a:gd name="T11" fmla="*/ 763 h 1350"/>
                  <a:gd name="T12" fmla="*/ 1311 w 1407"/>
                  <a:gd name="T13" fmla="*/ 527 h 1350"/>
                  <a:gd name="T14" fmla="*/ 631 w 1407"/>
                  <a:gd name="T15" fmla="*/ 54 h 1350"/>
                  <a:gd name="T16" fmla="*/ 395 w 1407"/>
                  <a:gd name="T17" fmla="*/ 96 h 1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07" h="1350">
                    <a:moveTo>
                      <a:pt x="395" y="96"/>
                    </a:moveTo>
                    <a:cubicBezTo>
                      <a:pt x="53" y="588"/>
                      <a:pt x="53" y="588"/>
                      <a:pt x="53" y="588"/>
                    </a:cubicBezTo>
                    <a:cubicBezTo>
                      <a:pt x="0" y="665"/>
                      <a:pt x="19" y="771"/>
                      <a:pt x="96" y="824"/>
                    </a:cubicBezTo>
                    <a:cubicBezTo>
                      <a:pt x="775" y="1297"/>
                      <a:pt x="775" y="1297"/>
                      <a:pt x="775" y="1297"/>
                    </a:cubicBezTo>
                    <a:cubicBezTo>
                      <a:pt x="852" y="1350"/>
                      <a:pt x="958" y="1331"/>
                      <a:pt x="1011" y="1254"/>
                    </a:cubicBezTo>
                    <a:cubicBezTo>
                      <a:pt x="1353" y="763"/>
                      <a:pt x="1353" y="763"/>
                      <a:pt x="1353" y="763"/>
                    </a:cubicBezTo>
                    <a:cubicBezTo>
                      <a:pt x="1407" y="686"/>
                      <a:pt x="1388" y="580"/>
                      <a:pt x="1311" y="527"/>
                    </a:cubicBezTo>
                    <a:cubicBezTo>
                      <a:pt x="631" y="54"/>
                      <a:pt x="631" y="54"/>
                      <a:pt x="631" y="54"/>
                    </a:cubicBezTo>
                    <a:cubicBezTo>
                      <a:pt x="555" y="0"/>
                      <a:pt x="449" y="19"/>
                      <a:pt x="395" y="96"/>
                    </a:cubicBezTo>
                    <a:close/>
                  </a:path>
                </a:pathLst>
              </a:custGeom>
              <a:solidFill>
                <a:srgbClr val="6076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62" name="Freeform 24">
                <a:extLst>
                  <a:ext uri="{FF2B5EF4-FFF2-40B4-BE49-F238E27FC236}">
                    <a16:creationId xmlns:a16="http://schemas.microsoft.com/office/drawing/2014/main" id="{8A967496-D79A-484C-8488-3FB672BA683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578" y="1163"/>
                <a:ext cx="70" cy="64"/>
              </a:xfrm>
              <a:custGeom>
                <a:avLst/>
                <a:gdLst>
                  <a:gd name="T0" fmla="*/ 40 w 144"/>
                  <a:gd name="T1" fmla="*/ 0 h 131"/>
                  <a:gd name="T2" fmla="*/ 0 w 144"/>
                  <a:gd name="T3" fmla="*/ 59 h 131"/>
                  <a:gd name="T4" fmla="*/ 104 w 144"/>
                  <a:gd name="T5" fmla="*/ 131 h 131"/>
                  <a:gd name="T6" fmla="*/ 144 w 144"/>
                  <a:gd name="T7" fmla="*/ 73 h 131"/>
                  <a:gd name="T8" fmla="*/ 40 w 144"/>
                  <a:gd name="T9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31">
                    <a:moveTo>
                      <a:pt x="40" y="0"/>
                    </a:moveTo>
                    <a:cubicBezTo>
                      <a:pt x="0" y="59"/>
                      <a:pt x="0" y="59"/>
                      <a:pt x="0" y="59"/>
                    </a:cubicBezTo>
                    <a:cubicBezTo>
                      <a:pt x="104" y="131"/>
                      <a:pt x="104" y="131"/>
                      <a:pt x="104" y="131"/>
                    </a:cubicBezTo>
                    <a:cubicBezTo>
                      <a:pt x="144" y="73"/>
                      <a:pt x="144" y="73"/>
                      <a:pt x="144" y="73"/>
                    </a:cubicBezTo>
                    <a:cubicBezTo>
                      <a:pt x="110" y="48"/>
                      <a:pt x="76" y="24"/>
                      <a:pt x="40" y="0"/>
                    </a:cubicBezTo>
                    <a:close/>
                  </a:path>
                </a:pathLst>
              </a:custGeom>
              <a:solidFill>
                <a:srgbClr val="3F3F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63" name="Freeform 25">
                <a:extLst>
                  <a:ext uri="{FF2B5EF4-FFF2-40B4-BE49-F238E27FC236}">
                    <a16:creationId xmlns:a16="http://schemas.microsoft.com/office/drawing/2014/main" id="{4354FFC1-3E30-3748-B73D-697F68F470E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551" y="965"/>
                <a:ext cx="296" cy="209"/>
              </a:xfrm>
              <a:custGeom>
                <a:avLst/>
                <a:gdLst>
                  <a:gd name="T0" fmla="*/ 610 w 610"/>
                  <a:gd name="T1" fmla="*/ 429 h 429"/>
                  <a:gd name="T2" fmla="*/ 571 w 610"/>
                  <a:gd name="T3" fmla="*/ 363 h 429"/>
                  <a:gd name="T4" fmla="*/ 76 w 610"/>
                  <a:gd name="T5" fmla="*/ 17 h 429"/>
                  <a:gd name="T6" fmla="*/ 0 w 610"/>
                  <a:gd name="T7" fmla="*/ 3 h 429"/>
                  <a:gd name="T8" fmla="*/ 610 w 610"/>
                  <a:gd name="T9" fmla="*/ 429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0" h="429">
                    <a:moveTo>
                      <a:pt x="610" y="429"/>
                    </a:moveTo>
                    <a:cubicBezTo>
                      <a:pt x="604" y="404"/>
                      <a:pt x="591" y="380"/>
                      <a:pt x="571" y="363"/>
                    </a:cubicBezTo>
                    <a:cubicBezTo>
                      <a:pt x="420" y="229"/>
                      <a:pt x="254" y="113"/>
                      <a:pt x="76" y="17"/>
                    </a:cubicBezTo>
                    <a:cubicBezTo>
                      <a:pt x="53" y="4"/>
                      <a:pt x="26" y="0"/>
                      <a:pt x="0" y="3"/>
                    </a:cubicBezTo>
                    <a:cubicBezTo>
                      <a:pt x="219" y="122"/>
                      <a:pt x="424" y="265"/>
                      <a:pt x="610" y="429"/>
                    </a:cubicBezTo>
                    <a:close/>
                  </a:path>
                </a:pathLst>
              </a:custGeom>
              <a:solidFill>
                <a:srgbClr val="3F3F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64" name="Freeform 26">
                <a:extLst>
                  <a:ext uri="{FF2B5EF4-FFF2-40B4-BE49-F238E27FC236}">
                    <a16:creationId xmlns:a16="http://schemas.microsoft.com/office/drawing/2014/main" id="{8BF4FFEA-8B88-574A-A7CF-8E3F83AA06D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422" y="947"/>
                <a:ext cx="462" cy="373"/>
              </a:xfrm>
              <a:custGeom>
                <a:avLst/>
                <a:gdLst>
                  <a:gd name="T0" fmla="*/ 47 w 951"/>
                  <a:gd name="T1" fmla="*/ 93 h 768"/>
                  <a:gd name="T2" fmla="*/ 47 w 951"/>
                  <a:gd name="T3" fmla="*/ 93 h 768"/>
                  <a:gd name="T4" fmla="*/ 265 w 951"/>
                  <a:gd name="T5" fmla="*/ 40 h 768"/>
                  <a:gd name="T6" fmla="*/ 879 w 951"/>
                  <a:gd name="T7" fmla="*/ 470 h 768"/>
                  <a:gd name="T8" fmla="*/ 904 w 951"/>
                  <a:gd name="T9" fmla="*/ 693 h 768"/>
                  <a:gd name="T10" fmla="*/ 709 w 951"/>
                  <a:gd name="T11" fmla="*/ 713 h 768"/>
                  <a:gd name="T12" fmla="*/ 94 w 951"/>
                  <a:gd name="T13" fmla="*/ 283 h 768"/>
                  <a:gd name="T14" fmla="*/ 47 w 951"/>
                  <a:gd name="T15" fmla="*/ 93 h 7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51" h="768">
                    <a:moveTo>
                      <a:pt x="47" y="93"/>
                    </a:moveTo>
                    <a:cubicBezTo>
                      <a:pt x="47" y="93"/>
                      <a:pt x="47" y="93"/>
                      <a:pt x="47" y="93"/>
                    </a:cubicBezTo>
                    <a:cubicBezTo>
                      <a:pt x="94" y="26"/>
                      <a:pt x="192" y="0"/>
                      <a:pt x="265" y="40"/>
                    </a:cubicBezTo>
                    <a:cubicBezTo>
                      <a:pt x="485" y="160"/>
                      <a:pt x="691" y="304"/>
                      <a:pt x="879" y="470"/>
                    </a:cubicBezTo>
                    <a:cubicBezTo>
                      <a:pt x="941" y="524"/>
                      <a:pt x="951" y="626"/>
                      <a:pt x="904" y="693"/>
                    </a:cubicBezTo>
                    <a:cubicBezTo>
                      <a:pt x="857" y="760"/>
                      <a:pt x="771" y="768"/>
                      <a:pt x="709" y="713"/>
                    </a:cubicBezTo>
                    <a:cubicBezTo>
                      <a:pt x="521" y="547"/>
                      <a:pt x="315" y="403"/>
                      <a:pt x="94" y="283"/>
                    </a:cubicBezTo>
                    <a:cubicBezTo>
                      <a:pt x="22" y="244"/>
                      <a:pt x="0" y="160"/>
                      <a:pt x="47" y="93"/>
                    </a:cubicBezTo>
                    <a:close/>
                  </a:path>
                </a:pathLst>
              </a:custGeom>
              <a:solidFill>
                <a:srgbClr val="6076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65" name="Freeform 27">
                <a:extLst>
                  <a:ext uri="{FF2B5EF4-FFF2-40B4-BE49-F238E27FC236}">
                    <a16:creationId xmlns:a16="http://schemas.microsoft.com/office/drawing/2014/main" id="{C8188728-B516-F743-9215-C8C80218BA6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365" y="1461"/>
                <a:ext cx="234" cy="269"/>
              </a:xfrm>
              <a:custGeom>
                <a:avLst/>
                <a:gdLst>
                  <a:gd name="T0" fmla="*/ 234 w 482"/>
                  <a:gd name="T1" fmla="*/ 0 h 553"/>
                  <a:gd name="T2" fmla="*/ 27 w 482"/>
                  <a:gd name="T3" fmla="*/ 372 h 553"/>
                  <a:gd name="T4" fmla="*/ 63 w 482"/>
                  <a:gd name="T5" fmla="*/ 520 h 553"/>
                  <a:gd name="T6" fmla="*/ 215 w 482"/>
                  <a:gd name="T7" fmla="*/ 499 h 553"/>
                  <a:gd name="T8" fmla="*/ 482 w 482"/>
                  <a:gd name="T9" fmla="*/ 173 h 553"/>
                  <a:gd name="T10" fmla="*/ 234 w 482"/>
                  <a:gd name="T11" fmla="*/ 0 h 5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2" h="553">
                    <a:moveTo>
                      <a:pt x="234" y="0"/>
                    </a:moveTo>
                    <a:cubicBezTo>
                      <a:pt x="27" y="372"/>
                      <a:pt x="27" y="372"/>
                      <a:pt x="27" y="372"/>
                    </a:cubicBezTo>
                    <a:cubicBezTo>
                      <a:pt x="0" y="423"/>
                      <a:pt x="15" y="487"/>
                      <a:pt x="63" y="520"/>
                    </a:cubicBezTo>
                    <a:cubicBezTo>
                      <a:pt x="111" y="553"/>
                      <a:pt x="178" y="544"/>
                      <a:pt x="215" y="499"/>
                    </a:cubicBezTo>
                    <a:cubicBezTo>
                      <a:pt x="482" y="173"/>
                      <a:pt x="482" y="173"/>
                      <a:pt x="482" y="173"/>
                    </a:cubicBezTo>
                    <a:lnTo>
                      <a:pt x="234" y="0"/>
                    </a:lnTo>
                    <a:close/>
                  </a:path>
                </a:pathLst>
              </a:custGeom>
              <a:solidFill>
                <a:srgbClr val="E9C2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66" name="Freeform 28">
                <a:extLst>
                  <a:ext uri="{FF2B5EF4-FFF2-40B4-BE49-F238E27FC236}">
                    <a16:creationId xmlns:a16="http://schemas.microsoft.com/office/drawing/2014/main" id="{81A5142B-0A8A-8946-B8AD-364DD87AC59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298" y="1109"/>
                <a:ext cx="454" cy="414"/>
              </a:xfrm>
              <a:custGeom>
                <a:avLst/>
                <a:gdLst>
                  <a:gd name="T0" fmla="*/ 798 w 934"/>
                  <a:gd name="T1" fmla="*/ 288 h 852"/>
                  <a:gd name="T2" fmla="*/ 493 w 934"/>
                  <a:gd name="T3" fmla="*/ 75 h 852"/>
                  <a:gd name="T4" fmla="*/ 160 w 934"/>
                  <a:gd name="T5" fmla="*/ 135 h 852"/>
                  <a:gd name="T6" fmla="*/ 0 w 934"/>
                  <a:gd name="T7" fmla="*/ 366 h 852"/>
                  <a:gd name="T8" fmla="*/ 307 w 934"/>
                  <a:gd name="T9" fmla="*/ 580 h 852"/>
                  <a:gd name="T10" fmla="*/ 339 w 934"/>
                  <a:gd name="T11" fmla="*/ 534 h 852"/>
                  <a:gd name="T12" fmla="*/ 410 w 934"/>
                  <a:gd name="T13" fmla="*/ 521 h 852"/>
                  <a:gd name="T14" fmla="*/ 423 w 934"/>
                  <a:gd name="T15" fmla="*/ 592 h 852"/>
                  <a:gd name="T16" fmla="*/ 390 w 934"/>
                  <a:gd name="T17" fmla="*/ 638 h 852"/>
                  <a:gd name="T18" fmla="*/ 698 w 934"/>
                  <a:gd name="T19" fmla="*/ 852 h 852"/>
                  <a:gd name="T20" fmla="*/ 858 w 934"/>
                  <a:gd name="T21" fmla="*/ 621 h 852"/>
                  <a:gd name="T22" fmla="*/ 798 w 934"/>
                  <a:gd name="T23" fmla="*/ 288 h 8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34" h="852">
                    <a:moveTo>
                      <a:pt x="798" y="288"/>
                    </a:moveTo>
                    <a:cubicBezTo>
                      <a:pt x="493" y="75"/>
                      <a:pt x="493" y="75"/>
                      <a:pt x="493" y="75"/>
                    </a:cubicBezTo>
                    <a:cubicBezTo>
                      <a:pt x="384" y="0"/>
                      <a:pt x="235" y="27"/>
                      <a:pt x="160" y="135"/>
                    </a:cubicBezTo>
                    <a:cubicBezTo>
                      <a:pt x="0" y="366"/>
                      <a:pt x="0" y="366"/>
                      <a:pt x="0" y="366"/>
                    </a:cubicBezTo>
                    <a:cubicBezTo>
                      <a:pt x="307" y="580"/>
                      <a:pt x="307" y="580"/>
                      <a:pt x="307" y="580"/>
                    </a:cubicBezTo>
                    <a:cubicBezTo>
                      <a:pt x="339" y="534"/>
                      <a:pt x="339" y="534"/>
                      <a:pt x="339" y="534"/>
                    </a:cubicBezTo>
                    <a:cubicBezTo>
                      <a:pt x="355" y="511"/>
                      <a:pt x="387" y="505"/>
                      <a:pt x="410" y="521"/>
                    </a:cubicBezTo>
                    <a:cubicBezTo>
                      <a:pt x="433" y="537"/>
                      <a:pt x="439" y="569"/>
                      <a:pt x="423" y="592"/>
                    </a:cubicBezTo>
                    <a:cubicBezTo>
                      <a:pt x="390" y="638"/>
                      <a:pt x="390" y="638"/>
                      <a:pt x="390" y="638"/>
                    </a:cubicBezTo>
                    <a:cubicBezTo>
                      <a:pt x="698" y="852"/>
                      <a:pt x="698" y="852"/>
                      <a:pt x="698" y="852"/>
                    </a:cubicBezTo>
                    <a:cubicBezTo>
                      <a:pt x="858" y="621"/>
                      <a:pt x="858" y="621"/>
                      <a:pt x="858" y="621"/>
                    </a:cubicBezTo>
                    <a:cubicBezTo>
                      <a:pt x="934" y="513"/>
                      <a:pt x="907" y="364"/>
                      <a:pt x="798" y="288"/>
                    </a:cubicBezTo>
                    <a:close/>
                  </a:path>
                </a:pathLst>
              </a:custGeom>
              <a:solidFill>
                <a:srgbClr val="FAA8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67" name="Freeform 29">
                <a:extLst>
                  <a:ext uri="{FF2B5EF4-FFF2-40B4-BE49-F238E27FC236}">
                    <a16:creationId xmlns:a16="http://schemas.microsoft.com/office/drawing/2014/main" id="{052A071E-7425-0D46-AE87-0805AF385E6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461" y="1417"/>
                <a:ext cx="180" cy="142"/>
              </a:xfrm>
              <a:custGeom>
                <a:avLst/>
                <a:gdLst>
                  <a:gd name="T0" fmla="*/ 157 w 180"/>
                  <a:gd name="T1" fmla="*/ 142 h 142"/>
                  <a:gd name="T2" fmla="*/ 0 w 180"/>
                  <a:gd name="T3" fmla="*/ 33 h 142"/>
                  <a:gd name="T4" fmla="*/ 23 w 180"/>
                  <a:gd name="T5" fmla="*/ 0 h 142"/>
                  <a:gd name="T6" fmla="*/ 180 w 180"/>
                  <a:gd name="T7" fmla="*/ 109 h 142"/>
                  <a:gd name="T8" fmla="*/ 157 w 180"/>
                  <a:gd name="T9" fmla="*/ 142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0" h="142">
                    <a:moveTo>
                      <a:pt x="157" y="142"/>
                    </a:moveTo>
                    <a:lnTo>
                      <a:pt x="0" y="33"/>
                    </a:lnTo>
                    <a:lnTo>
                      <a:pt x="23" y="0"/>
                    </a:lnTo>
                    <a:lnTo>
                      <a:pt x="180" y="109"/>
                    </a:lnTo>
                    <a:lnTo>
                      <a:pt x="157" y="142"/>
                    </a:lnTo>
                    <a:close/>
                  </a:path>
                </a:pathLst>
              </a:custGeom>
              <a:solidFill>
                <a:srgbClr val="FCC8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68" name="Freeform 30">
                <a:extLst>
                  <a:ext uri="{FF2B5EF4-FFF2-40B4-BE49-F238E27FC236}">
                    <a16:creationId xmlns:a16="http://schemas.microsoft.com/office/drawing/2014/main" id="{54B984EE-D412-1C4C-A46A-BB6D5CAE2A7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175" y="1329"/>
                <a:ext cx="234" cy="269"/>
              </a:xfrm>
              <a:custGeom>
                <a:avLst/>
                <a:gdLst>
                  <a:gd name="T0" fmla="*/ 234 w 482"/>
                  <a:gd name="T1" fmla="*/ 0 h 553"/>
                  <a:gd name="T2" fmla="*/ 27 w 482"/>
                  <a:gd name="T3" fmla="*/ 372 h 553"/>
                  <a:gd name="T4" fmla="*/ 63 w 482"/>
                  <a:gd name="T5" fmla="*/ 520 h 553"/>
                  <a:gd name="T6" fmla="*/ 216 w 482"/>
                  <a:gd name="T7" fmla="*/ 499 h 553"/>
                  <a:gd name="T8" fmla="*/ 482 w 482"/>
                  <a:gd name="T9" fmla="*/ 173 h 553"/>
                  <a:gd name="T10" fmla="*/ 234 w 482"/>
                  <a:gd name="T11" fmla="*/ 0 h 5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2" h="553">
                    <a:moveTo>
                      <a:pt x="234" y="0"/>
                    </a:moveTo>
                    <a:cubicBezTo>
                      <a:pt x="27" y="372"/>
                      <a:pt x="27" y="372"/>
                      <a:pt x="27" y="372"/>
                    </a:cubicBezTo>
                    <a:cubicBezTo>
                      <a:pt x="0" y="423"/>
                      <a:pt x="15" y="486"/>
                      <a:pt x="63" y="520"/>
                    </a:cubicBezTo>
                    <a:cubicBezTo>
                      <a:pt x="112" y="553"/>
                      <a:pt x="178" y="544"/>
                      <a:pt x="216" y="499"/>
                    </a:cubicBezTo>
                    <a:cubicBezTo>
                      <a:pt x="482" y="173"/>
                      <a:pt x="482" y="173"/>
                      <a:pt x="482" y="173"/>
                    </a:cubicBezTo>
                    <a:lnTo>
                      <a:pt x="234" y="0"/>
                    </a:lnTo>
                    <a:close/>
                  </a:path>
                </a:pathLst>
              </a:custGeom>
              <a:solidFill>
                <a:srgbClr val="E9C2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69" name="Freeform 31">
                <a:extLst>
                  <a:ext uri="{FF2B5EF4-FFF2-40B4-BE49-F238E27FC236}">
                    <a16:creationId xmlns:a16="http://schemas.microsoft.com/office/drawing/2014/main" id="{A42D62B3-430C-684F-8EA5-19970CA81BE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271" y="1284"/>
                <a:ext cx="181" cy="143"/>
              </a:xfrm>
              <a:custGeom>
                <a:avLst/>
                <a:gdLst>
                  <a:gd name="T0" fmla="*/ 157 w 181"/>
                  <a:gd name="T1" fmla="*/ 143 h 143"/>
                  <a:gd name="T2" fmla="*/ 0 w 181"/>
                  <a:gd name="T3" fmla="*/ 33 h 143"/>
                  <a:gd name="T4" fmla="*/ 23 w 181"/>
                  <a:gd name="T5" fmla="*/ 0 h 143"/>
                  <a:gd name="T6" fmla="*/ 181 w 181"/>
                  <a:gd name="T7" fmla="*/ 110 h 143"/>
                  <a:gd name="T8" fmla="*/ 157 w 181"/>
                  <a:gd name="T9" fmla="*/ 143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1" h="143">
                    <a:moveTo>
                      <a:pt x="157" y="143"/>
                    </a:moveTo>
                    <a:lnTo>
                      <a:pt x="0" y="33"/>
                    </a:lnTo>
                    <a:lnTo>
                      <a:pt x="23" y="0"/>
                    </a:lnTo>
                    <a:lnTo>
                      <a:pt x="181" y="110"/>
                    </a:lnTo>
                    <a:lnTo>
                      <a:pt x="157" y="143"/>
                    </a:lnTo>
                    <a:close/>
                  </a:path>
                </a:pathLst>
              </a:custGeom>
              <a:solidFill>
                <a:srgbClr val="FCC8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70" name="Freeform 32">
                <a:extLst>
                  <a:ext uri="{FF2B5EF4-FFF2-40B4-BE49-F238E27FC236}">
                    <a16:creationId xmlns:a16="http://schemas.microsoft.com/office/drawing/2014/main" id="{70C495BD-F96D-8844-801F-E39E81AF631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971" y="1111"/>
                <a:ext cx="683" cy="657"/>
              </a:xfrm>
              <a:custGeom>
                <a:avLst/>
                <a:gdLst>
                  <a:gd name="T0" fmla="*/ 54 w 1406"/>
                  <a:gd name="T1" fmla="*/ 767 h 1352"/>
                  <a:gd name="T2" fmla="*/ 399 w 1406"/>
                  <a:gd name="T3" fmla="*/ 1257 h 1352"/>
                  <a:gd name="T4" fmla="*/ 635 w 1406"/>
                  <a:gd name="T5" fmla="*/ 1298 h 1352"/>
                  <a:gd name="T6" fmla="*/ 1312 w 1406"/>
                  <a:gd name="T7" fmla="*/ 821 h 1352"/>
                  <a:gd name="T8" fmla="*/ 1352 w 1406"/>
                  <a:gd name="T9" fmla="*/ 584 h 1352"/>
                  <a:gd name="T10" fmla="*/ 1007 w 1406"/>
                  <a:gd name="T11" fmla="*/ 95 h 1352"/>
                  <a:gd name="T12" fmla="*/ 771 w 1406"/>
                  <a:gd name="T13" fmla="*/ 54 h 1352"/>
                  <a:gd name="T14" fmla="*/ 94 w 1406"/>
                  <a:gd name="T15" fmla="*/ 531 h 1352"/>
                  <a:gd name="T16" fmla="*/ 54 w 1406"/>
                  <a:gd name="T17" fmla="*/ 767 h 1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06" h="1352">
                    <a:moveTo>
                      <a:pt x="54" y="767"/>
                    </a:moveTo>
                    <a:cubicBezTo>
                      <a:pt x="399" y="1257"/>
                      <a:pt x="399" y="1257"/>
                      <a:pt x="399" y="1257"/>
                    </a:cubicBezTo>
                    <a:cubicBezTo>
                      <a:pt x="453" y="1333"/>
                      <a:pt x="559" y="1352"/>
                      <a:pt x="635" y="1298"/>
                    </a:cubicBezTo>
                    <a:cubicBezTo>
                      <a:pt x="1312" y="821"/>
                      <a:pt x="1312" y="821"/>
                      <a:pt x="1312" y="821"/>
                    </a:cubicBezTo>
                    <a:cubicBezTo>
                      <a:pt x="1388" y="767"/>
                      <a:pt x="1406" y="661"/>
                      <a:pt x="1352" y="584"/>
                    </a:cubicBezTo>
                    <a:cubicBezTo>
                      <a:pt x="1007" y="95"/>
                      <a:pt x="1007" y="95"/>
                      <a:pt x="1007" y="95"/>
                    </a:cubicBezTo>
                    <a:cubicBezTo>
                      <a:pt x="953" y="18"/>
                      <a:pt x="847" y="0"/>
                      <a:pt x="771" y="54"/>
                    </a:cubicBezTo>
                    <a:cubicBezTo>
                      <a:pt x="94" y="531"/>
                      <a:pt x="94" y="531"/>
                      <a:pt x="94" y="531"/>
                    </a:cubicBezTo>
                    <a:cubicBezTo>
                      <a:pt x="18" y="585"/>
                      <a:pt x="0" y="691"/>
                      <a:pt x="54" y="767"/>
                    </a:cubicBezTo>
                    <a:close/>
                  </a:path>
                </a:pathLst>
              </a:custGeom>
              <a:solidFill>
                <a:srgbClr val="6076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71" name="Freeform 33">
                <a:extLst>
                  <a:ext uri="{FF2B5EF4-FFF2-40B4-BE49-F238E27FC236}">
                    <a16:creationId xmlns:a16="http://schemas.microsoft.com/office/drawing/2014/main" id="{04F40090-3B87-5F4F-985A-0D9A0B36F86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136" y="1207"/>
                <a:ext cx="70" cy="64"/>
              </a:xfrm>
              <a:custGeom>
                <a:avLst/>
                <a:gdLst>
                  <a:gd name="T0" fmla="*/ 0 w 144"/>
                  <a:gd name="T1" fmla="*/ 73 h 131"/>
                  <a:gd name="T2" fmla="*/ 41 w 144"/>
                  <a:gd name="T3" fmla="*/ 131 h 131"/>
                  <a:gd name="T4" fmla="*/ 144 w 144"/>
                  <a:gd name="T5" fmla="*/ 58 h 131"/>
                  <a:gd name="T6" fmla="*/ 103 w 144"/>
                  <a:gd name="T7" fmla="*/ 0 h 131"/>
                  <a:gd name="T8" fmla="*/ 0 w 144"/>
                  <a:gd name="T9" fmla="*/ 73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31">
                    <a:moveTo>
                      <a:pt x="0" y="73"/>
                    </a:moveTo>
                    <a:cubicBezTo>
                      <a:pt x="41" y="131"/>
                      <a:pt x="41" y="131"/>
                      <a:pt x="41" y="131"/>
                    </a:cubicBezTo>
                    <a:cubicBezTo>
                      <a:pt x="144" y="58"/>
                      <a:pt x="144" y="58"/>
                      <a:pt x="144" y="58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68" y="24"/>
                      <a:pt x="34" y="48"/>
                      <a:pt x="0" y="73"/>
                    </a:cubicBezTo>
                    <a:close/>
                  </a:path>
                </a:pathLst>
              </a:custGeom>
              <a:solidFill>
                <a:srgbClr val="3F3F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72" name="Freeform 34">
                <a:extLst>
                  <a:ext uri="{FF2B5EF4-FFF2-40B4-BE49-F238E27FC236}">
                    <a16:creationId xmlns:a16="http://schemas.microsoft.com/office/drawing/2014/main" id="{73D8C87B-2A7C-5C45-A297-28EE53803BC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935" y="1010"/>
                <a:ext cx="296" cy="209"/>
              </a:xfrm>
              <a:custGeom>
                <a:avLst/>
                <a:gdLst>
                  <a:gd name="T0" fmla="*/ 609 w 609"/>
                  <a:gd name="T1" fmla="*/ 3 h 430"/>
                  <a:gd name="T2" fmla="*/ 533 w 609"/>
                  <a:gd name="T3" fmla="*/ 17 h 430"/>
                  <a:gd name="T4" fmla="*/ 39 w 609"/>
                  <a:gd name="T5" fmla="*/ 364 h 430"/>
                  <a:gd name="T6" fmla="*/ 0 w 609"/>
                  <a:gd name="T7" fmla="*/ 430 h 430"/>
                  <a:gd name="T8" fmla="*/ 609 w 609"/>
                  <a:gd name="T9" fmla="*/ 3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9" h="430">
                    <a:moveTo>
                      <a:pt x="609" y="3"/>
                    </a:moveTo>
                    <a:cubicBezTo>
                      <a:pt x="583" y="0"/>
                      <a:pt x="557" y="4"/>
                      <a:pt x="533" y="17"/>
                    </a:cubicBezTo>
                    <a:cubicBezTo>
                      <a:pt x="356" y="113"/>
                      <a:pt x="190" y="230"/>
                      <a:pt x="39" y="364"/>
                    </a:cubicBezTo>
                    <a:cubicBezTo>
                      <a:pt x="19" y="381"/>
                      <a:pt x="6" y="405"/>
                      <a:pt x="0" y="430"/>
                    </a:cubicBezTo>
                    <a:cubicBezTo>
                      <a:pt x="186" y="265"/>
                      <a:pt x="391" y="122"/>
                      <a:pt x="609" y="3"/>
                    </a:cubicBezTo>
                    <a:close/>
                  </a:path>
                </a:pathLst>
              </a:custGeom>
              <a:solidFill>
                <a:srgbClr val="3F3F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73" name="Freeform 35">
                <a:extLst>
                  <a:ext uri="{FF2B5EF4-FFF2-40B4-BE49-F238E27FC236}">
                    <a16:creationId xmlns:a16="http://schemas.microsoft.com/office/drawing/2014/main" id="{16146159-33BF-4346-97B1-4285476B2E81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900" y="991"/>
                <a:ext cx="462" cy="373"/>
              </a:xfrm>
              <a:custGeom>
                <a:avLst/>
                <a:gdLst>
                  <a:gd name="T0" fmla="*/ 47 w 951"/>
                  <a:gd name="T1" fmla="*/ 693 h 768"/>
                  <a:gd name="T2" fmla="*/ 47 w 951"/>
                  <a:gd name="T3" fmla="*/ 693 h 768"/>
                  <a:gd name="T4" fmla="*/ 71 w 951"/>
                  <a:gd name="T5" fmla="*/ 471 h 768"/>
                  <a:gd name="T6" fmla="*/ 686 w 951"/>
                  <a:gd name="T7" fmla="*/ 40 h 768"/>
                  <a:gd name="T8" fmla="*/ 903 w 951"/>
                  <a:gd name="T9" fmla="*/ 93 h 768"/>
                  <a:gd name="T10" fmla="*/ 856 w 951"/>
                  <a:gd name="T11" fmla="*/ 283 h 768"/>
                  <a:gd name="T12" fmla="*/ 242 w 951"/>
                  <a:gd name="T13" fmla="*/ 714 h 768"/>
                  <a:gd name="T14" fmla="*/ 47 w 951"/>
                  <a:gd name="T15" fmla="*/ 693 h 7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51" h="768">
                    <a:moveTo>
                      <a:pt x="47" y="693"/>
                    </a:moveTo>
                    <a:cubicBezTo>
                      <a:pt x="47" y="693"/>
                      <a:pt x="47" y="693"/>
                      <a:pt x="47" y="693"/>
                    </a:cubicBezTo>
                    <a:cubicBezTo>
                      <a:pt x="0" y="626"/>
                      <a:pt x="10" y="525"/>
                      <a:pt x="71" y="471"/>
                    </a:cubicBezTo>
                    <a:cubicBezTo>
                      <a:pt x="259" y="304"/>
                      <a:pt x="465" y="160"/>
                      <a:pt x="686" y="40"/>
                    </a:cubicBezTo>
                    <a:cubicBezTo>
                      <a:pt x="758" y="0"/>
                      <a:pt x="856" y="26"/>
                      <a:pt x="903" y="93"/>
                    </a:cubicBezTo>
                    <a:cubicBezTo>
                      <a:pt x="951" y="160"/>
                      <a:pt x="929" y="243"/>
                      <a:pt x="856" y="283"/>
                    </a:cubicBezTo>
                    <a:cubicBezTo>
                      <a:pt x="636" y="403"/>
                      <a:pt x="430" y="547"/>
                      <a:pt x="242" y="714"/>
                    </a:cubicBezTo>
                    <a:cubicBezTo>
                      <a:pt x="180" y="768"/>
                      <a:pt x="94" y="761"/>
                      <a:pt x="47" y="693"/>
                    </a:cubicBezTo>
                    <a:close/>
                  </a:path>
                </a:pathLst>
              </a:custGeom>
              <a:solidFill>
                <a:srgbClr val="6076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74" name="Freeform 36">
                <a:extLst>
                  <a:ext uri="{FF2B5EF4-FFF2-40B4-BE49-F238E27FC236}">
                    <a16:creationId xmlns:a16="http://schemas.microsoft.com/office/drawing/2014/main" id="{E5FA3DF2-1FBA-F54E-A0AC-A37C522FCB0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062" y="1194"/>
                <a:ext cx="580" cy="618"/>
              </a:xfrm>
              <a:custGeom>
                <a:avLst/>
                <a:gdLst>
                  <a:gd name="T0" fmla="*/ 1165 w 1195"/>
                  <a:gd name="T1" fmla="*/ 817 h 1274"/>
                  <a:gd name="T2" fmla="*/ 773 w 1195"/>
                  <a:gd name="T3" fmla="*/ 135 h 1274"/>
                  <a:gd name="T4" fmla="*/ 439 w 1195"/>
                  <a:gd name="T5" fmla="*/ 76 h 1274"/>
                  <a:gd name="T6" fmla="*/ 135 w 1195"/>
                  <a:gd name="T7" fmla="*/ 290 h 1274"/>
                  <a:gd name="T8" fmla="*/ 76 w 1195"/>
                  <a:gd name="T9" fmla="*/ 623 h 1274"/>
                  <a:gd name="T10" fmla="*/ 591 w 1195"/>
                  <a:gd name="T11" fmla="*/ 1223 h 1274"/>
                  <a:gd name="T12" fmla="*/ 742 w 1195"/>
                  <a:gd name="T13" fmla="*/ 1240 h 1274"/>
                  <a:gd name="T14" fmla="*/ 775 w 1195"/>
                  <a:gd name="T15" fmla="*/ 1090 h 1274"/>
                  <a:gd name="T16" fmla="*/ 512 w 1195"/>
                  <a:gd name="T17" fmla="*/ 592 h 1274"/>
                  <a:gd name="T18" fmla="*/ 525 w 1195"/>
                  <a:gd name="T19" fmla="*/ 521 h 1274"/>
                  <a:gd name="T20" fmla="*/ 596 w 1195"/>
                  <a:gd name="T21" fmla="*/ 533 h 1274"/>
                  <a:gd name="T22" fmla="*/ 981 w 1195"/>
                  <a:gd name="T23" fmla="*/ 950 h 1274"/>
                  <a:gd name="T24" fmla="*/ 1132 w 1195"/>
                  <a:gd name="T25" fmla="*/ 967 h 1274"/>
                  <a:gd name="T26" fmla="*/ 1165 w 1195"/>
                  <a:gd name="T27" fmla="*/ 817 h 1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95" h="1274">
                    <a:moveTo>
                      <a:pt x="1165" y="817"/>
                    </a:moveTo>
                    <a:cubicBezTo>
                      <a:pt x="773" y="135"/>
                      <a:pt x="773" y="135"/>
                      <a:pt x="773" y="135"/>
                    </a:cubicBezTo>
                    <a:cubicBezTo>
                      <a:pt x="697" y="26"/>
                      <a:pt x="548" y="0"/>
                      <a:pt x="439" y="76"/>
                    </a:cubicBezTo>
                    <a:cubicBezTo>
                      <a:pt x="135" y="290"/>
                      <a:pt x="135" y="290"/>
                      <a:pt x="135" y="290"/>
                    </a:cubicBezTo>
                    <a:cubicBezTo>
                      <a:pt x="26" y="366"/>
                      <a:pt x="0" y="515"/>
                      <a:pt x="76" y="623"/>
                    </a:cubicBezTo>
                    <a:cubicBezTo>
                      <a:pt x="591" y="1223"/>
                      <a:pt x="591" y="1223"/>
                      <a:pt x="591" y="1223"/>
                    </a:cubicBezTo>
                    <a:cubicBezTo>
                      <a:pt x="630" y="1266"/>
                      <a:pt x="694" y="1274"/>
                      <a:pt x="742" y="1240"/>
                    </a:cubicBezTo>
                    <a:cubicBezTo>
                      <a:pt x="790" y="1206"/>
                      <a:pt x="804" y="1141"/>
                      <a:pt x="775" y="1090"/>
                    </a:cubicBezTo>
                    <a:cubicBezTo>
                      <a:pt x="512" y="592"/>
                      <a:pt x="512" y="592"/>
                      <a:pt x="512" y="592"/>
                    </a:cubicBezTo>
                    <a:cubicBezTo>
                      <a:pt x="496" y="569"/>
                      <a:pt x="502" y="537"/>
                      <a:pt x="525" y="521"/>
                    </a:cubicBezTo>
                    <a:cubicBezTo>
                      <a:pt x="548" y="505"/>
                      <a:pt x="579" y="510"/>
                      <a:pt x="596" y="533"/>
                    </a:cubicBezTo>
                    <a:cubicBezTo>
                      <a:pt x="981" y="950"/>
                      <a:pt x="981" y="950"/>
                      <a:pt x="981" y="950"/>
                    </a:cubicBezTo>
                    <a:cubicBezTo>
                      <a:pt x="1020" y="993"/>
                      <a:pt x="1084" y="1000"/>
                      <a:pt x="1132" y="967"/>
                    </a:cubicBezTo>
                    <a:cubicBezTo>
                      <a:pt x="1180" y="933"/>
                      <a:pt x="1195" y="868"/>
                      <a:pt x="1165" y="817"/>
                    </a:cubicBezTo>
                    <a:close/>
                  </a:path>
                </a:pathLst>
              </a:custGeom>
              <a:solidFill>
                <a:srgbClr val="C6DE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75" name="Oval 37">
                <a:extLst>
                  <a:ext uri="{FF2B5EF4-FFF2-40B4-BE49-F238E27FC236}">
                    <a16:creationId xmlns:a16="http://schemas.microsoft.com/office/drawing/2014/main" id="{C74EC66E-9465-2C44-A1D4-901E60BD13DC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962" y="1281"/>
                <a:ext cx="1863" cy="1862"/>
              </a:xfrm>
              <a:prstGeom prst="ellipse">
                <a:avLst/>
              </a:pr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76" name="Freeform 38">
                <a:extLst>
                  <a:ext uri="{FF2B5EF4-FFF2-40B4-BE49-F238E27FC236}">
                    <a16:creationId xmlns:a16="http://schemas.microsoft.com/office/drawing/2014/main" id="{B80F0FA5-A194-9C4D-92B2-23ED0E2BD46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189" y="2172"/>
                <a:ext cx="368" cy="444"/>
              </a:xfrm>
              <a:custGeom>
                <a:avLst/>
                <a:gdLst>
                  <a:gd name="T0" fmla="*/ 368 w 368"/>
                  <a:gd name="T1" fmla="*/ 364 h 444"/>
                  <a:gd name="T2" fmla="*/ 113 w 368"/>
                  <a:gd name="T3" fmla="*/ 444 h 444"/>
                  <a:gd name="T4" fmla="*/ 0 w 368"/>
                  <a:gd name="T5" fmla="*/ 79 h 444"/>
                  <a:gd name="T6" fmla="*/ 256 w 368"/>
                  <a:gd name="T7" fmla="*/ 0 h 444"/>
                  <a:gd name="T8" fmla="*/ 368 w 368"/>
                  <a:gd name="T9" fmla="*/ 364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8" h="444">
                    <a:moveTo>
                      <a:pt x="368" y="364"/>
                    </a:moveTo>
                    <a:lnTo>
                      <a:pt x="113" y="444"/>
                    </a:lnTo>
                    <a:lnTo>
                      <a:pt x="0" y="79"/>
                    </a:lnTo>
                    <a:lnTo>
                      <a:pt x="256" y="0"/>
                    </a:lnTo>
                    <a:lnTo>
                      <a:pt x="368" y="36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77" name="Freeform 39">
                <a:extLst>
                  <a:ext uri="{FF2B5EF4-FFF2-40B4-BE49-F238E27FC236}">
                    <a16:creationId xmlns:a16="http://schemas.microsoft.com/office/drawing/2014/main" id="{5C78D4E6-1EEB-6347-BD6F-E26734309A6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189" y="2172"/>
                <a:ext cx="368" cy="444"/>
              </a:xfrm>
              <a:custGeom>
                <a:avLst/>
                <a:gdLst>
                  <a:gd name="T0" fmla="*/ 368 w 368"/>
                  <a:gd name="T1" fmla="*/ 364 h 444"/>
                  <a:gd name="T2" fmla="*/ 113 w 368"/>
                  <a:gd name="T3" fmla="*/ 444 h 444"/>
                  <a:gd name="T4" fmla="*/ 0 w 368"/>
                  <a:gd name="T5" fmla="*/ 79 h 444"/>
                  <a:gd name="T6" fmla="*/ 256 w 368"/>
                  <a:gd name="T7" fmla="*/ 0 h 444"/>
                  <a:gd name="T8" fmla="*/ 368 w 368"/>
                  <a:gd name="T9" fmla="*/ 364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8" h="444">
                    <a:moveTo>
                      <a:pt x="368" y="364"/>
                    </a:moveTo>
                    <a:lnTo>
                      <a:pt x="113" y="444"/>
                    </a:lnTo>
                    <a:lnTo>
                      <a:pt x="0" y="79"/>
                    </a:lnTo>
                    <a:lnTo>
                      <a:pt x="256" y="0"/>
                    </a:lnTo>
                    <a:lnTo>
                      <a:pt x="368" y="36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78" name="Freeform 40">
                <a:extLst>
                  <a:ext uri="{FF2B5EF4-FFF2-40B4-BE49-F238E27FC236}">
                    <a16:creationId xmlns:a16="http://schemas.microsoft.com/office/drawing/2014/main" id="{E5763445-A0EC-7144-A98B-A5528444BB64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322" y="2491"/>
                <a:ext cx="8" cy="22"/>
              </a:xfrm>
              <a:custGeom>
                <a:avLst/>
                <a:gdLst>
                  <a:gd name="T0" fmla="*/ 1 w 17"/>
                  <a:gd name="T1" fmla="*/ 2 h 45"/>
                  <a:gd name="T2" fmla="*/ 5 w 17"/>
                  <a:gd name="T3" fmla="*/ 22 h 45"/>
                  <a:gd name="T4" fmla="*/ 14 w 17"/>
                  <a:gd name="T5" fmla="*/ 43 h 45"/>
                  <a:gd name="T6" fmla="*/ 16 w 17"/>
                  <a:gd name="T7" fmla="*/ 42 h 45"/>
                  <a:gd name="T8" fmla="*/ 8 w 17"/>
                  <a:gd name="T9" fmla="*/ 21 h 45"/>
                  <a:gd name="T10" fmla="*/ 4 w 17"/>
                  <a:gd name="T11" fmla="*/ 2 h 45"/>
                  <a:gd name="T12" fmla="*/ 1 w 17"/>
                  <a:gd name="T13" fmla="*/ 2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45">
                    <a:moveTo>
                      <a:pt x="1" y="2"/>
                    </a:moveTo>
                    <a:cubicBezTo>
                      <a:pt x="0" y="9"/>
                      <a:pt x="3" y="15"/>
                      <a:pt x="5" y="22"/>
                    </a:cubicBezTo>
                    <a:cubicBezTo>
                      <a:pt x="8" y="29"/>
                      <a:pt x="10" y="37"/>
                      <a:pt x="14" y="43"/>
                    </a:cubicBezTo>
                    <a:cubicBezTo>
                      <a:pt x="15" y="45"/>
                      <a:pt x="17" y="44"/>
                      <a:pt x="16" y="42"/>
                    </a:cubicBezTo>
                    <a:cubicBezTo>
                      <a:pt x="12" y="36"/>
                      <a:pt x="10" y="28"/>
                      <a:pt x="8" y="21"/>
                    </a:cubicBezTo>
                    <a:cubicBezTo>
                      <a:pt x="6" y="15"/>
                      <a:pt x="3" y="9"/>
                      <a:pt x="4" y="2"/>
                    </a:cubicBezTo>
                    <a:cubicBezTo>
                      <a:pt x="4" y="0"/>
                      <a:pt x="1" y="0"/>
                      <a:pt x="1" y="2"/>
                    </a:cubicBezTo>
                  </a:path>
                </a:pathLst>
              </a:custGeom>
              <a:solidFill>
                <a:srgbClr val="5B5B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79" name="Freeform 41">
                <a:extLst>
                  <a:ext uri="{FF2B5EF4-FFF2-40B4-BE49-F238E27FC236}">
                    <a16:creationId xmlns:a16="http://schemas.microsoft.com/office/drawing/2014/main" id="{ED04E740-3F58-4443-B01E-59C1887D160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307" y="2493"/>
                <a:ext cx="9" cy="24"/>
              </a:xfrm>
              <a:custGeom>
                <a:avLst/>
                <a:gdLst>
                  <a:gd name="T0" fmla="*/ 1 w 18"/>
                  <a:gd name="T1" fmla="*/ 2 h 51"/>
                  <a:gd name="T2" fmla="*/ 15 w 18"/>
                  <a:gd name="T3" fmla="*/ 50 h 51"/>
                  <a:gd name="T4" fmla="*/ 18 w 18"/>
                  <a:gd name="T5" fmla="*/ 49 h 51"/>
                  <a:gd name="T6" fmla="*/ 8 w 18"/>
                  <a:gd name="T7" fmla="*/ 19 h 51"/>
                  <a:gd name="T8" fmla="*/ 5 w 18"/>
                  <a:gd name="T9" fmla="*/ 1 h 51"/>
                  <a:gd name="T10" fmla="*/ 3 w 18"/>
                  <a:gd name="T11" fmla="*/ 3 h 51"/>
                  <a:gd name="T12" fmla="*/ 6 w 18"/>
                  <a:gd name="T13" fmla="*/ 24 h 51"/>
                  <a:gd name="T14" fmla="*/ 15 w 18"/>
                  <a:gd name="T15" fmla="*/ 50 h 51"/>
                  <a:gd name="T16" fmla="*/ 18 w 18"/>
                  <a:gd name="T17" fmla="*/ 49 h 51"/>
                  <a:gd name="T18" fmla="*/ 3 w 18"/>
                  <a:gd name="T19" fmla="*/ 2 h 51"/>
                  <a:gd name="T20" fmla="*/ 1 w 18"/>
                  <a:gd name="T21" fmla="*/ 2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" h="51">
                    <a:moveTo>
                      <a:pt x="1" y="2"/>
                    </a:moveTo>
                    <a:cubicBezTo>
                      <a:pt x="4" y="18"/>
                      <a:pt x="9" y="35"/>
                      <a:pt x="15" y="50"/>
                    </a:cubicBezTo>
                    <a:cubicBezTo>
                      <a:pt x="16" y="49"/>
                      <a:pt x="17" y="49"/>
                      <a:pt x="18" y="49"/>
                    </a:cubicBezTo>
                    <a:cubicBezTo>
                      <a:pt x="14" y="40"/>
                      <a:pt x="9" y="29"/>
                      <a:pt x="8" y="19"/>
                    </a:cubicBezTo>
                    <a:cubicBezTo>
                      <a:pt x="8" y="13"/>
                      <a:pt x="9" y="7"/>
                      <a:pt x="5" y="1"/>
                    </a:cubicBezTo>
                    <a:cubicBezTo>
                      <a:pt x="4" y="0"/>
                      <a:pt x="2" y="2"/>
                      <a:pt x="3" y="3"/>
                    </a:cubicBezTo>
                    <a:cubicBezTo>
                      <a:pt x="7" y="9"/>
                      <a:pt x="5" y="17"/>
                      <a:pt x="6" y="24"/>
                    </a:cubicBezTo>
                    <a:cubicBezTo>
                      <a:pt x="8" y="33"/>
                      <a:pt x="12" y="42"/>
                      <a:pt x="15" y="50"/>
                    </a:cubicBezTo>
                    <a:cubicBezTo>
                      <a:pt x="16" y="51"/>
                      <a:pt x="18" y="50"/>
                      <a:pt x="18" y="49"/>
                    </a:cubicBezTo>
                    <a:cubicBezTo>
                      <a:pt x="11" y="34"/>
                      <a:pt x="7" y="18"/>
                      <a:pt x="3" y="2"/>
                    </a:cubicBezTo>
                    <a:cubicBezTo>
                      <a:pt x="3" y="0"/>
                      <a:pt x="0" y="1"/>
                      <a:pt x="1" y="2"/>
                    </a:cubicBezTo>
                  </a:path>
                </a:pathLst>
              </a:custGeom>
              <a:solidFill>
                <a:srgbClr val="5B5B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80" name="Freeform 42">
                <a:extLst>
                  <a:ext uri="{FF2B5EF4-FFF2-40B4-BE49-F238E27FC236}">
                    <a16:creationId xmlns:a16="http://schemas.microsoft.com/office/drawing/2014/main" id="{FE6433B8-798C-A849-B181-7FE589FE6DFE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306" y="2490"/>
                <a:ext cx="18" cy="6"/>
              </a:xfrm>
              <a:custGeom>
                <a:avLst/>
                <a:gdLst>
                  <a:gd name="T0" fmla="*/ 34 w 36"/>
                  <a:gd name="T1" fmla="*/ 0 h 12"/>
                  <a:gd name="T2" fmla="*/ 2 w 36"/>
                  <a:gd name="T3" fmla="*/ 7 h 12"/>
                  <a:gd name="T4" fmla="*/ 3 w 36"/>
                  <a:gd name="T5" fmla="*/ 9 h 12"/>
                  <a:gd name="T6" fmla="*/ 20 w 36"/>
                  <a:gd name="T7" fmla="*/ 7 h 12"/>
                  <a:gd name="T8" fmla="*/ 34 w 36"/>
                  <a:gd name="T9" fmla="*/ 6 h 12"/>
                  <a:gd name="T10" fmla="*/ 34 w 36"/>
                  <a:gd name="T11" fmla="*/ 4 h 12"/>
                  <a:gd name="T12" fmla="*/ 5 w 36"/>
                  <a:gd name="T13" fmla="*/ 9 h 12"/>
                  <a:gd name="T14" fmla="*/ 6 w 36"/>
                  <a:gd name="T15" fmla="*/ 11 h 12"/>
                  <a:gd name="T16" fmla="*/ 34 w 36"/>
                  <a:gd name="T17" fmla="*/ 6 h 12"/>
                  <a:gd name="T18" fmla="*/ 34 w 36"/>
                  <a:gd name="T19" fmla="*/ 4 h 12"/>
                  <a:gd name="T20" fmla="*/ 20 w 36"/>
                  <a:gd name="T21" fmla="*/ 5 h 12"/>
                  <a:gd name="T22" fmla="*/ 2 w 36"/>
                  <a:gd name="T23" fmla="*/ 7 h 12"/>
                  <a:gd name="T24" fmla="*/ 3 w 36"/>
                  <a:gd name="T25" fmla="*/ 10 h 12"/>
                  <a:gd name="T26" fmla="*/ 34 w 36"/>
                  <a:gd name="T27" fmla="*/ 3 h 12"/>
                  <a:gd name="T28" fmla="*/ 34 w 36"/>
                  <a:gd name="T2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6" h="12">
                    <a:moveTo>
                      <a:pt x="34" y="0"/>
                    </a:moveTo>
                    <a:cubicBezTo>
                      <a:pt x="23" y="1"/>
                      <a:pt x="13" y="5"/>
                      <a:pt x="2" y="7"/>
                    </a:cubicBezTo>
                    <a:cubicBezTo>
                      <a:pt x="2" y="8"/>
                      <a:pt x="3" y="8"/>
                      <a:pt x="3" y="9"/>
                    </a:cubicBezTo>
                    <a:cubicBezTo>
                      <a:pt x="8" y="6"/>
                      <a:pt x="14" y="7"/>
                      <a:pt x="20" y="7"/>
                    </a:cubicBezTo>
                    <a:cubicBezTo>
                      <a:pt x="25" y="7"/>
                      <a:pt x="30" y="8"/>
                      <a:pt x="34" y="6"/>
                    </a:cubicBezTo>
                    <a:cubicBezTo>
                      <a:pt x="36" y="6"/>
                      <a:pt x="36" y="3"/>
                      <a:pt x="34" y="4"/>
                    </a:cubicBezTo>
                    <a:cubicBezTo>
                      <a:pt x="24" y="4"/>
                      <a:pt x="14" y="6"/>
                      <a:pt x="5" y="9"/>
                    </a:cubicBezTo>
                    <a:cubicBezTo>
                      <a:pt x="3" y="9"/>
                      <a:pt x="4" y="12"/>
                      <a:pt x="6" y="11"/>
                    </a:cubicBezTo>
                    <a:cubicBezTo>
                      <a:pt x="15" y="9"/>
                      <a:pt x="25" y="7"/>
                      <a:pt x="34" y="6"/>
                    </a:cubicBezTo>
                    <a:cubicBezTo>
                      <a:pt x="34" y="5"/>
                      <a:pt x="34" y="5"/>
                      <a:pt x="34" y="4"/>
                    </a:cubicBezTo>
                    <a:cubicBezTo>
                      <a:pt x="29" y="5"/>
                      <a:pt x="24" y="5"/>
                      <a:pt x="20" y="5"/>
                    </a:cubicBezTo>
                    <a:cubicBezTo>
                      <a:pt x="13" y="4"/>
                      <a:pt x="7" y="4"/>
                      <a:pt x="2" y="7"/>
                    </a:cubicBezTo>
                    <a:cubicBezTo>
                      <a:pt x="0" y="8"/>
                      <a:pt x="1" y="10"/>
                      <a:pt x="3" y="10"/>
                    </a:cubicBezTo>
                    <a:cubicBezTo>
                      <a:pt x="13" y="7"/>
                      <a:pt x="23" y="3"/>
                      <a:pt x="34" y="3"/>
                    </a:cubicBezTo>
                    <a:cubicBezTo>
                      <a:pt x="36" y="3"/>
                      <a:pt x="36" y="0"/>
                      <a:pt x="34" y="0"/>
                    </a:cubicBezTo>
                  </a:path>
                </a:pathLst>
              </a:custGeom>
              <a:solidFill>
                <a:srgbClr val="5B5B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81" name="Freeform 43">
                <a:extLst>
                  <a:ext uri="{FF2B5EF4-FFF2-40B4-BE49-F238E27FC236}">
                    <a16:creationId xmlns:a16="http://schemas.microsoft.com/office/drawing/2014/main" id="{6A167812-8A7A-D94B-99B7-AB89675C9CF1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328" y="2508"/>
                <a:ext cx="8" cy="5"/>
              </a:xfrm>
              <a:custGeom>
                <a:avLst/>
                <a:gdLst>
                  <a:gd name="T0" fmla="*/ 3 w 18"/>
                  <a:gd name="T1" fmla="*/ 9 h 10"/>
                  <a:gd name="T2" fmla="*/ 10 w 18"/>
                  <a:gd name="T3" fmla="*/ 6 h 10"/>
                  <a:gd name="T4" fmla="*/ 13 w 18"/>
                  <a:gd name="T5" fmla="*/ 4 h 10"/>
                  <a:gd name="T6" fmla="*/ 15 w 18"/>
                  <a:gd name="T7" fmla="*/ 4 h 10"/>
                  <a:gd name="T8" fmla="*/ 15 w 18"/>
                  <a:gd name="T9" fmla="*/ 4 h 10"/>
                  <a:gd name="T10" fmla="*/ 15 w 18"/>
                  <a:gd name="T11" fmla="*/ 3 h 10"/>
                  <a:gd name="T12" fmla="*/ 18 w 18"/>
                  <a:gd name="T13" fmla="*/ 2 h 10"/>
                  <a:gd name="T14" fmla="*/ 12 w 18"/>
                  <a:gd name="T15" fmla="*/ 2 h 10"/>
                  <a:gd name="T16" fmla="*/ 2 w 18"/>
                  <a:gd name="T17" fmla="*/ 7 h 10"/>
                  <a:gd name="T18" fmla="*/ 3 w 18"/>
                  <a:gd name="T19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10">
                    <a:moveTo>
                      <a:pt x="3" y="9"/>
                    </a:moveTo>
                    <a:cubicBezTo>
                      <a:pt x="5" y="8"/>
                      <a:pt x="7" y="7"/>
                      <a:pt x="10" y="6"/>
                    </a:cubicBezTo>
                    <a:cubicBezTo>
                      <a:pt x="11" y="5"/>
                      <a:pt x="12" y="5"/>
                      <a:pt x="13" y="4"/>
                    </a:cubicBezTo>
                    <a:cubicBezTo>
                      <a:pt x="14" y="4"/>
                      <a:pt x="14" y="4"/>
                      <a:pt x="15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6" y="4"/>
                      <a:pt x="15" y="4"/>
                      <a:pt x="15" y="3"/>
                    </a:cubicBezTo>
                    <a:cubicBezTo>
                      <a:pt x="15" y="5"/>
                      <a:pt x="18" y="4"/>
                      <a:pt x="18" y="2"/>
                    </a:cubicBezTo>
                    <a:cubicBezTo>
                      <a:pt x="17" y="0"/>
                      <a:pt x="13" y="1"/>
                      <a:pt x="12" y="2"/>
                    </a:cubicBezTo>
                    <a:cubicBezTo>
                      <a:pt x="8" y="3"/>
                      <a:pt x="5" y="5"/>
                      <a:pt x="2" y="7"/>
                    </a:cubicBezTo>
                    <a:cubicBezTo>
                      <a:pt x="0" y="8"/>
                      <a:pt x="1" y="10"/>
                      <a:pt x="3" y="9"/>
                    </a:cubicBezTo>
                    <a:close/>
                  </a:path>
                </a:pathLst>
              </a:custGeom>
              <a:solidFill>
                <a:srgbClr val="5B5B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82" name="Freeform 44">
                <a:extLst>
                  <a:ext uri="{FF2B5EF4-FFF2-40B4-BE49-F238E27FC236}">
                    <a16:creationId xmlns:a16="http://schemas.microsoft.com/office/drawing/2014/main" id="{2AA2618B-2D38-BE4C-9AE0-0617F3BE99C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308" y="2515"/>
                <a:ext cx="8" cy="4"/>
              </a:xfrm>
              <a:custGeom>
                <a:avLst/>
                <a:gdLst>
                  <a:gd name="T0" fmla="*/ 14 w 17"/>
                  <a:gd name="T1" fmla="*/ 1 h 9"/>
                  <a:gd name="T2" fmla="*/ 2 w 17"/>
                  <a:gd name="T3" fmla="*/ 5 h 9"/>
                  <a:gd name="T4" fmla="*/ 3 w 17"/>
                  <a:gd name="T5" fmla="*/ 8 h 9"/>
                  <a:gd name="T6" fmla="*/ 15 w 17"/>
                  <a:gd name="T7" fmla="*/ 5 h 9"/>
                  <a:gd name="T8" fmla="*/ 15 w 17"/>
                  <a:gd name="T9" fmla="*/ 2 h 9"/>
                  <a:gd name="T10" fmla="*/ 4 w 17"/>
                  <a:gd name="T11" fmla="*/ 6 h 9"/>
                  <a:gd name="T12" fmla="*/ 5 w 17"/>
                  <a:gd name="T13" fmla="*/ 8 h 9"/>
                  <a:gd name="T14" fmla="*/ 15 w 17"/>
                  <a:gd name="T15" fmla="*/ 5 h 9"/>
                  <a:gd name="T16" fmla="*/ 15 w 17"/>
                  <a:gd name="T17" fmla="*/ 2 h 9"/>
                  <a:gd name="T18" fmla="*/ 2 w 17"/>
                  <a:gd name="T19" fmla="*/ 6 h 9"/>
                  <a:gd name="T20" fmla="*/ 3 w 17"/>
                  <a:gd name="T21" fmla="*/ 8 h 9"/>
                  <a:gd name="T22" fmla="*/ 15 w 17"/>
                  <a:gd name="T23" fmla="*/ 4 h 9"/>
                  <a:gd name="T24" fmla="*/ 14 w 17"/>
                  <a:gd name="T25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" h="9">
                    <a:moveTo>
                      <a:pt x="14" y="1"/>
                    </a:moveTo>
                    <a:cubicBezTo>
                      <a:pt x="10" y="3"/>
                      <a:pt x="6" y="5"/>
                      <a:pt x="2" y="5"/>
                    </a:cubicBezTo>
                    <a:cubicBezTo>
                      <a:pt x="2" y="6"/>
                      <a:pt x="3" y="7"/>
                      <a:pt x="3" y="8"/>
                    </a:cubicBezTo>
                    <a:cubicBezTo>
                      <a:pt x="6" y="6"/>
                      <a:pt x="11" y="5"/>
                      <a:pt x="15" y="5"/>
                    </a:cubicBezTo>
                    <a:cubicBezTo>
                      <a:pt x="15" y="4"/>
                      <a:pt x="15" y="3"/>
                      <a:pt x="15" y="2"/>
                    </a:cubicBezTo>
                    <a:cubicBezTo>
                      <a:pt x="11" y="3"/>
                      <a:pt x="7" y="4"/>
                      <a:pt x="4" y="6"/>
                    </a:cubicBezTo>
                    <a:cubicBezTo>
                      <a:pt x="2" y="6"/>
                      <a:pt x="3" y="9"/>
                      <a:pt x="5" y="8"/>
                    </a:cubicBezTo>
                    <a:cubicBezTo>
                      <a:pt x="8" y="7"/>
                      <a:pt x="12" y="5"/>
                      <a:pt x="15" y="5"/>
                    </a:cubicBezTo>
                    <a:cubicBezTo>
                      <a:pt x="17" y="4"/>
                      <a:pt x="16" y="1"/>
                      <a:pt x="15" y="2"/>
                    </a:cubicBezTo>
                    <a:cubicBezTo>
                      <a:pt x="10" y="3"/>
                      <a:pt x="5" y="3"/>
                      <a:pt x="2" y="6"/>
                    </a:cubicBezTo>
                    <a:cubicBezTo>
                      <a:pt x="0" y="7"/>
                      <a:pt x="1" y="8"/>
                      <a:pt x="3" y="8"/>
                    </a:cubicBezTo>
                    <a:cubicBezTo>
                      <a:pt x="7" y="8"/>
                      <a:pt x="11" y="6"/>
                      <a:pt x="15" y="4"/>
                    </a:cubicBezTo>
                    <a:cubicBezTo>
                      <a:pt x="17" y="3"/>
                      <a:pt x="15" y="0"/>
                      <a:pt x="14" y="1"/>
                    </a:cubicBezTo>
                  </a:path>
                </a:pathLst>
              </a:custGeom>
              <a:solidFill>
                <a:srgbClr val="5B5B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83" name="Freeform 45">
                <a:extLst>
                  <a:ext uri="{FF2B5EF4-FFF2-40B4-BE49-F238E27FC236}">
                    <a16:creationId xmlns:a16="http://schemas.microsoft.com/office/drawing/2014/main" id="{89EFD879-C41E-7C47-812C-4A4D5EACE28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309" y="2517"/>
                <a:ext cx="18" cy="16"/>
              </a:xfrm>
              <a:custGeom>
                <a:avLst/>
                <a:gdLst>
                  <a:gd name="T0" fmla="*/ 37 w 38"/>
                  <a:gd name="T1" fmla="*/ 30 h 33"/>
                  <a:gd name="T2" fmla="*/ 19 w 38"/>
                  <a:gd name="T3" fmla="*/ 14 h 33"/>
                  <a:gd name="T4" fmla="*/ 2 w 38"/>
                  <a:gd name="T5" fmla="*/ 0 h 33"/>
                  <a:gd name="T6" fmla="*/ 2 w 38"/>
                  <a:gd name="T7" fmla="*/ 3 h 33"/>
                  <a:gd name="T8" fmla="*/ 20 w 38"/>
                  <a:gd name="T9" fmla="*/ 18 h 33"/>
                  <a:gd name="T10" fmla="*/ 35 w 38"/>
                  <a:gd name="T11" fmla="*/ 32 h 33"/>
                  <a:gd name="T12" fmla="*/ 37 w 38"/>
                  <a:gd name="T13" fmla="*/ 3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33">
                    <a:moveTo>
                      <a:pt x="37" y="30"/>
                    </a:moveTo>
                    <a:cubicBezTo>
                      <a:pt x="32" y="24"/>
                      <a:pt x="25" y="19"/>
                      <a:pt x="19" y="14"/>
                    </a:cubicBezTo>
                    <a:cubicBezTo>
                      <a:pt x="14" y="9"/>
                      <a:pt x="9" y="3"/>
                      <a:pt x="2" y="0"/>
                    </a:cubicBezTo>
                    <a:cubicBezTo>
                      <a:pt x="1" y="0"/>
                      <a:pt x="0" y="2"/>
                      <a:pt x="2" y="3"/>
                    </a:cubicBezTo>
                    <a:cubicBezTo>
                      <a:pt x="8" y="6"/>
                      <a:pt x="14" y="14"/>
                      <a:pt x="20" y="18"/>
                    </a:cubicBezTo>
                    <a:cubicBezTo>
                      <a:pt x="25" y="23"/>
                      <a:pt x="31" y="27"/>
                      <a:pt x="35" y="32"/>
                    </a:cubicBezTo>
                    <a:cubicBezTo>
                      <a:pt x="36" y="33"/>
                      <a:pt x="38" y="31"/>
                      <a:pt x="37" y="30"/>
                    </a:cubicBezTo>
                  </a:path>
                </a:pathLst>
              </a:custGeom>
              <a:solidFill>
                <a:srgbClr val="5B5B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84" name="Freeform 46">
                <a:extLst>
                  <a:ext uri="{FF2B5EF4-FFF2-40B4-BE49-F238E27FC236}">
                    <a16:creationId xmlns:a16="http://schemas.microsoft.com/office/drawing/2014/main" id="{0D9A6DCE-4661-C04D-896E-3231B1D00C3E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326" y="2509"/>
                <a:ext cx="11" cy="24"/>
              </a:xfrm>
              <a:custGeom>
                <a:avLst/>
                <a:gdLst>
                  <a:gd name="T0" fmla="*/ 19 w 22"/>
                  <a:gd name="T1" fmla="*/ 2 h 51"/>
                  <a:gd name="T2" fmla="*/ 1 w 22"/>
                  <a:gd name="T3" fmla="*/ 48 h 51"/>
                  <a:gd name="T4" fmla="*/ 3 w 22"/>
                  <a:gd name="T5" fmla="*/ 49 h 51"/>
                  <a:gd name="T6" fmla="*/ 21 w 22"/>
                  <a:gd name="T7" fmla="*/ 3 h 51"/>
                  <a:gd name="T8" fmla="*/ 18 w 22"/>
                  <a:gd name="T9" fmla="*/ 1 h 51"/>
                  <a:gd name="T10" fmla="*/ 1 w 22"/>
                  <a:gd name="T11" fmla="*/ 48 h 51"/>
                  <a:gd name="T12" fmla="*/ 3 w 22"/>
                  <a:gd name="T13" fmla="*/ 49 h 51"/>
                  <a:gd name="T14" fmla="*/ 12 w 22"/>
                  <a:gd name="T15" fmla="*/ 30 h 51"/>
                  <a:gd name="T16" fmla="*/ 21 w 22"/>
                  <a:gd name="T17" fmla="*/ 3 h 51"/>
                  <a:gd name="T18" fmla="*/ 19 w 22"/>
                  <a:gd name="T19" fmla="*/ 2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" h="51">
                    <a:moveTo>
                      <a:pt x="19" y="2"/>
                    </a:moveTo>
                    <a:cubicBezTo>
                      <a:pt x="12" y="17"/>
                      <a:pt x="9" y="33"/>
                      <a:pt x="1" y="48"/>
                    </a:cubicBezTo>
                    <a:cubicBezTo>
                      <a:pt x="1" y="48"/>
                      <a:pt x="2" y="49"/>
                      <a:pt x="3" y="49"/>
                    </a:cubicBezTo>
                    <a:cubicBezTo>
                      <a:pt x="10" y="34"/>
                      <a:pt x="14" y="18"/>
                      <a:pt x="21" y="3"/>
                    </a:cubicBezTo>
                    <a:cubicBezTo>
                      <a:pt x="21" y="1"/>
                      <a:pt x="19" y="0"/>
                      <a:pt x="18" y="1"/>
                    </a:cubicBezTo>
                    <a:cubicBezTo>
                      <a:pt x="11" y="16"/>
                      <a:pt x="8" y="33"/>
                      <a:pt x="1" y="48"/>
                    </a:cubicBezTo>
                    <a:cubicBezTo>
                      <a:pt x="0" y="49"/>
                      <a:pt x="2" y="51"/>
                      <a:pt x="3" y="49"/>
                    </a:cubicBezTo>
                    <a:cubicBezTo>
                      <a:pt x="6" y="43"/>
                      <a:pt x="10" y="36"/>
                      <a:pt x="12" y="30"/>
                    </a:cubicBezTo>
                    <a:cubicBezTo>
                      <a:pt x="16" y="21"/>
                      <a:pt x="17" y="12"/>
                      <a:pt x="21" y="3"/>
                    </a:cubicBezTo>
                    <a:cubicBezTo>
                      <a:pt x="22" y="2"/>
                      <a:pt x="20" y="0"/>
                      <a:pt x="19" y="2"/>
                    </a:cubicBezTo>
                  </a:path>
                </a:pathLst>
              </a:custGeom>
              <a:solidFill>
                <a:srgbClr val="5B5B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85" name="Freeform 47">
                <a:extLst>
                  <a:ext uri="{FF2B5EF4-FFF2-40B4-BE49-F238E27FC236}">
                    <a16:creationId xmlns:a16="http://schemas.microsoft.com/office/drawing/2014/main" id="{D9D17153-1651-9646-89E2-0BA7BB108919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280" y="2473"/>
                <a:ext cx="81" cy="83"/>
              </a:xfrm>
              <a:custGeom>
                <a:avLst/>
                <a:gdLst>
                  <a:gd name="T0" fmla="*/ 120 w 168"/>
                  <a:gd name="T1" fmla="*/ 6 h 172"/>
                  <a:gd name="T2" fmla="*/ 97 w 168"/>
                  <a:gd name="T3" fmla="*/ 2 h 172"/>
                  <a:gd name="T4" fmla="*/ 97 w 168"/>
                  <a:gd name="T5" fmla="*/ 0 h 172"/>
                  <a:gd name="T6" fmla="*/ 86 w 168"/>
                  <a:gd name="T7" fmla="*/ 2 h 172"/>
                  <a:gd name="T8" fmla="*/ 24 w 168"/>
                  <a:gd name="T9" fmla="*/ 33 h 172"/>
                  <a:gd name="T10" fmla="*/ 24 w 168"/>
                  <a:gd name="T11" fmla="*/ 129 h 172"/>
                  <a:gd name="T12" fmla="*/ 29 w 168"/>
                  <a:gd name="T13" fmla="*/ 135 h 172"/>
                  <a:gd name="T14" fmla="*/ 29 w 168"/>
                  <a:gd name="T15" fmla="*/ 135 h 172"/>
                  <a:gd name="T16" fmla="*/ 29 w 168"/>
                  <a:gd name="T17" fmla="*/ 135 h 172"/>
                  <a:gd name="T18" fmla="*/ 34 w 168"/>
                  <a:gd name="T19" fmla="*/ 140 h 172"/>
                  <a:gd name="T20" fmla="*/ 108 w 168"/>
                  <a:gd name="T21" fmla="*/ 159 h 172"/>
                  <a:gd name="T22" fmla="*/ 151 w 168"/>
                  <a:gd name="T23" fmla="*/ 114 h 172"/>
                  <a:gd name="T24" fmla="*/ 120 w 168"/>
                  <a:gd name="T25" fmla="*/ 6 h 172"/>
                  <a:gd name="T26" fmla="*/ 34 w 168"/>
                  <a:gd name="T27" fmla="*/ 26 h 172"/>
                  <a:gd name="T28" fmla="*/ 66 w 168"/>
                  <a:gd name="T29" fmla="*/ 8 h 172"/>
                  <a:gd name="T30" fmla="*/ 15 w 168"/>
                  <a:gd name="T31" fmla="*/ 62 h 172"/>
                  <a:gd name="T32" fmla="*/ 14 w 168"/>
                  <a:gd name="T33" fmla="*/ 110 h 172"/>
                  <a:gd name="T34" fmla="*/ 34 w 168"/>
                  <a:gd name="T35" fmla="*/ 26 h 172"/>
                  <a:gd name="T36" fmla="*/ 148 w 168"/>
                  <a:gd name="T37" fmla="*/ 115 h 172"/>
                  <a:gd name="T38" fmla="*/ 48 w 168"/>
                  <a:gd name="T39" fmla="*/ 148 h 172"/>
                  <a:gd name="T40" fmla="*/ 15 w 168"/>
                  <a:gd name="T41" fmla="*/ 66 h 172"/>
                  <a:gd name="T42" fmla="*/ 84 w 168"/>
                  <a:gd name="T43" fmla="*/ 4 h 172"/>
                  <a:gd name="T44" fmla="*/ 135 w 168"/>
                  <a:gd name="T45" fmla="*/ 18 h 172"/>
                  <a:gd name="T46" fmla="*/ 148 w 168"/>
                  <a:gd name="T47" fmla="*/ 115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68" h="172">
                    <a:moveTo>
                      <a:pt x="120" y="6"/>
                    </a:moveTo>
                    <a:cubicBezTo>
                      <a:pt x="113" y="3"/>
                      <a:pt x="105" y="2"/>
                      <a:pt x="97" y="2"/>
                    </a:cubicBezTo>
                    <a:cubicBezTo>
                      <a:pt x="98" y="1"/>
                      <a:pt x="98" y="0"/>
                      <a:pt x="97" y="0"/>
                    </a:cubicBezTo>
                    <a:cubicBezTo>
                      <a:pt x="93" y="1"/>
                      <a:pt x="89" y="1"/>
                      <a:pt x="86" y="2"/>
                    </a:cubicBezTo>
                    <a:cubicBezTo>
                      <a:pt x="62" y="4"/>
                      <a:pt x="38" y="16"/>
                      <a:pt x="24" y="33"/>
                    </a:cubicBezTo>
                    <a:cubicBezTo>
                      <a:pt x="1" y="61"/>
                      <a:pt x="0" y="102"/>
                      <a:pt x="24" y="129"/>
                    </a:cubicBezTo>
                    <a:cubicBezTo>
                      <a:pt x="25" y="131"/>
                      <a:pt x="27" y="133"/>
                      <a:pt x="29" y="135"/>
                    </a:cubicBezTo>
                    <a:cubicBezTo>
                      <a:pt x="29" y="135"/>
                      <a:pt x="29" y="135"/>
                      <a:pt x="29" y="135"/>
                    </a:cubicBezTo>
                    <a:cubicBezTo>
                      <a:pt x="29" y="135"/>
                      <a:pt x="29" y="135"/>
                      <a:pt x="29" y="135"/>
                    </a:cubicBezTo>
                    <a:cubicBezTo>
                      <a:pt x="31" y="137"/>
                      <a:pt x="32" y="138"/>
                      <a:pt x="34" y="140"/>
                    </a:cubicBezTo>
                    <a:cubicBezTo>
                      <a:pt x="55" y="157"/>
                      <a:pt x="81" y="168"/>
                      <a:pt x="108" y="159"/>
                    </a:cubicBezTo>
                    <a:cubicBezTo>
                      <a:pt x="128" y="152"/>
                      <a:pt x="142" y="132"/>
                      <a:pt x="151" y="114"/>
                    </a:cubicBezTo>
                    <a:cubicBezTo>
                      <a:pt x="168" y="79"/>
                      <a:pt x="159" y="23"/>
                      <a:pt x="120" y="6"/>
                    </a:cubicBezTo>
                    <a:moveTo>
                      <a:pt x="34" y="26"/>
                    </a:moveTo>
                    <a:cubicBezTo>
                      <a:pt x="42" y="18"/>
                      <a:pt x="54" y="12"/>
                      <a:pt x="66" y="8"/>
                    </a:cubicBezTo>
                    <a:cubicBezTo>
                      <a:pt x="43" y="18"/>
                      <a:pt x="26" y="35"/>
                      <a:pt x="15" y="62"/>
                    </a:cubicBezTo>
                    <a:cubicBezTo>
                      <a:pt x="9" y="77"/>
                      <a:pt x="9" y="95"/>
                      <a:pt x="14" y="110"/>
                    </a:cubicBezTo>
                    <a:cubicBezTo>
                      <a:pt x="2" y="82"/>
                      <a:pt x="10" y="48"/>
                      <a:pt x="34" y="26"/>
                    </a:cubicBezTo>
                    <a:moveTo>
                      <a:pt x="148" y="115"/>
                    </a:moveTo>
                    <a:cubicBezTo>
                      <a:pt x="128" y="157"/>
                      <a:pt x="88" y="172"/>
                      <a:pt x="48" y="148"/>
                    </a:cubicBezTo>
                    <a:cubicBezTo>
                      <a:pt x="18" y="130"/>
                      <a:pt x="6" y="99"/>
                      <a:pt x="15" y="66"/>
                    </a:cubicBezTo>
                    <a:cubicBezTo>
                      <a:pt x="25" y="32"/>
                      <a:pt x="52" y="11"/>
                      <a:pt x="84" y="4"/>
                    </a:cubicBezTo>
                    <a:cubicBezTo>
                      <a:pt x="103" y="2"/>
                      <a:pt x="122" y="6"/>
                      <a:pt x="135" y="18"/>
                    </a:cubicBezTo>
                    <a:cubicBezTo>
                      <a:pt x="161" y="40"/>
                      <a:pt x="162" y="87"/>
                      <a:pt x="148" y="115"/>
                    </a:cubicBezTo>
                  </a:path>
                </a:pathLst>
              </a:custGeom>
              <a:solidFill>
                <a:srgbClr val="5B5B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86" name="Rectangle 48">
                <a:extLst>
                  <a:ext uri="{FF2B5EF4-FFF2-40B4-BE49-F238E27FC236}">
                    <a16:creationId xmlns:a16="http://schemas.microsoft.com/office/drawing/2014/main" id="{66274233-D375-B645-8EEA-08C9A6D42658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3309" y="2490"/>
                <a:ext cx="19" cy="41"/>
              </a:xfrm>
              <a:prstGeom prst="rect">
                <a:avLst/>
              </a:prstGeom>
              <a:solidFill>
                <a:srgbClr val="B6E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87" name="Freeform 49">
                <a:extLst>
                  <a:ext uri="{FF2B5EF4-FFF2-40B4-BE49-F238E27FC236}">
                    <a16:creationId xmlns:a16="http://schemas.microsoft.com/office/drawing/2014/main" id="{E3C697DB-4037-3B4C-A6C8-A4F468EEF82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322" y="2492"/>
                <a:ext cx="2" cy="6"/>
              </a:xfrm>
              <a:custGeom>
                <a:avLst/>
                <a:gdLst>
                  <a:gd name="T0" fmla="*/ 2 w 3"/>
                  <a:gd name="T1" fmla="*/ 0 h 12"/>
                  <a:gd name="T2" fmla="*/ 1 w 3"/>
                  <a:gd name="T3" fmla="*/ 0 h 12"/>
                  <a:gd name="T4" fmla="*/ 0 w 3"/>
                  <a:gd name="T5" fmla="*/ 0 h 12"/>
                  <a:gd name="T6" fmla="*/ 0 w 3"/>
                  <a:gd name="T7" fmla="*/ 1 h 12"/>
                  <a:gd name="T8" fmla="*/ 1 w 3"/>
                  <a:gd name="T9" fmla="*/ 1 h 12"/>
                  <a:gd name="T10" fmla="*/ 1 w 3"/>
                  <a:gd name="T11" fmla="*/ 1 h 12"/>
                  <a:gd name="T12" fmla="*/ 1 w 3"/>
                  <a:gd name="T13" fmla="*/ 1 h 12"/>
                  <a:gd name="T14" fmla="*/ 1 w 3"/>
                  <a:gd name="T15" fmla="*/ 1 h 12"/>
                  <a:gd name="T16" fmla="*/ 1 w 3"/>
                  <a:gd name="T17" fmla="*/ 3 h 12"/>
                  <a:gd name="T18" fmla="*/ 0 w 3"/>
                  <a:gd name="T19" fmla="*/ 4 h 12"/>
                  <a:gd name="T20" fmla="*/ 2 w 3"/>
                  <a:gd name="T21" fmla="*/ 12 h 12"/>
                  <a:gd name="T22" fmla="*/ 1 w 3"/>
                  <a:gd name="T23" fmla="*/ 7 h 12"/>
                  <a:gd name="T24" fmla="*/ 1 w 3"/>
                  <a:gd name="T25" fmla="*/ 5 h 12"/>
                  <a:gd name="T26" fmla="*/ 3 w 3"/>
                  <a:gd name="T27" fmla="*/ 2 h 12"/>
                  <a:gd name="T28" fmla="*/ 3 w 3"/>
                  <a:gd name="T29" fmla="*/ 1 h 12"/>
                  <a:gd name="T30" fmla="*/ 2 w 3"/>
                  <a:gd name="T3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" h="12">
                    <a:moveTo>
                      <a:pt x="2" y="0"/>
                    </a:move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3" y="1"/>
                      <a:pt x="3" y="3"/>
                      <a:pt x="1" y="3"/>
                    </a:cubicBezTo>
                    <a:cubicBezTo>
                      <a:pt x="1" y="4"/>
                      <a:pt x="0" y="4"/>
                      <a:pt x="0" y="4"/>
                    </a:cubicBezTo>
                    <a:cubicBezTo>
                      <a:pt x="0" y="7"/>
                      <a:pt x="1" y="10"/>
                      <a:pt x="2" y="12"/>
                    </a:cubicBezTo>
                    <a:cubicBezTo>
                      <a:pt x="3" y="11"/>
                      <a:pt x="3" y="8"/>
                      <a:pt x="1" y="7"/>
                    </a:cubicBezTo>
                    <a:cubicBezTo>
                      <a:pt x="1" y="6"/>
                      <a:pt x="1" y="5"/>
                      <a:pt x="1" y="5"/>
                    </a:cubicBezTo>
                    <a:cubicBezTo>
                      <a:pt x="2" y="4"/>
                      <a:pt x="2" y="3"/>
                      <a:pt x="3" y="2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3" y="0"/>
                      <a:pt x="2" y="0"/>
                      <a:pt x="2" y="0"/>
                    </a:cubicBezTo>
                  </a:path>
                </a:pathLst>
              </a:custGeom>
              <a:solidFill>
                <a:srgbClr val="4151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88" name="Freeform 50">
                <a:extLst>
                  <a:ext uri="{FF2B5EF4-FFF2-40B4-BE49-F238E27FC236}">
                    <a16:creationId xmlns:a16="http://schemas.microsoft.com/office/drawing/2014/main" id="{B6619E02-4F7A-D34D-A5BC-D072552B8A38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09" y="2496"/>
                <a:ext cx="7" cy="21"/>
              </a:xfrm>
              <a:custGeom>
                <a:avLst/>
                <a:gdLst>
                  <a:gd name="T0" fmla="*/ 14 w 14"/>
                  <a:gd name="T1" fmla="*/ 43 h 45"/>
                  <a:gd name="T2" fmla="*/ 13 w 14"/>
                  <a:gd name="T3" fmla="*/ 44 h 45"/>
                  <a:gd name="T4" fmla="*/ 13 w 14"/>
                  <a:gd name="T5" fmla="*/ 44 h 45"/>
                  <a:gd name="T6" fmla="*/ 13 w 14"/>
                  <a:gd name="T7" fmla="*/ 44 h 45"/>
                  <a:gd name="T8" fmla="*/ 13 w 14"/>
                  <a:gd name="T9" fmla="*/ 44 h 45"/>
                  <a:gd name="T10" fmla="*/ 11 w 14"/>
                  <a:gd name="T11" fmla="*/ 44 h 45"/>
                  <a:gd name="T12" fmla="*/ 12 w 14"/>
                  <a:gd name="T13" fmla="*/ 45 h 45"/>
                  <a:gd name="T14" fmla="*/ 14 w 14"/>
                  <a:gd name="T15" fmla="*/ 43 h 45"/>
                  <a:gd name="T16" fmla="*/ 9 w 14"/>
                  <a:gd name="T17" fmla="*/ 30 h 45"/>
                  <a:gd name="T18" fmla="*/ 11 w 14"/>
                  <a:gd name="T19" fmla="*/ 40 h 45"/>
                  <a:gd name="T20" fmla="*/ 10 w 14"/>
                  <a:gd name="T21" fmla="*/ 41 h 45"/>
                  <a:gd name="T22" fmla="*/ 10 w 14"/>
                  <a:gd name="T23" fmla="*/ 41 h 45"/>
                  <a:gd name="T24" fmla="*/ 12 w 14"/>
                  <a:gd name="T25" fmla="*/ 40 h 45"/>
                  <a:gd name="T26" fmla="*/ 12 w 14"/>
                  <a:gd name="T27" fmla="*/ 40 h 45"/>
                  <a:gd name="T28" fmla="*/ 13 w 14"/>
                  <a:gd name="T29" fmla="*/ 40 h 45"/>
                  <a:gd name="T30" fmla="*/ 9 w 14"/>
                  <a:gd name="T31" fmla="*/ 30 h 45"/>
                  <a:gd name="T32" fmla="*/ 0 w 14"/>
                  <a:gd name="T33" fmla="*/ 0 h 45"/>
                  <a:gd name="T34" fmla="*/ 0 w 14"/>
                  <a:gd name="T35" fmla="*/ 0 h 45"/>
                  <a:gd name="T36" fmla="*/ 0 w 14"/>
                  <a:gd name="T37" fmla="*/ 1 h 45"/>
                  <a:gd name="T38" fmla="*/ 0 w 14"/>
                  <a:gd name="T39" fmla="*/ 0 h 45"/>
                  <a:gd name="T40" fmla="*/ 3 w 14"/>
                  <a:gd name="T41" fmla="*/ 0 h 45"/>
                  <a:gd name="T42" fmla="*/ 0 w 14"/>
                  <a:gd name="T43" fmla="*/ 0 h 45"/>
                  <a:gd name="T44" fmla="*/ 1 w 14"/>
                  <a:gd name="T45" fmla="*/ 1 h 45"/>
                  <a:gd name="T46" fmla="*/ 2 w 14"/>
                  <a:gd name="T47" fmla="*/ 2 h 45"/>
                  <a:gd name="T48" fmla="*/ 2 w 14"/>
                  <a:gd name="T49" fmla="*/ 2 h 45"/>
                  <a:gd name="T50" fmla="*/ 4 w 14"/>
                  <a:gd name="T51" fmla="*/ 13 h 45"/>
                  <a:gd name="T52" fmla="*/ 3 w 14"/>
                  <a:gd name="T53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4" h="45">
                    <a:moveTo>
                      <a:pt x="14" y="43"/>
                    </a:moveTo>
                    <a:cubicBezTo>
                      <a:pt x="14" y="43"/>
                      <a:pt x="13" y="44"/>
                      <a:pt x="13" y="44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13" y="44"/>
                      <a:pt x="12" y="44"/>
                      <a:pt x="11" y="44"/>
                    </a:cubicBezTo>
                    <a:cubicBezTo>
                      <a:pt x="12" y="44"/>
                      <a:pt x="12" y="45"/>
                      <a:pt x="12" y="45"/>
                    </a:cubicBezTo>
                    <a:cubicBezTo>
                      <a:pt x="13" y="45"/>
                      <a:pt x="14" y="44"/>
                      <a:pt x="14" y="43"/>
                    </a:cubicBezTo>
                    <a:moveTo>
                      <a:pt x="9" y="30"/>
                    </a:moveTo>
                    <a:cubicBezTo>
                      <a:pt x="9" y="34"/>
                      <a:pt x="10" y="37"/>
                      <a:pt x="11" y="40"/>
                    </a:cubicBezTo>
                    <a:cubicBezTo>
                      <a:pt x="11" y="40"/>
                      <a:pt x="10" y="41"/>
                      <a:pt x="10" y="41"/>
                    </a:cubicBezTo>
                    <a:cubicBezTo>
                      <a:pt x="10" y="41"/>
                      <a:pt x="10" y="41"/>
                      <a:pt x="10" y="41"/>
                    </a:cubicBezTo>
                    <a:cubicBezTo>
                      <a:pt x="11" y="41"/>
                      <a:pt x="11" y="40"/>
                      <a:pt x="12" y="40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12" y="40"/>
                      <a:pt x="13" y="40"/>
                      <a:pt x="13" y="40"/>
                    </a:cubicBezTo>
                    <a:cubicBezTo>
                      <a:pt x="11" y="37"/>
                      <a:pt x="10" y="33"/>
                      <a:pt x="9" y="3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moveTo>
                      <a:pt x="3" y="0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0" y="0"/>
                      <a:pt x="1" y="1"/>
                      <a:pt x="1" y="1"/>
                    </a:cubicBezTo>
                    <a:cubicBezTo>
                      <a:pt x="1" y="1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6"/>
                      <a:pt x="3" y="9"/>
                      <a:pt x="4" y="13"/>
                    </a:cubicBezTo>
                    <a:cubicBezTo>
                      <a:pt x="4" y="8"/>
                      <a:pt x="4" y="4"/>
                      <a:pt x="3" y="0"/>
                    </a:cubicBezTo>
                  </a:path>
                </a:pathLst>
              </a:custGeom>
              <a:solidFill>
                <a:srgbClr val="4151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89" name="Freeform 51">
                <a:extLst>
                  <a:ext uri="{FF2B5EF4-FFF2-40B4-BE49-F238E27FC236}">
                    <a16:creationId xmlns:a16="http://schemas.microsoft.com/office/drawing/2014/main" id="{E04394F7-B122-D649-A302-5AEFA2792AF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309" y="2490"/>
                <a:ext cx="15" cy="6"/>
              </a:xfrm>
              <a:custGeom>
                <a:avLst/>
                <a:gdLst>
                  <a:gd name="T0" fmla="*/ 29 w 31"/>
                  <a:gd name="T1" fmla="*/ 0 h 11"/>
                  <a:gd name="T2" fmla="*/ 22 w 31"/>
                  <a:gd name="T3" fmla="*/ 1 h 11"/>
                  <a:gd name="T4" fmla="*/ 15 w 31"/>
                  <a:gd name="T5" fmla="*/ 3 h 11"/>
                  <a:gd name="T6" fmla="*/ 8 w 31"/>
                  <a:gd name="T7" fmla="*/ 4 h 11"/>
                  <a:gd name="T8" fmla="*/ 4 w 31"/>
                  <a:gd name="T9" fmla="*/ 5 h 11"/>
                  <a:gd name="T10" fmla="*/ 2 w 31"/>
                  <a:gd name="T11" fmla="*/ 5 h 11"/>
                  <a:gd name="T12" fmla="*/ 1 w 31"/>
                  <a:gd name="T13" fmla="*/ 11 h 11"/>
                  <a:gd name="T14" fmla="*/ 1 w 31"/>
                  <a:gd name="T15" fmla="*/ 11 h 11"/>
                  <a:gd name="T16" fmla="*/ 1 w 31"/>
                  <a:gd name="T17" fmla="*/ 11 h 11"/>
                  <a:gd name="T18" fmla="*/ 4 w 31"/>
                  <a:gd name="T19" fmla="*/ 11 h 11"/>
                  <a:gd name="T20" fmla="*/ 21 w 31"/>
                  <a:gd name="T21" fmla="*/ 7 h 11"/>
                  <a:gd name="T22" fmla="*/ 22 w 31"/>
                  <a:gd name="T23" fmla="*/ 7 h 11"/>
                  <a:gd name="T24" fmla="*/ 28 w 31"/>
                  <a:gd name="T25" fmla="*/ 7 h 11"/>
                  <a:gd name="T26" fmla="*/ 29 w 31"/>
                  <a:gd name="T27" fmla="*/ 6 h 11"/>
                  <a:gd name="T28" fmla="*/ 29 w 31"/>
                  <a:gd name="T29" fmla="*/ 4 h 11"/>
                  <a:gd name="T30" fmla="*/ 29 w 31"/>
                  <a:gd name="T31" fmla="*/ 4 h 11"/>
                  <a:gd name="T32" fmla="*/ 29 w 31"/>
                  <a:gd name="T33" fmla="*/ 4 h 11"/>
                  <a:gd name="T34" fmla="*/ 29 w 31"/>
                  <a:gd name="T35" fmla="*/ 4 h 11"/>
                  <a:gd name="T36" fmla="*/ 28 w 31"/>
                  <a:gd name="T37" fmla="*/ 4 h 11"/>
                  <a:gd name="T38" fmla="*/ 19 w 31"/>
                  <a:gd name="T39" fmla="*/ 5 h 11"/>
                  <a:gd name="T40" fmla="*/ 17 w 31"/>
                  <a:gd name="T41" fmla="*/ 5 h 11"/>
                  <a:gd name="T42" fmla="*/ 28 w 31"/>
                  <a:gd name="T43" fmla="*/ 3 h 11"/>
                  <a:gd name="T44" fmla="*/ 29 w 31"/>
                  <a:gd name="T45" fmla="*/ 3 h 11"/>
                  <a:gd name="T46" fmla="*/ 30 w 31"/>
                  <a:gd name="T47" fmla="*/ 3 h 11"/>
                  <a:gd name="T48" fmla="*/ 30 w 31"/>
                  <a:gd name="T49" fmla="*/ 2 h 11"/>
                  <a:gd name="T50" fmla="*/ 29 w 31"/>
                  <a:gd name="T5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1" h="11">
                    <a:moveTo>
                      <a:pt x="29" y="0"/>
                    </a:moveTo>
                    <a:cubicBezTo>
                      <a:pt x="27" y="0"/>
                      <a:pt x="25" y="1"/>
                      <a:pt x="22" y="1"/>
                    </a:cubicBezTo>
                    <a:cubicBezTo>
                      <a:pt x="20" y="2"/>
                      <a:pt x="17" y="2"/>
                      <a:pt x="15" y="3"/>
                    </a:cubicBezTo>
                    <a:cubicBezTo>
                      <a:pt x="12" y="3"/>
                      <a:pt x="10" y="4"/>
                      <a:pt x="8" y="4"/>
                    </a:cubicBezTo>
                    <a:cubicBezTo>
                      <a:pt x="6" y="4"/>
                      <a:pt x="5" y="4"/>
                      <a:pt x="4" y="5"/>
                    </a:cubicBezTo>
                    <a:cubicBezTo>
                      <a:pt x="3" y="5"/>
                      <a:pt x="3" y="5"/>
                      <a:pt x="2" y="5"/>
                    </a:cubicBezTo>
                    <a:cubicBezTo>
                      <a:pt x="0" y="6"/>
                      <a:pt x="0" y="9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2" y="11"/>
                      <a:pt x="3" y="11"/>
                      <a:pt x="4" y="11"/>
                    </a:cubicBezTo>
                    <a:cubicBezTo>
                      <a:pt x="10" y="9"/>
                      <a:pt x="15" y="8"/>
                      <a:pt x="21" y="7"/>
                    </a:cubicBezTo>
                    <a:cubicBezTo>
                      <a:pt x="21" y="7"/>
                      <a:pt x="21" y="7"/>
                      <a:pt x="22" y="7"/>
                    </a:cubicBezTo>
                    <a:cubicBezTo>
                      <a:pt x="24" y="7"/>
                      <a:pt x="26" y="7"/>
                      <a:pt x="28" y="7"/>
                    </a:cubicBezTo>
                    <a:cubicBezTo>
                      <a:pt x="28" y="7"/>
                      <a:pt x="29" y="7"/>
                      <a:pt x="29" y="6"/>
                    </a:cubicBezTo>
                    <a:cubicBezTo>
                      <a:pt x="31" y="6"/>
                      <a:pt x="31" y="4"/>
                      <a:pt x="29" y="4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9" y="4"/>
                      <a:pt x="28" y="4"/>
                      <a:pt x="28" y="4"/>
                    </a:cubicBezTo>
                    <a:cubicBezTo>
                      <a:pt x="25" y="4"/>
                      <a:pt x="22" y="4"/>
                      <a:pt x="19" y="5"/>
                    </a:cubicBezTo>
                    <a:cubicBezTo>
                      <a:pt x="19" y="5"/>
                      <a:pt x="18" y="5"/>
                      <a:pt x="17" y="5"/>
                    </a:cubicBezTo>
                    <a:cubicBezTo>
                      <a:pt x="21" y="4"/>
                      <a:pt x="24" y="3"/>
                      <a:pt x="28" y="3"/>
                    </a:cubicBezTo>
                    <a:cubicBezTo>
                      <a:pt x="28" y="3"/>
                      <a:pt x="29" y="3"/>
                      <a:pt x="29" y="3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30" y="3"/>
                      <a:pt x="30" y="3"/>
                      <a:pt x="30" y="2"/>
                    </a:cubicBezTo>
                    <a:cubicBezTo>
                      <a:pt x="30" y="2"/>
                      <a:pt x="30" y="1"/>
                      <a:pt x="29" y="0"/>
                    </a:cubicBezTo>
                  </a:path>
                </a:pathLst>
              </a:custGeom>
              <a:solidFill>
                <a:srgbClr val="4151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90" name="Freeform 52">
                <a:extLst>
                  <a:ext uri="{FF2B5EF4-FFF2-40B4-BE49-F238E27FC236}">
                    <a16:creationId xmlns:a16="http://schemas.microsoft.com/office/drawing/2014/main" id="{6CE887CD-152D-F847-8873-445AD6E3631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312" y="2515"/>
                <a:ext cx="4" cy="3"/>
              </a:xfrm>
              <a:custGeom>
                <a:avLst/>
                <a:gdLst>
                  <a:gd name="T0" fmla="*/ 7 w 10"/>
                  <a:gd name="T1" fmla="*/ 0 h 6"/>
                  <a:gd name="T2" fmla="*/ 7 w 10"/>
                  <a:gd name="T3" fmla="*/ 0 h 6"/>
                  <a:gd name="T4" fmla="*/ 5 w 10"/>
                  <a:gd name="T5" fmla="*/ 1 h 6"/>
                  <a:gd name="T6" fmla="*/ 4 w 10"/>
                  <a:gd name="T7" fmla="*/ 2 h 6"/>
                  <a:gd name="T8" fmla="*/ 1 w 10"/>
                  <a:gd name="T9" fmla="*/ 2 h 6"/>
                  <a:gd name="T10" fmla="*/ 0 w 10"/>
                  <a:gd name="T11" fmla="*/ 6 h 6"/>
                  <a:gd name="T12" fmla="*/ 6 w 10"/>
                  <a:gd name="T13" fmla="*/ 4 h 6"/>
                  <a:gd name="T14" fmla="*/ 8 w 10"/>
                  <a:gd name="T15" fmla="*/ 4 h 6"/>
                  <a:gd name="T16" fmla="*/ 8 w 10"/>
                  <a:gd name="T17" fmla="*/ 4 h 6"/>
                  <a:gd name="T18" fmla="*/ 8 w 10"/>
                  <a:gd name="T19" fmla="*/ 4 h 6"/>
                  <a:gd name="T20" fmla="*/ 8 w 10"/>
                  <a:gd name="T21" fmla="*/ 4 h 6"/>
                  <a:gd name="T22" fmla="*/ 9 w 10"/>
                  <a:gd name="T23" fmla="*/ 3 h 6"/>
                  <a:gd name="T24" fmla="*/ 9 w 10"/>
                  <a:gd name="T25" fmla="*/ 1 h 6"/>
                  <a:gd name="T26" fmla="*/ 8 w 10"/>
                  <a:gd name="T27" fmla="*/ 0 h 6"/>
                  <a:gd name="T28" fmla="*/ 7 w 10"/>
                  <a:gd name="T2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" h="6">
                    <a:moveTo>
                      <a:pt x="7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6" y="1"/>
                      <a:pt x="5" y="1"/>
                    </a:cubicBezTo>
                    <a:cubicBezTo>
                      <a:pt x="5" y="1"/>
                      <a:pt x="4" y="1"/>
                      <a:pt x="4" y="2"/>
                    </a:cubicBezTo>
                    <a:cubicBezTo>
                      <a:pt x="3" y="2"/>
                      <a:pt x="2" y="2"/>
                      <a:pt x="1" y="2"/>
                    </a:cubicBezTo>
                    <a:cubicBezTo>
                      <a:pt x="0" y="3"/>
                      <a:pt x="0" y="5"/>
                      <a:pt x="0" y="6"/>
                    </a:cubicBezTo>
                    <a:cubicBezTo>
                      <a:pt x="2" y="5"/>
                      <a:pt x="4" y="5"/>
                      <a:pt x="6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9" y="3"/>
                      <a:pt x="9" y="3"/>
                    </a:cubicBezTo>
                    <a:cubicBezTo>
                      <a:pt x="10" y="3"/>
                      <a:pt x="9" y="2"/>
                      <a:pt x="9" y="1"/>
                    </a:cubicBezTo>
                    <a:cubicBezTo>
                      <a:pt x="8" y="1"/>
                      <a:pt x="8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</a:path>
                </a:pathLst>
              </a:custGeom>
              <a:solidFill>
                <a:srgbClr val="4151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91" name="Freeform 53">
                <a:extLst>
                  <a:ext uri="{FF2B5EF4-FFF2-40B4-BE49-F238E27FC236}">
                    <a16:creationId xmlns:a16="http://schemas.microsoft.com/office/drawing/2014/main" id="{2EE18E95-211C-5247-A913-89FFAA23A15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323" y="2529"/>
                <a:ext cx="3" cy="2"/>
              </a:xfrm>
              <a:custGeom>
                <a:avLst/>
                <a:gdLst>
                  <a:gd name="T0" fmla="*/ 0 w 6"/>
                  <a:gd name="T1" fmla="*/ 0 h 5"/>
                  <a:gd name="T2" fmla="*/ 3 w 6"/>
                  <a:gd name="T3" fmla="*/ 4 h 5"/>
                  <a:gd name="T4" fmla="*/ 6 w 6"/>
                  <a:gd name="T5" fmla="*/ 5 h 5"/>
                  <a:gd name="T6" fmla="*/ 0 w 6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5">
                    <a:moveTo>
                      <a:pt x="0" y="0"/>
                    </a:moveTo>
                    <a:cubicBezTo>
                      <a:pt x="0" y="1"/>
                      <a:pt x="1" y="3"/>
                      <a:pt x="3" y="4"/>
                    </a:cubicBezTo>
                    <a:cubicBezTo>
                      <a:pt x="4" y="4"/>
                      <a:pt x="5" y="5"/>
                      <a:pt x="6" y="5"/>
                    </a:cubicBezTo>
                    <a:cubicBezTo>
                      <a:pt x="4" y="3"/>
                      <a:pt x="3" y="1"/>
                      <a:pt x="0" y="0"/>
                    </a:cubicBezTo>
                  </a:path>
                </a:pathLst>
              </a:custGeom>
              <a:solidFill>
                <a:srgbClr val="4151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92" name="Freeform 54">
                <a:extLst>
                  <a:ext uri="{FF2B5EF4-FFF2-40B4-BE49-F238E27FC236}">
                    <a16:creationId xmlns:a16="http://schemas.microsoft.com/office/drawing/2014/main" id="{D00EEA41-0262-8F43-AA8B-3FC1A5D8BFE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327" y="2528"/>
                <a:ext cx="2" cy="3"/>
              </a:xfrm>
              <a:custGeom>
                <a:avLst/>
                <a:gdLst>
                  <a:gd name="T0" fmla="*/ 3 w 5"/>
                  <a:gd name="T1" fmla="*/ 0 h 6"/>
                  <a:gd name="T2" fmla="*/ 0 w 5"/>
                  <a:gd name="T3" fmla="*/ 6 h 6"/>
                  <a:gd name="T4" fmla="*/ 3 w 5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6">
                    <a:moveTo>
                      <a:pt x="3" y="0"/>
                    </a:moveTo>
                    <a:cubicBezTo>
                      <a:pt x="2" y="2"/>
                      <a:pt x="1" y="4"/>
                      <a:pt x="0" y="6"/>
                    </a:cubicBezTo>
                    <a:cubicBezTo>
                      <a:pt x="3" y="6"/>
                      <a:pt x="5" y="2"/>
                      <a:pt x="3" y="0"/>
                    </a:cubicBezTo>
                  </a:path>
                </a:pathLst>
              </a:custGeom>
              <a:solidFill>
                <a:srgbClr val="4151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93" name="Freeform 55">
                <a:extLst>
                  <a:ext uri="{FF2B5EF4-FFF2-40B4-BE49-F238E27FC236}">
                    <a16:creationId xmlns:a16="http://schemas.microsoft.com/office/drawing/2014/main" id="{988B8D5A-48C1-A949-B1AA-758A7C2D569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390" y="2220"/>
                <a:ext cx="38" cy="79"/>
              </a:xfrm>
              <a:custGeom>
                <a:avLst/>
                <a:gdLst>
                  <a:gd name="T0" fmla="*/ 78 w 78"/>
                  <a:gd name="T1" fmla="*/ 160 h 162"/>
                  <a:gd name="T2" fmla="*/ 26 w 78"/>
                  <a:gd name="T3" fmla="*/ 75 h 162"/>
                  <a:gd name="T4" fmla="*/ 3 w 78"/>
                  <a:gd name="T5" fmla="*/ 37 h 162"/>
                  <a:gd name="T6" fmla="*/ 26 w 78"/>
                  <a:gd name="T7" fmla="*/ 2 h 162"/>
                  <a:gd name="T8" fmla="*/ 24 w 78"/>
                  <a:gd name="T9" fmla="*/ 1 h 162"/>
                  <a:gd name="T10" fmla="*/ 1 w 78"/>
                  <a:gd name="T11" fmla="*/ 34 h 162"/>
                  <a:gd name="T12" fmla="*/ 1 w 78"/>
                  <a:gd name="T13" fmla="*/ 35 h 162"/>
                  <a:gd name="T14" fmla="*/ 76 w 78"/>
                  <a:gd name="T15" fmla="*/ 161 h 162"/>
                  <a:gd name="T16" fmla="*/ 78 w 78"/>
                  <a:gd name="T17" fmla="*/ 1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8" h="162">
                    <a:moveTo>
                      <a:pt x="78" y="160"/>
                    </a:moveTo>
                    <a:cubicBezTo>
                      <a:pt x="59" y="133"/>
                      <a:pt x="43" y="103"/>
                      <a:pt x="26" y="75"/>
                    </a:cubicBezTo>
                    <a:cubicBezTo>
                      <a:pt x="18" y="62"/>
                      <a:pt x="11" y="49"/>
                      <a:pt x="3" y="37"/>
                    </a:cubicBezTo>
                    <a:cubicBezTo>
                      <a:pt x="0" y="31"/>
                      <a:pt x="21" y="8"/>
                      <a:pt x="26" y="2"/>
                    </a:cubicBezTo>
                    <a:cubicBezTo>
                      <a:pt x="26" y="1"/>
                      <a:pt x="25" y="0"/>
                      <a:pt x="24" y="1"/>
                    </a:cubicBezTo>
                    <a:cubicBezTo>
                      <a:pt x="16" y="12"/>
                      <a:pt x="8" y="23"/>
                      <a:pt x="1" y="34"/>
                    </a:cubicBezTo>
                    <a:cubicBezTo>
                      <a:pt x="1" y="35"/>
                      <a:pt x="1" y="35"/>
                      <a:pt x="1" y="35"/>
                    </a:cubicBezTo>
                    <a:cubicBezTo>
                      <a:pt x="25" y="77"/>
                      <a:pt x="49" y="121"/>
                      <a:pt x="76" y="161"/>
                    </a:cubicBezTo>
                    <a:cubicBezTo>
                      <a:pt x="77" y="162"/>
                      <a:pt x="78" y="161"/>
                      <a:pt x="78" y="160"/>
                    </a:cubicBezTo>
                    <a:close/>
                  </a:path>
                </a:pathLst>
              </a:custGeom>
              <a:solidFill>
                <a:srgbClr val="5B5B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94" name="Freeform 56">
                <a:extLst>
                  <a:ext uri="{FF2B5EF4-FFF2-40B4-BE49-F238E27FC236}">
                    <a16:creationId xmlns:a16="http://schemas.microsoft.com/office/drawing/2014/main" id="{8BA90BAD-E6C1-034F-91DE-255A328B990E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382" y="2248"/>
                <a:ext cx="45" cy="51"/>
              </a:xfrm>
              <a:custGeom>
                <a:avLst/>
                <a:gdLst>
                  <a:gd name="T0" fmla="*/ 93 w 94"/>
                  <a:gd name="T1" fmla="*/ 103 h 104"/>
                  <a:gd name="T2" fmla="*/ 72 w 94"/>
                  <a:gd name="T3" fmla="*/ 76 h 104"/>
                  <a:gd name="T4" fmla="*/ 48 w 94"/>
                  <a:gd name="T5" fmla="*/ 51 h 104"/>
                  <a:gd name="T6" fmla="*/ 25 w 94"/>
                  <a:gd name="T7" fmla="*/ 29 h 104"/>
                  <a:gd name="T8" fmla="*/ 2 w 94"/>
                  <a:gd name="T9" fmla="*/ 1 h 104"/>
                  <a:gd name="T10" fmla="*/ 1 w 94"/>
                  <a:gd name="T11" fmla="*/ 2 h 104"/>
                  <a:gd name="T12" fmla="*/ 20 w 94"/>
                  <a:gd name="T13" fmla="*/ 27 h 104"/>
                  <a:gd name="T14" fmla="*/ 46 w 94"/>
                  <a:gd name="T15" fmla="*/ 52 h 104"/>
                  <a:gd name="T16" fmla="*/ 71 w 94"/>
                  <a:gd name="T17" fmla="*/ 78 h 104"/>
                  <a:gd name="T18" fmla="*/ 92 w 94"/>
                  <a:gd name="T19" fmla="*/ 104 h 104"/>
                  <a:gd name="T20" fmla="*/ 93 w 94"/>
                  <a:gd name="T21" fmla="*/ 103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4" h="104">
                    <a:moveTo>
                      <a:pt x="93" y="103"/>
                    </a:moveTo>
                    <a:cubicBezTo>
                      <a:pt x="85" y="95"/>
                      <a:pt x="79" y="85"/>
                      <a:pt x="72" y="76"/>
                    </a:cubicBezTo>
                    <a:cubicBezTo>
                      <a:pt x="65" y="67"/>
                      <a:pt x="56" y="59"/>
                      <a:pt x="48" y="51"/>
                    </a:cubicBezTo>
                    <a:cubicBezTo>
                      <a:pt x="40" y="44"/>
                      <a:pt x="33" y="36"/>
                      <a:pt x="25" y="29"/>
                    </a:cubicBezTo>
                    <a:cubicBezTo>
                      <a:pt x="16" y="21"/>
                      <a:pt x="11" y="10"/>
                      <a:pt x="2" y="1"/>
                    </a:cubicBezTo>
                    <a:cubicBezTo>
                      <a:pt x="1" y="0"/>
                      <a:pt x="0" y="1"/>
                      <a:pt x="1" y="2"/>
                    </a:cubicBezTo>
                    <a:cubicBezTo>
                      <a:pt x="8" y="10"/>
                      <a:pt x="12" y="19"/>
                      <a:pt x="20" y="27"/>
                    </a:cubicBezTo>
                    <a:cubicBezTo>
                      <a:pt x="28" y="35"/>
                      <a:pt x="38" y="44"/>
                      <a:pt x="46" y="52"/>
                    </a:cubicBezTo>
                    <a:cubicBezTo>
                      <a:pt x="55" y="60"/>
                      <a:pt x="64" y="68"/>
                      <a:pt x="71" y="78"/>
                    </a:cubicBezTo>
                    <a:cubicBezTo>
                      <a:pt x="78" y="86"/>
                      <a:pt x="84" y="96"/>
                      <a:pt x="92" y="104"/>
                    </a:cubicBezTo>
                    <a:cubicBezTo>
                      <a:pt x="93" y="104"/>
                      <a:pt x="94" y="103"/>
                      <a:pt x="93" y="103"/>
                    </a:cubicBezTo>
                    <a:close/>
                  </a:path>
                </a:pathLst>
              </a:custGeom>
              <a:solidFill>
                <a:srgbClr val="5B5B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95" name="Freeform 57">
                <a:extLst>
                  <a:ext uri="{FF2B5EF4-FFF2-40B4-BE49-F238E27FC236}">
                    <a16:creationId xmlns:a16="http://schemas.microsoft.com/office/drawing/2014/main" id="{6B022247-0C88-BC41-9335-8FA23C1F48EE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365" y="2247"/>
                <a:ext cx="62" cy="52"/>
              </a:xfrm>
              <a:custGeom>
                <a:avLst/>
                <a:gdLst>
                  <a:gd name="T0" fmla="*/ 35 w 128"/>
                  <a:gd name="T1" fmla="*/ 1 h 106"/>
                  <a:gd name="T2" fmla="*/ 0 w 128"/>
                  <a:gd name="T3" fmla="*/ 47 h 106"/>
                  <a:gd name="T4" fmla="*/ 1 w 128"/>
                  <a:gd name="T5" fmla="*/ 48 h 106"/>
                  <a:gd name="T6" fmla="*/ 64 w 128"/>
                  <a:gd name="T7" fmla="*/ 80 h 106"/>
                  <a:gd name="T8" fmla="*/ 126 w 128"/>
                  <a:gd name="T9" fmla="*/ 106 h 106"/>
                  <a:gd name="T10" fmla="*/ 127 w 128"/>
                  <a:gd name="T11" fmla="*/ 104 h 106"/>
                  <a:gd name="T12" fmla="*/ 90 w 128"/>
                  <a:gd name="T13" fmla="*/ 89 h 106"/>
                  <a:gd name="T14" fmla="*/ 33 w 128"/>
                  <a:gd name="T15" fmla="*/ 63 h 106"/>
                  <a:gd name="T16" fmla="*/ 9 w 128"/>
                  <a:gd name="T17" fmla="*/ 51 h 106"/>
                  <a:gd name="T18" fmla="*/ 5 w 128"/>
                  <a:gd name="T19" fmla="*/ 43 h 106"/>
                  <a:gd name="T20" fmla="*/ 36 w 128"/>
                  <a:gd name="T21" fmla="*/ 2 h 106"/>
                  <a:gd name="T22" fmla="*/ 35 w 128"/>
                  <a:gd name="T23" fmla="*/ 1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8" h="106">
                    <a:moveTo>
                      <a:pt x="35" y="1"/>
                    </a:moveTo>
                    <a:cubicBezTo>
                      <a:pt x="21" y="13"/>
                      <a:pt x="12" y="32"/>
                      <a:pt x="0" y="47"/>
                    </a:cubicBezTo>
                    <a:cubicBezTo>
                      <a:pt x="0" y="47"/>
                      <a:pt x="0" y="48"/>
                      <a:pt x="1" y="48"/>
                    </a:cubicBezTo>
                    <a:cubicBezTo>
                      <a:pt x="19" y="62"/>
                      <a:pt x="43" y="70"/>
                      <a:pt x="64" y="80"/>
                    </a:cubicBezTo>
                    <a:cubicBezTo>
                      <a:pt x="83" y="88"/>
                      <a:pt x="106" y="103"/>
                      <a:pt x="126" y="106"/>
                    </a:cubicBezTo>
                    <a:cubicBezTo>
                      <a:pt x="128" y="106"/>
                      <a:pt x="128" y="104"/>
                      <a:pt x="127" y="104"/>
                    </a:cubicBezTo>
                    <a:cubicBezTo>
                      <a:pt x="115" y="102"/>
                      <a:pt x="101" y="94"/>
                      <a:pt x="90" y="89"/>
                    </a:cubicBezTo>
                    <a:cubicBezTo>
                      <a:pt x="71" y="81"/>
                      <a:pt x="52" y="72"/>
                      <a:pt x="33" y="63"/>
                    </a:cubicBezTo>
                    <a:cubicBezTo>
                      <a:pt x="24" y="59"/>
                      <a:pt x="16" y="55"/>
                      <a:pt x="9" y="51"/>
                    </a:cubicBezTo>
                    <a:cubicBezTo>
                      <a:pt x="3" y="48"/>
                      <a:pt x="2" y="49"/>
                      <a:pt x="5" y="43"/>
                    </a:cubicBezTo>
                    <a:cubicBezTo>
                      <a:pt x="15" y="30"/>
                      <a:pt x="24" y="13"/>
                      <a:pt x="36" y="2"/>
                    </a:cubicBezTo>
                    <a:cubicBezTo>
                      <a:pt x="37" y="1"/>
                      <a:pt x="36" y="0"/>
                      <a:pt x="35" y="1"/>
                    </a:cubicBezTo>
                    <a:close/>
                  </a:path>
                </a:pathLst>
              </a:custGeom>
              <a:solidFill>
                <a:srgbClr val="5B5B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96" name="Freeform 58">
                <a:extLst>
                  <a:ext uri="{FF2B5EF4-FFF2-40B4-BE49-F238E27FC236}">
                    <a16:creationId xmlns:a16="http://schemas.microsoft.com/office/drawing/2014/main" id="{0C6C7741-DD63-1F4D-843B-2365E7F00D3E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03" y="2219"/>
                <a:ext cx="25" cy="78"/>
              </a:xfrm>
              <a:custGeom>
                <a:avLst/>
                <a:gdLst>
                  <a:gd name="T0" fmla="*/ 0 w 51"/>
                  <a:gd name="T1" fmla="*/ 2 h 160"/>
                  <a:gd name="T2" fmla="*/ 19 w 51"/>
                  <a:gd name="T3" fmla="*/ 62 h 160"/>
                  <a:gd name="T4" fmla="*/ 37 w 51"/>
                  <a:gd name="T5" fmla="*/ 117 h 160"/>
                  <a:gd name="T6" fmla="*/ 49 w 51"/>
                  <a:gd name="T7" fmla="*/ 159 h 160"/>
                  <a:gd name="T8" fmla="*/ 51 w 51"/>
                  <a:gd name="T9" fmla="*/ 158 h 160"/>
                  <a:gd name="T10" fmla="*/ 37 w 51"/>
                  <a:gd name="T11" fmla="*/ 110 h 160"/>
                  <a:gd name="T12" fmla="*/ 23 w 51"/>
                  <a:gd name="T13" fmla="*/ 67 h 160"/>
                  <a:gd name="T14" fmla="*/ 2 w 51"/>
                  <a:gd name="T15" fmla="*/ 1 h 160"/>
                  <a:gd name="T16" fmla="*/ 0 w 51"/>
                  <a:gd name="T17" fmla="*/ 2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" h="160">
                    <a:moveTo>
                      <a:pt x="0" y="2"/>
                    </a:moveTo>
                    <a:cubicBezTo>
                      <a:pt x="7" y="22"/>
                      <a:pt x="12" y="42"/>
                      <a:pt x="19" y="62"/>
                    </a:cubicBezTo>
                    <a:cubicBezTo>
                      <a:pt x="25" y="80"/>
                      <a:pt x="32" y="99"/>
                      <a:pt x="37" y="117"/>
                    </a:cubicBezTo>
                    <a:cubicBezTo>
                      <a:pt x="41" y="131"/>
                      <a:pt x="43" y="146"/>
                      <a:pt x="49" y="159"/>
                    </a:cubicBezTo>
                    <a:cubicBezTo>
                      <a:pt x="50" y="160"/>
                      <a:pt x="51" y="159"/>
                      <a:pt x="51" y="158"/>
                    </a:cubicBezTo>
                    <a:cubicBezTo>
                      <a:pt x="44" y="144"/>
                      <a:pt x="41" y="125"/>
                      <a:pt x="37" y="110"/>
                    </a:cubicBezTo>
                    <a:cubicBezTo>
                      <a:pt x="33" y="96"/>
                      <a:pt x="28" y="82"/>
                      <a:pt x="23" y="67"/>
                    </a:cubicBezTo>
                    <a:cubicBezTo>
                      <a:pt x="15" y="45"/>
                      <a:pt x="10" y="23"/>
                      <a:pt x="2" y="1"/>
                    </a:cubicBezTo>
                    <a:cubicBezTo>
                      <a:pt x="2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5B5B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97" name="Freeform 59">
                <a:extLst>
                  <a:ext uri="{FF2B5EF4-FFF2-40B4-BE49-F238E27FC236}">
                    <a16:creationId xmlns:a16="http://schemas.microsoft.com/office/drawing/2014/main" id="{AB3EAAB3-A557-4B42-87BA-DBC9976DD384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363" y="2237"/>
                <a:ext cx="27" cy="7"/>
              </a:xfrm>
              <a:custGeom>
                <a:avLst/>
                <a:gdLst>
                  <a:gd name="T0" fmla="*/ 55 w 56"/>
                  <a:gd name="T1" fmla="*/ 0 h 15"/>
                  <a:gd name="T2" fmla="*/ 1 w 56"/>
                  <a:gd name="T3" fmla="*/ 13 h 15"/>
                  <a:gd name="T4" fmla="*/ 2 w 56"/>
                  <a:gd name="T5" fmla="*/ 15 h 15"/>
                  <a:gd name="T6" fmla="*/ 55 w 56"/>
                  <a:gd name="T7" fmla="*/ 2 h 15"/>
                  <a:gd name="T8" fmla="*/ 55 w 56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15">
                    <a:moveTo>
                      <a:pt x="55" y="0"/>
                    </a:moveTo>
                    <a:cubicBezTo>
                      <a:pt x="37" y="4"/>
                      <a:pt x="18" y="7"/>
                      <a:pt x="1" y="13"/>
                    </a:cubicBezTo>
                    <a:cubicBezTo>
                      <a:pt x="0" y="13"/>
                      <a:pt x="1" y="15"/>
                      <a:pt x="2" y="15"/>
                    </a:cubicBezTo>
                    <a:cubicBezTo>
                      <a:pt x="19" y="9"/>
                      <a:pt x="38" y="5"/>
                      <a:pt x="55" y="2"/>
                    </a:cubicBezTo>
                    <a:cubicBezTo>
                      <a:pt x="56" y="2"/>
                      <a:pt x="56" y="0"/>
                      <a:pt x="55" y="0"/>
                    </a:cubicBezTo>
                    <a:close/>
                  </a:path>
                </a:pathLst>
              </a:custGeom>
              <a:solidFill>
                <a:srgbClr val="5B5B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98" name="Freeform 60">
                <a:extLst>
                  <a:ext uri="{FF2B5EF4-FFF2-40B4-BE49-F238E27FC236}">
                    <a16:creationId xmlns:a16="http://schemas.microsoft.com/office/drawing/2014/main" id="{6B01A4B9-D6D8-6242-AB58-6C326D8B220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363" y="2244"/>
                <a:ext cx="20" cy="4"/>
              </a:xfrm>
              <a:custGeom>
                <a:avLst/>
                <a:gdLst>
                  <a:gd name="T0" fmla="*/ 40 w 41"/>
                  <a:gd name="T1" fmla="*/ 6 h 8"/>
                  <a:gd name="T2" fmla="*/ 24 w 41"/>
                  <a:gd name="T3" fmla="*/ 3 h 8"/>
                  <a:gd name="T4" fmla="*/ 1 w 41"/>
                  <a:gd name="T5" fmla="*/ 0 h 8"/>
                  <a:gd name="T6" fmla="*/ 1 w 41"/>
                  <a:gd name="T7" fmla="*/ 2 h 8"/>
                  <a:gd name="T8" fmla="*/ 21 w 41"/>
                  <a:gd name="T9" fmla="*/ 4 h 8"/>
                  <a:gd name="T10" fmla="*/ 40 w 41"/>
                  <a:gd name="T11" fmla="*/ 8 h 8"/>
                  <a:gd name="T12" fmla="*/ 40 w 41"/>
                  <a:gd name="T13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8">
                    <a:moveTo>
                      <a:pt x="40" y="6"/>
                    </a:moveTo>
                    <a:cubicBezTo>
                      <a:pt x="35" y="6"/>
                      <a:pt x="29" y="4"/>
                      <a:pt x="24" y="3"/>
                    </a:cubicBezTo>
                    <a:cubicBezTo>
                      <a:pt x="16" y="2"/>
                      <a:pt x="9" y="1"/>
                      <a:pt x="1" y="0"/>
                    </a:cubicBezTo>
                    <a:cubicBezTo>
                      <a:pt x="0" y="0"/>
                      <a:pt x="0" y="1"/>
                      <a:pt x="1" y="2"/>
                    </a:cubicBezTo>
                    <a:cubicBezTo>
                      <a:pt x="8" y="2"/>
                      <a:pt x="14" y="3"/>
                      <a:pt x="21" y="4"/>
                    </a:cubicBezTo>
                    <a:cubicBezTo>
                      <a:pt x="27" y="5"/>
                      <a:pt x="34" y="8"/>
                      <a:pt x="40" y="8"/>
                    </a:cubicBezTo>
                    <a:cubicBezTo>
                      <a:pt x="41" y="8"/>
                      <a:pt x="41" y="6"/>
                      <a:pt x="40" y="6"/>
                    </a:cubicBezTo>
                    <a:close/>
                  </a:path>
                </a:pathLst>
              </a:custGeom>
              <a:solidFill>
                <a:srgbClr val="5B5B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99" name="Freeform 61">
                <a:extLst>
                  <a:ext uri="{FF2B5EF4-FFF2-40B4-BE49-F238E27FC236}">
                    <a16:creationId xmlns:a16="http://schemas.microsoft.com/office/drawing/2014/main" id="{4010C373-8DD9-2B4B-B29F-BA42B86AB59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363" y="2244"/>
                <a:ext cx="13" cy="13"/>
              </a:xfrm>
              <a:custGeom>
                <a:avLst/>
                <a:gdLst>
                  <a:gd name="T0" fmla="*/ 1 w 28"/>
                  <a:gd name="T1" fmla="*/ 2 h 28"/>
                  <a:gd name="T2" fmla="*/ 13 w 28"/>
                  <a:gd name="T3" fmla="*/ 15 h 28"/>
                  <a:gd name="T4" fmla="*/ 26 w 28"/>
                  <a:gd name="T5" fmla="*/ 27 h 28"/>
                  <a:gd name="T6" fmla="*/ 27 w 28"/>
                  <a:gd name="T7" fmla="*/ 26 h 28"/>
                  <a:gd name="T8" fmla="*/ 15 w 28"/>
                  <a:gd name="T9" fmla="*/ 15 h 28"/>
                  <a:gd name="T10" fmla="*/ 3 w 28"/>
                  <a:gd name="T11" fmla="*/ 1 h 28"/>
                  <a:gd name="T12" fmla="*/ 1 w 28"/>
                  <a:gd name="T13" fmla="*/ 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28">
                    <a:moveTo>
                      <a:pt x="1" y="2"/>
                    </a:moveTo>
                    <a:cubicBezTo>
                      <a:pt x="4" y="7"/>
                      <a:pt x="9" y="11"/>
                      <a:pt x="13" y="15"/>
                    </a:cubicBezTo>
                    <a:cubicBezTo>
                      <a:pt x="18" y="19"/>
                      <a:pt x="22" y="23"/>
                      <a:pt x="26" y="27"/>
                    </a:cubicBezTo>
                    <a:cubicBezTo>
                      <a:pt x="27" y="28"/>
                      <a:pt x="28" y="26"/>
                      <a:pt x="27" y="26"/>
                    </a:cubicBezTo>
                    <a:cubicBezTo>
                      <a:pt x="23" y="22"/>
                      <a:pt x="19" y="19"/>
                      <a:pt x="15" y="15"/>
                    </a:cubicBezTo>
                    <a:cubicBezTo>
                      <a:pt x="11" y="11"/>
                      <a:pt x="6" y="7"/>
                      <a:pt x="3" y="1"/>
                    </a:cubicBezTo>
                    <a:cubicBezTo>
                      <a:pt x="2" y="0"/>
                      <a:pt x="0" y="1"/>
                      <a:pt x="1" y="2"/>
                    </a:cubicBezTo>
                    <a:close/>
                  </a:path>
                </a:pathLst>
              </a:custGeom>
              <a:solidFill>
                <a:srgbClr val="5B5B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00" name="Freeform 62">
                <a:extLst>
                  <a:ext uri="{FF2B5EF4-FFF2-40B4-BE49-F238E27FC236}">
                    <a16:creationId xmlns:a16="http://schemas.microsoft.com/office/drawing/2014/main" id="{F2E70B49-934A-E842-AB6D-80FCC87CDA9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38" y="2447"/>
                <a:ext cx="13" cy="10"/>
              </a:xfrm>
              <a:custGeom>
                <a:avLst/>
                <a:gdLst>
                  <a:gd name="T0" fmla="*/ 3 w 27"/>
                  <a:gd name="T1" fmla="*/ 6 h 19"/>
                  <a:gd name="T2" fmla="*/ 21 w 27"/>
                  <a:gd name="T3" fmla="*/ 16 h 19"/>
                  <a:gd name="T4" fmla="*/ 21 w 27"/>
                  <a:gd name="T5" fmla="*/ 15 h 19"/>
                  <a:gd name="T6" fmla="*/ 3 w 27"/>
                  <a:gd name="T7" fmla="*/ 7 h 19"/>
                  <a:gd name="T8" fmla="*/ 2 w 27"/>
                  <a:gd name="T9" fmla="*/ 8 h 19"/>
                  <a:gd name="T10" fmla="*/ 12 w 27"/>
                  <a:gd name="T11" fmla="*/ 13 h 19"/>
                  <a:gd name="T12" fmla="*/ 22 w 27"/>
                  <a:gd name="T13" fmla="*/ 17 h 19"/>
                  <a:gd name="T14" fmla="*/ 22 w 27"/>
                  <a:gd name="T15" fmla="*/ 16 h 19"/>
                  <a:gd name="T16" fmla="*/ 12 w 27"/>
                  <a:gd name="T17" fmla="*/ 9 h 19"/>
                  <a:gd name="T18" fmla="*/ 3 w 27"/>
                  <a:gd name="T19" fmla="*/ 3 h 19"/>
                  <a:gd name="T20" fmla="*/ 3 w 27"/>
                  <a:gd name="T21" fmla="*/ 5 h 19"/>
                  <a:gd name="T22" fmla="*/ 14 w 27"/>
                  <a:gd name="T23" fmla="*/ 12 h 19"/>
                  <a:gd name="T24" fmla="*/ 24 w 27"/>
                  <a:gd name="T25" fmla="*/ 19 h 19"/>
                  <a:gd name="T26" fmla="*/ 25 w 27"/>
                  <a:gd name="T27" fmla="*/ 18 h 19"/>
                  <a:gd name="T28" fmla="*/ 2 w 27"/>
                  <a:gd name="T29" fmla="*/ 0 h 19"/>
                  <a:gd name="T30" fmla="*/ 1 w 27"/>
                  <a:gd name="T31" fmla="*/ 1 h 19"/>
                  <a:gd name="T32" fmla="*/ 16 w 27"/>
                  <a:gd name="T33" fmla="*/ 9 h 19"/>
                  <a:gd name="T34" fmla="*/ 26 w 27"/>
                  <a:gd name="T35" fmla="*/ 13 h 19"/>
                  <a:gd name="T36" fmla="*/ 26 w 27"/>
                  <a:gd name="T37" fmla="*/ 11 h 19"/>
                  <a:gd name="T38" fmla="*/ 6 w 27"/>
                  <a:gd name="T39" fmla="*/ 0 h 19"/>
                  <a:gd name="T40" fmla="*/ 5 w 27"/>
                  <a:gd name="T41" fmla="*/ 2 h 19"/>
                  <a:gd name="T42" fmla="*/ 25 w 27"/>
                  <a:gd name="T43" fmla="*/ 13 h 19"/>
                  <a:gd name="T44" fmla="*/ 25 w 27"/>
                  <a:gd name="T45" fmla="*/ 11 h 19"/>
                  <a:gd name="T46" fmla="*/ 6 w 27"/>
                  <a:gd name="T47" fmla="*/ 0 h 19"/>
                  <a:gd name="T48" fmla="*/ 5 w 27"/>
                  <a:gd name="T49" fmla="*/ 2 h 19"/>
                  <a:gd name="T50" fmla="*/ 25 w 27"/>
                  <a:gd name="T51" fmla="*/ 12 h 19"/>
                  <a:gd name="T52" fmla="*/ 26 w 27"/>
                  <a:gd name="T53" fmla="*/ 11 h 19"/>
                  <a:gd name="T54" fmla="*/ 14 w 27"/>
                  <a:gd name="T55" fmla="*/ 6 h 19"/>
                  <a:gd name="T56" fmla="*/ 2 w 27"/>
                  <a:gd name="T57" fmla="*/ 0 h 19"/>
                  <a:gd name="T58" fmla="*/ 1 w 27"/>
                  <a:gd name="T59" fmla="*/ 1 h 19"/>
                  <a:gd name="T60" fmla="*/ 24 w 27"/>
                  <a:gd name="T61" fmla="*/ 19 h 19"/>
                  <a:gd name="T62" fmla="*/ 25 w 27"/>
                  <a:gd name="T63" fmla="*/ 17 h 19"/>
                  <a:gd name="T64" fmla="*/ 15 w 27"/>
                  <a:gd name="T65" fmla="*/ 10 h 19"/>
                  <a:gd name="T66" fmla="*/ 3 w 27"/>
                  <a:gd name="T67" fmla="*/ 3 h 19"/>
                  <a:gd name="T68" fmla="*/ 3 w 27"/>
                  <a:gd name="T69" fmla="*/ 5 h 19"/>
                  <a:gd name="T70" fmla="*/ 11 w 27"/>
                  <a:gd name="T71" fmla="*/ 10 h 19"/>
                  <a:gd name="T72" fmla="*/ 21 w 27"/>
                  <a:gd name="T73" fmla="*/ 17 h 19"/>
                  <a:gd name="T74" fmla="*/ 22 w 27"/>
                  <a:gd name="T75" fmla="*/ 16 h 19"/>
                  <a:gd name="T76" fmla="*/ 11 w 27"/>
                  <a:gd name="T77" fmla="*/ 11 h 19"/>
                  <a:gd name="T78" fmla="*/ 3 w 27"/>
                  <a:gd name="T79" fmla="*/ 7 h 19"/>
                  <a:gd name="T80" fmla="*/ 2 w 27"/>
                  <a:gd name="T81" fmla="*/ 8 h 19"/>
                  <a:gd name="T82" fmla="*/ 21 w 27"/>
                  <a:gd name="T83" fmla="*/ 16 h 19"/>
                  <a:gd name="T84" fmla="*/ 22 w 27"/>
                  <a:gd name="T85" fmla="*/ 15 h 19"/>
                  <a:gd name="T86" fmla="*/ 5 w 27"/>
                  <a:gd name="T87" fmla="*/ 5 h 19"/>
                  <a:gd name="T88" fmla="*/ 3 w 27"/>
                  <a:gd name="T89" fmla="*/ 6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7" h="19">
                    <a:moveTo>
                      <a:pt x="3" y="6"/>
                    </a:moveTo>
                    <a:cubicBezTo>
                      <a:pt x="7" y="11"/>
                      <a:pt x="15" y="14"/>
                      <a:pt x="21" y="16"/>
                    </a:cubicBezTo>
                    <a:cubicBezTo>
                      <a:pt x="21" y="16"/>
                      <a:pt x="21" y="15"/>
                      <a:pt x="21" y="15"/>
                    </a:cubicBezTo>
                    <a:cubicBezTo>
                      <a:pt x="14" y="16"/>
                      <a:pt x="8" y="10"/>
                      <a:pt x="3" y="7"/>
                    </a:cubicBezTo>
                    <a:cubicBezTo>
                      <a:pt x="2" y="6"/>
                      <a:pt x="1" y="7"/>
                      <a:pt x="2" y="8"/>
                    </a:cubicBezTo>
                    <a:cubicBezTo>
                      <a:pt x="5" y="11"/>
                      <a:pt x="9" y="11"/>
                      <a:pt x="12" y="13"/>
                    </a:cubicBezTo>
                    <a:cubicBezTo>
                      <a:pt x="15" y="15"/>
                      <a:pt x="18" y="17"/>
                      <a:pt x="22" y="17"/>
                    </a:cubicBezTo>
                    <a:cubicBezTo>
                      <a:pt x="22" y="17"/>
                      <a:pt x="23" y="16"/>
                      <a:pt x="22" y="16"/>
                    </a:cubicBezTo>
                    <a:cubicBezTo>
                      <a:pt x="19" y="13"/>
                      <a:pt x="16" y="11"/>
                      <a:pt x="12" y="9"/>
                    </a:cubicBezTo>
                    <a:cubicBezTo>
                      <a:pt x="9" y="6"/>
                      <a:pt x="7" y="4"/>
                      <a:pt x="3" y="3"/>
                    </a:cubicBezTo>
                    <a:cubicBezTo>
                      <a:pt x="2" y="3"/>
                      <a:pt x="2" y="4"/>
                      <a:pt x="3" y="5"/>
                    </a:cubicBezTo>
                    <a:cubicBezTo>
                      <a:pt x="6" y="7"/>
                      <a:pt x="10" y="9"/>
                      <a:pt x="14" y="12"/>
                    </a:cubicBezTo>
                    <a:cubicBezTo>
                      <a:pt x="17" y="14"/>
                      <a:pt x="20" y="17"/>
                      <a:pt x="24" y="19"/>
                    </a:cubicBezTo>
                    <a:cubicBezTo>
                      <a:pt x="25" y="19"/>
                      <a:pt x="26" y="18"/>
                      <a:pt x="25" y="18"/>
                    </a:cubicBezTo>
                    <a:cubicBezTo>
                      <a:pt x="18" y="11"/>
                      <a:pt x="10" y="5"/>
                      <a:pt x="2" y="0"/>
                    </a:cubicBezTo>
                    <a:cubicBezTo>
                      <a:pt x="2" y="0"/>
                      <a:pt x="2" y="1"/>
                      <a:pt x="1" y="1"/>
                    </a:cubicBezTo>
                    <a:cubicBezTo>
                      <a:pt x="7" y="3"/>
                      <a:pt x="12" y="6"/>
                      <a:pt x="16" y="9"/>
                    </a:cubicBezTo>
                    <a:cubicBezTo>
                      <a:pt x="19" y="11"/>
                      <a:pt x="22" y="13"/>
                      <a:pt x="26" y="13"/>
                    </a:cubicBezTo>
                    <a:cubicBezTo>
                      <a:pt x="27" y="13"/>
                      <a:pt x="27" y="11"/>
                      <a:pt x="26" y="11"/>
                    </a:cubicBezTo>
                    <a:cubicBezTo>
                      <a:pt x="19" y="8"/>
                      <a:pt x="13" y="3"/>
                      <a:pt x="6" y="0"/>
                    </a:cubicBezTo>
                    <a:cubicBezTo>
                      <a:pt x="5" y="0"/>
                      <a:pt x="5" y="1"/>
                      <a:pt x="5" y="2"/>
                    </a:cubicBezTo>
                    <a:cubicBezTo>
                      <a:pt x="12" y="4"/>
                      <a:pt x="17" y="10"/>
                      <a:pt x="25" y="13"/>
                    </a:cubicBezTo>
                    <a:cubicBezTo>
                      <a:pt x="26" y="13"/>
                      <a:pt x="26" y="11"/>
                      <a:pt x="25" y="11"/>
                    </a:cubicBezTo>
                    <a:cubicBezTo>
                      <a:pt x="18" y="9"/>
                      <a:pt x="13" y="2"/>
                      <a:pt x="6" y="0"/>
                    </a:cubicBezTo>
                    <a:cubicBezTo>
                      <a:pt x="5" y="0"/>
                      <a:pt x="4" y="1"/>
                      <a:pt x="5" y="2"/>
                    </a:cubicBezTo>
                    <a:cubicBezTo>
                      <a:pt x="12" y="4"/>
                      <a:pt x="19" y="9"/>
                      <a:pt x="25" y="12"/>
                    </a:cubicBezTo>
                    <a:cubicBezTo>
                      <a:pt x="26" y="12"/>
                      <a:pt x="26" y="11"/>
                      <a:pt x="26" y="11"/>
                    </a:cubicBezTo>
                    <a:cubicBezTo>
                      <a:pt x="22" y="11"/>
                      <a:pt x="17" y="8"/>
                      <a:pt x="14" y="6"/>
                    </a:cubicBezTo>
                    <a:cubicBezTo>
                      <a:pt x="10" y="3"/>
                      <a:pt x="6" y="1"/>
                      <a:pt x="2" y="0"/>
                    </a:cubicBezTo>
                    <a:cubicBezTo>
                      <a:pt x="1" y="0"/>
                      <a:pt x="0" y="1"/>
                      <a:pt x="1" y="1"/>
                    </a:cubicBezTo>
                    <a:cubicBezTo>
                      <a:pt x="9" y="6"/>
                      <a:pt x="17" y="12"/>
                      <a:pt x="24" y="19"/>
                    </a:cubicBezTo>
                    <a:cubicBezTo>
                      <a:pt x="24" y="18"/>
                      <a:pt x="24" y="18"/>
                      <a:pt x="25" y="17"/>
                    </a:cubicBezTo>
                    <a:cubicBezTo>
                      <a:pt x="21" y="15"/>
                      <a:pt x="18" y="13"/>
                      <a:pt x="15" y="10"/>
                    </a:cubicBezTo>
                    <a:cubicBezTo>
                      <a:pt x="11" y="8"/>
                      <a:pt x="7" y="6"/>
                      <a:pt x="3" y="3"/>
                    </a:cubicBezTo>
                    <a:cubicBezTo>
                      <a:pt x="3" y="4"/>
                      <a:pt x="3" y="4"/>
                      <a:pt x="3" y="5"/>
                    </a:cubicBezTo>
                    <a:cubicBezTo>
                      <a:pt x="6" y="6"/>
                      <a:pt x="9" y="8"/>
                      <a:pt x="11" y="10"/>
                    </a:cubicBezTo>
                    <a:cubicBezTo>
                      <a:pt x="15" y="12"/>
                      <a:pt x="18" y="14"/>
                      <a:pt x="21" y="17"/>
                    </a:cubicBezTo>
                    <a:cubicBezTo>
                      <a:pt x="21" y="17"/>
                      <a:pt x="21" y="16"/>
                      <a:pt x="22" y="16"/>
                    </a:cubicBezTo>
                    <a:cubicBezTo>
                      <a:pt x="18" y="15"/>
                      <a:pt x="15" y="12"/>
                      <a:pt x="11" y="11"/>
                    </a:cubicBezTo>
                    <a:cubicBezTo>
                      <a:pt x="8" y="9"/>
                      <a:pt x="5" y="9"/>
                      <a:pt x="3" y="7"/>
                    </a:cubicBezTo>
                    <a:cubicBezTo>
                      <a:pt x="3" y="7"/>
                      <a:pt x="2" y="8"/>
                      <a:pt x="2" y="8"/>
                    </a:cubicBezTo>
                    <a:cubicBezTo>
                      <a:pt x="8" y="11"/>
                      <a:pt x="14" y="18"/>
                      <a:pt x="21" y="16"/>
                    </a:cubicBezTo>
                    <a:cubicBezTo>
                      <a:pt x="22" y="16"/>
                      <a:pt x="22" y="15"/>
                      <a:pt x="22" y="15"/>
                    </a:cubicBezTo>
                    <a:cubicBezTo>
                      <a:pt x="15" y="13"/>
                      <a:pt x="8" y="10"/>
                      <a:pt x="5" y="5"/>
                    </a:cubicBezTo>
                    <a:cubicBezTo>
                      <a:pt x="4" y="4"/>
                      <a:pt x="3" y="5"/>
                      <a:pt x="3" y="6"/>
                    </a:cubicBezTo>
                    <a:close/>
                  </a:path>
                </a:pathLst>
              </a:custGeom>
              <a:solidFill>
                <a:srgbClr val="FFDC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01" name="Freeform 63">
                <a:extLst>
                  <a:ext uri="{FF2B5EF4-FFF2-40B4-BE49-F238E27FC236}">
                    <a16:creationId xmlns:a16="http://schemas.microsoft.com/office/drawing/2014/main" id="{84746FDF-F6AB-F14F-953C-14DFE1C965C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60" y="2433"/>
                <a:ext cx="8" cy="14"/>
              </a:xfrm>
              <a:custGeom>
                <a:avLst/>
                <a:gdLst>
                  <a:gd name="T0" fmla="*/ 9 w 16"/>
                  <a:gd name="T1" fmla="*/ 23 h 30"/>
                  <a:gd name="T2" fmla="*/ 6 w 16"/>
                  <a:gd name="T3" fmla="*/ 7 h 30"/>
                  <a:gd name="T4" fmla="*/ 4 w 16"/>
                  <a:gd name="T5" fmla="*/ 7 h 30"/>
                  <a:gd name="T6" fmla="*/ 8 w 16"/>
                  <a:gd name="T7" fmla="*/ 26 h 30"/>
                  <a:gd name="T8" fmla="*/ 10 w 16"/>
                  <a:gd name="T9" fmla="*/ 26 h 30"/>
                  <a:gd name="T10" fmla="*/ 5 w 16"/>
                  <a:gd name="T11" fmla="*/ 2 h 30"/>
                  <a:gd name="T12" fmla="*/ 3 w 16"/>
                  <a:gd name="T13" fmla="*/ 3 h 30"/>
                  <a:gd name="T14" fmla="*/ 5 w 16"/>
                  <a:gd name="T15" fmla="*/ 18 h 30"/>
                  <a:gd name="T16" fmla="*/ 7 w 16"/>
                  <a:gd name="T17" fmla="*/ 18 h 30"/>
                  <a:gd name="T18" fmla="*/ 2 w 16"/>
                  <a:gd name="T19" fmla="*/ 3 h 30"/>
                  <a:gd name="T20" fmla="*/ 1 w 16"/>
                  <a:gd name="T21" fmla="*/ 4 h 30"/>
                  <a:gd name="T22" fmla="*/ 6 w 16"/>
                  <a:gd name="T23" fmla="*/ 29 h 30"/>
                  <a:gd name="T24" fmla="*/ 8 w 16"/>
                  <a:gd name="T25" fmla="*/ 29 h 30"/>
                  <a:gd name="T26" fmla="*/ 2 w 16"/>
                  <a:gd name="T27" fmla="*/ 5 h 30"/>
                  <a:gd name="T28" fmla="*/ 1 w 16"/>
                  <a:gd name="T29" fmla="*/ 6 h 30"/>
                  <a:gd name="T30" fmla="*/ 7 w 16"/>
                  <a:gd name="T31" fmla="*/ 25 h 30"/>
                  <a:gd name="T32" fmla="*/ 9 w 16"/>
                  <a:gd name="T33" fmla="*/ 25 h 30"/>
                  <a:gd name="T34" fmla="*/ 5 w 16"/>
                  <a:gd name="T35" fmla="*/ 1 h 30"/>
                  <a:gd name="T36" fmla="*/ 4 w 16"/>
                  <a:gd name="T37" fmla="*/ 1 h 30"/>
                  <a:gd name="T38" fmla="*/ 10 w 16"/>
                  <a:gd name="T39" fmla="*/ 23 h 30"/>
                  <a:gd name="T40" fmla="*/ 12 w 16"/>
                  <a:gd name="T41" fmla="*/ 23 h 30"/>
                  <a:gd name="T42" fmla="*/ 7 w 16"/>
                  <a:gd name="T43" fmla="*/ 3 h 30"/>
                  <a:gd name="T44" fmla="*/ 6 w 16"/>
                  <a:gd name="T45" fmla="*/ 3 h 30"/>
                  <a:gd name="T46" fmla="*/ 15 w 16"/>
                  <a:gd name="T47" fmla="*/ 29 h 30"/>
                  <a:gd name="T48" fmla="*/ 16 w 16"/>
                  <a:gd name="T49" fmla="*/ 29 h 30"/>
                  <a:gd name="T50" fmla="*/ 15 w 16"/>
                  <a:gd name="T51" fmla="*/ 19 h 30"/>
                  <a:gd name="T52" fmla="*/ 13 w 16"/>
                  <a:gd name="T53" fmla="*/ 20 h 30"/>
                  <a:gd name="T54" fmla="*/ 15 w 16"/>
                  <a:gd name="T55" fmla="*/ 29 h 30"/>
                  <a:gd name="T56" fmla="*/ 16 w 16"/>
                  <a:gd name="T57" fmla="*/ 28 h 30"/>
                  <a:gd name="T58" fmla="*/ 7 w 16"/>
                  <a:gd name="T59" fmla="*/ 3 h 30"/>
                  <a:gd name="T60" fmla="*/ 6 w 16"/>
                  <a:gd name="T61" fmla="*/ 3 h 30"/>
                  <a:gd name="T62" fmla="*/ 10 w 16"/>
                  <a:gd name="T63" fmla="*/ 23 h 30"/>
                  <a:gd name="T64" fmla="*/ 12 w 16"/>
                  <a:gd name="T65" fmla="*/ 23 h 30"/>
                  <a:gd name="T66" fmla="*/ 5 w 16"/>
                  <a:gd name="T67" fmla="*/ 1 h 30"/>
                  <a:gd name="T68" fmla="*/ 4 w 16"/>
                  <a:gd name="T69" fmla="*/ 1 h 30"/>
                  <a:gd name="T70" fmla="*/ 7 w 16"/>
                  <a:gd name="T71" fmla="*/ 25 h 30"/>
                  <a:gd name="T72" fmla="*/ 9 w 16"/>
                  <a:gd name="T73" fmla="*/ 25 h 30"/>
                  <a:gd name="T74" fmla="*/ 2 w 16"/>
                  <a:gd name="T75" fmla="*/ 5 h 30"/>
                  <a:gd name="T76" fmla="*/ 1 w 16"/>
                  <a:gd name="T77" fmla="*/ 6 h 30"/>
                  <a:gd name="T78" fmla="*/ 6 w 16"/>
                  <a:gd name="T79" fmla="*/ 29 h 30"/>
                  <a:gd name="T80" fmla="*/ 8 w 16"/>
                  <a:gd name="T81" fmla="*/ 28 h 30"/>
                  <a:gd name="T82" fmla="*/ 2 w 16"/>
                  <a:gd name="T83" fmla="*/ 3 h 30"/>
                  <a:gd name="T84" fmla="*/ 1 w 16"/>
                  <a:gd name="T85" fmla="*/ 4 h 30"/>
                  <a:gd name="T86" fmla="*/ 5 w 16"/>
                  <a:gd name="T87" fmla="*/ 18 h 30"/>
                  <a:gd name="T88" fmla="*/ 7 w 16"/>
                  <a:gd name="T89" fmla="*/ 18 h 30"/>
                  <a:gd name="T90" fmla="*/ 5 w 16"/>
                  <a:gd name="T91" fmla="*/ 2 h 30"/>
                  <a:gd name="T92" fmla="*/ 3 w 16"/>
                  <a:gd name="T93" fmla="*/ 3 h 30"/>
                  <a:gd name="T94" fmla="*/ 8 w 16"/>
                  <a:gd name="T95" fmla="*/ 26 h 30"/>
                  <a:gd name="T96" fmla="*/ 10 w 16"/>
                  <a:gd name="T97" fmla="*/ 26 h 30"/>
                  <a:gd name="T98" fmla="*/ 6 w 16"/>
                  <a:gd name="T99" fmla="*/ 7 h 30"/>
                  <a:gd name="T100" fmla="*/ 4 w 16"/>
                  <a:gd name="T101" fmla="*/ 7 h 30"/>
                  <a:gd name="T102" fmla="*/ 7 w 16"/>
                  <a:gd name="T103" fmla="*/ 23 h 30"/>
                  <a:gd name="T104" fmla="*/ 9 w 16"/>
                  <a:gd name="T105" fmla="*/ 23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6" h="30">
                    <a:moveTo>
                      <a:pt x="9" y="23"/>
                    </a:moveTo>
                    <a:cubicBezTo>
                      <a:pt x="8" y="18"/>
                      <a:pt x="7" y="12"/>
                      <a:pt x="6" y="7"/>
                    </a:cubicBezTo>
                    <a:cubicBezTo>
                      <a:pt x="6" y="6"/>
                      <a:pt x="4" y="6"/>
                      <a:pt x="4" y="7"/>
                    </a:cubicBezTo>
                    <a:cubicBezTo>
                      <a:pt x="6" y="13"/>
                      <a:pt x="7" y="20"/>
                      <a:pt x="8" y="26"/>
                    </a:cubicBezTo>
                    <a:cubicBezTo>
                      <a:pt x="8" y="27"/>
                      <a:pt x="10" y="27"/>
                      <a:pt x="10" y="26"/>
                    </a:cubicBezTo>
                    <a:cubicBezTo>
                      <a:pt x="8" y="18"/>
                      <a:pt x="7" y="10"/>
                      <a:pt x="5" y="2"/>
                    </a:cubicBezTo>
                    <a:cubicBezTo>
                      <a:pt x="4" y="3"/>
                      <a:pt x="3" y="3"/>
                      <a:pt x="3" y="3"/>
                    </a:cubicBezTo>
                    <a:cubicBezTo>
                      <a:pt x="5" y="8"/>
                      <a:pt x="6" y="13"/>
                      <a:pt x="5" y="18"/>
                    </a:cubicBezTo>
                    <a:cubicBezTo>
                      <a:pt x="6" y="18"/>
                      <a:pt x="6" y="18"/>
                      <a:pt x="7" y="18"/>
                    </a:cubicBezTo>
                    <a:cubicBezTo>
                      <a:pt x="5" y="13"/>
                      <a:pt x="5" y="8"/>
                      <a:pt x="2" y="3"/>
                    </a:cubicBezTo>
                    <a:cubicBezTo>
                      <a:pt x="2" y="2"/>
                      <a:pt x="1" y="3"/>
                      <a:pt x="1" y="4"/>
                    </a:cubicBezTo>
                    <a:cubicBezTo>
                      <a:pt x="2" y="12"/>
                      <a:pt x="2" y="21"/>
                      <a:pt x="6" y="29"/>
                    </a:cubicBezTo>
                    <a:cubicBezTo>
                      <a:pt x="7" y="30"/>
                      <a:pt x="8" y="30"/>
                      <a:pt x="8" y="29"/>
                    </a:cubicBezTo>
                    <a:cubicBezTo>
                      <a:pt x="9" y="21"/>
                      <a:pt x="5" y="13"/>
                      <a:pt x="2" y="5"/>
                    </a:cubicBezTo>
                    <a:cubicBezTo>
                      <a:pt x="2" y="6"/>
                      <a:pt x="1" y="6"/>
                      <a:pt x="1" y="6"/>
                    </a:cubicBezTo>
                    <a:cubicBezTo>
                      <a:pt x="4" y="12"/>
                      <a:pt x="5" y="19"/>
                      <a:pt x="7" y="25"/>
                    </a:cubicBezTo>
                    <a:cubicBezTo>
                      <a:pt x="8" y="26"/>
                      <a:pt x="9" y="26"/>
                      <a:pt x="9" y="25"/>
                    </a:cubicBezTo>
                    <a:cubicBezTo>
                      <a:pt x="8" y="17"/>
                      <a:pt x="7" y="9"/>
                      <a:pt x="5" y="1"/>
                    </a:cubicBezTo>
                    <a:cubicBezTo>
                      <a:pt x="5" y="1"/>
                      <a:pt x="4" y="1"/>
                      <a:pt x="4" y="1"/>
                    </a:cubicBezTo>
                    <a:cubicBezTo>
                      <a:pt x="6" y="8"/>
                      <a:pt x="8" y="16"/>
                      <a:pt x="10" y="23"/>
                    </a:cubicBezTo>
                    <a:cubicBezTo>
                      <a:pt x="11" y="24"/>
                      <a:pt x="12" y="24"/>
                      <a:pt x="12" y="23"/>
                    </a:cubicBezTo>
                    <a:cubicBezTo>
                      <a:pt x="12" y="16"/>
                      <a:pt x="9" y="9"/>
                      <a:pt x="7" y="3"/>
                    </a:cubicBezTo>
                    <a:cubicBezTo>
                      <a:pt x="7" y="3"/>
                      <a:pt x="6" y="3"/>
                      <a:pt x="6" y="3"/>
                    </a:cubicBezTo>
                    <a:cubicBezTo>
                      <a:pt x="10" y="12"/>
                      <a:pt x="9" y="22"/>
                      <a:pt x="15" y="29"/>
                    </a:cubicBezTo>
                    <a:cubicBezTo>
                      <a:pt x="15" y="30"/>
                      <a:pt x="16" y="30"/>
                      <a:pt x="16" y="29"/>
                    </a:cubicBezTo>
                    <a:cubicBezTo>
                      <a:pt x="16" y="25"/>
                      <a:pt x="16" y="22"/>
                      <a:pt x="15" y="19"/>
                    </a:cubicBezTo>
                    <a:cubicBezTo>
                      <a:pt x="14" y="18"/>
                      <a:pt x="13" y="19"/>
                      <a:pt x="13" y="20"/>
                    </a:cubicBezTo>
                    <a:cubicBezTo>
                      <a:pt x="14" y="23"/>
                      <a:pt x="14" y="25"/>
                      <a:pt x="15" y="29"/>
                    </a:cubicBezTo>
                    <a:cubicBezTo>
                      <a:pt x="15" y="28"/>
                      <a:pt x="16" y="28"/>
                      <a:pt x="16" y="28"/>
                    </a:cubicBezTo>
                    <a:cubicBezTo>
                      <a:pt x="10" y="21"/>
                      <a:pt x="11" y="11"/>
                      <a:pt x="7" y="3"/>
                    </a:cubicBezTo>
                    <a:cubicBezTo>
                      <a:pt x="7" y="2"/>
                      <a:pt x="5" y="2"/>
                      <a:pt x="6" y="3"/>
                    </a:cubicBezTo>
                    <a:cubicBezTo>
                      <a:pt x="8" y="10"/>
                      <a:pt x="10" y="16"/>
                      <a:pt x="10" y="23"/>
                    </a:cubicBezTo>
                    <a:cubicBezTo>
                      <a:pt x="11" y="23"/>
                      <a:pt x="12" y="23"/>
                      <a:pt x="12" y="23"/>
                    </a:cubicBezTo>
                    <a:cubicBezTo>
                      <a:pt x="10" y="15"/>
                      <a:pt x="8" y="8"/>
                      <a:pt x="5" y="1"/>
                    </a:cubicBezTo>
                    <a:cubicBezTo>
                      <a:pt x="5" y="0"/>
                      <a:pt x="3" y="0"/>
                      <a:pt x="4" y="1"/>
                    </a:cubicBezTo>
                    <a:cubicBezTo>
                      <a:pt x="6" y="9"/>
                      <a:pt x="6" y="17"/>
                      <a:pt x="7" y="25"/>
                    </a:cubicBezTo>
                    <a:cubicBezTo>
                      <a:pt x="8" y="25"/>
                      <a:pt x="8" y="25"/>
                      <a:pt x="9" y="25"/>
                    </a:cubicBezTo>
                    <a:cubicBezTo>
                      <a:pt x="6" y="18"/>
                      <a:pt x="6" y="11"/>
                      <a:pt x="2" y="5"/>
                    </a:cubicBezTo>
                    <a:cubicBezTo>
                      <a:pt x="2" y="4"/>
                      <a:pt x="0" y="5"/>
                      <a:pt x="1" y="6"/>
                    </a:cubicBezTo>
                    <a:cubicBezTo>
                      <a:pt x="3" y="13"/>
                      <a:pt x="7" y="21"/>
                      <a:pt x="6" y="29"/>
                    </a:cubicBezTo>
                    <a:cubicBezTo>
                      <a:pt x="7" y="29"/>
                      <a:pt x="7" y="29"/>
                      <a:pt x="8" y="28"/>
                    </a:cubicBezTo>
                    <a:cubicBezTo>
                      <a:pt x="4" y="21"/>
                      <a:pt x="3" y="12"/>
                      <a:pt x="2" y="3"/>
                    </a:cubicBezTo>
                    <a:cubicBezTo>
                      <a:pt x="2" y="4"/>
                      <a:pt x="1" y="4"/>
                      <a:pt x="1" y="4"/>
                    </a:cubicBezTo>
                    <a:cubicBezTo>
                      <a:pt x="3" y="9"/>
                      <a:pt x="4" y="14"/>
                      <a:pt x="5" y="18"/>
                    </a:cubicBezTo>
                    <a:cubicBezTo>
                      <a:pt x="6" y="19"/>
                      <a:pt x="7" y="19"/>
                      <a:pt x="7" y="18"/>
                    </a:cubicBezTo>
                    <a:cubicBezTo>
                      <a:pt x="7" y="13"/>
                      <a:pt x="6" y="8"/>
                      <a:pt x="5" y="2"/>
                    </a:cubicBezTo>
                    <a:cubicBezTo>
                      <a:pt x="4" y="1"/>
                      <a:pt x="3" y="2"/>
                      <a:pt x="3" y="3"/>
                    </a:cubicBezTo>
                    <a:cubicBezTo>
                      <a:pt x="5" y="11"/>
                      <a:pt x="7" y="18"/>
                      <a:pt x="8" y="26"/>
                    </a:cubicBezTo>
                    <a:cubicBezTo>
                      <a:pt x="9" y="26"/>
                      <a:pt x="9" y="26"/>
                      <a:pt x="10" y="26"/>
                    </a:cubicBezTo>
                    <a:cubicBezTo>
                      <a:pt x="8" y="20"/>
                      <a:pt x="7" y="13"/>
                      <a:pt x="6" y="7"/>
                    </a:cubicBezTo>
                    <a:cubicBezTo>
                      <a:pt x="5" y="7"/>
                      <a:pt x="5" y="7"/>
                      <a:pt x="4" y="7"/>
                    </a:cubicBezTo>
                    <a:cubicBezTo>
                      <a:pt x="6" y="12"/>
                      <a:pt x="7" y="18"/>
                      <a:pt x="7" y="23"/>
                    </a:cubicBezTo>
                    <a:cubicBezTo>
                      <a:pt x="7" y="25"/>
                      <a:pt x="9" y="25"/>
                      <a:pt x="9" y="23"/>
                    </a:cubicBezTo>
                    <a:close/>
                  </a:path>
                </a:pathLst>
              </a:custGeom>
              <a:solidFill>
                <a:srgbClr val="FFDC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02" name="Freeform 64">
                <a:extLst>
                  <a:ext uri="{FF2B5EF4-FFF2-40B4-BE49-F238E27FC236}">
                    <a16:creationId xmlns:a16="http://schemas.microsoft.com/office/drawing/2014/main" id="{20F51DB2-CE2E-594D-8A05-7E5EB2F13AA1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79" y="2428"/>
                <a:ext cx="10" cy="20"/>
              </a:xfrm>
              <a:custGeom>
                <a:avLst/>
                <a:gdLst>
                  <a:gd name="T0" fmla="*/ 2 w 21"/>
                  <a:gd name="T1" fmla="*/ 30 h 41"/>
                  <a:gd name="T2" fmla="*/ 12 w 21"/>
                  <a:gd name="T3" fmla="*/ 6 h 41"/>
                  <a:gd name="T4" fmla="*/ 10 w 21"/>
                  <a:gd name="T5" fmla="*/ 5 h 41"/>
                  <a:gd name="T6" fmla="*/ 5 w 21"/>
                  <a:gd name="T7" fmla="*/ 22 h 41"/>
                  <a:gd name="T8" fmla="*/ 7 w 21"/>
                  <a:gd name="T9" fmla="*/ 22 h 41"/>
                  <a:gd name="T10" fmla="*/ 8 w 21"/>
                  <a:gd name="T11" fmla="*/ 15 h 41"/>
                  <a:gd name="T12" fmla="*/ 9 w 21"/>
                  <a:gd name="T13" fmla="*/ 8 h 41"/>
                  <a:gd name="T14" fmla="*/ 12 w 21"/>
                  <a:gd name="T15" fmla="*/ 6 h 41"/>
                  <a:gd name="T16" fmla="*/ 9 w 21"/>
                  <a:gd name="T17" fmla="*/ 16 h 41"/>
                  <a:gd name="T18" fmla="*/ 3 w 21"/>
                  <a:gd name="T19" fmla="*/ 29 h 41"/>
                  <a:gd name="T20" fmla="*/ 5 w 21"/>
                  <a:gd name="T21" fmla="*/ 30 h 41"/>
                  <a:gd name="T22" fmla="*/ 12 w 21"/>
                  <a:gd name="T23" fmla="*/ 11 h 41"/>
                  <a:gd name="T24" fmla="*/ 12 w 21"/>
                  <a:gd name="T25" fmla="*/ 13 h 41"/>
                  <a:gd name="T26" fmla="*/ 11 w 21"/>
                  <a:gd name="T27" fmla="*/ 16 h 41"/>
                  <a:gd name="T28" fmla="*/ 8 w 21"/>
                  <a:gd name="T29" fmla="*/ 26 h 41"/>
                  <a:gd name="T30" fmla="*/ 9 w 21"/>
                  <a:gd name="T31" fmla="*/ 27 h 41"/>
                  <a:gd name="T32" fmla="*/ 19 w 21"/>
                  <a:gd name="T33" fmla="*/ 6 h 41"/>
                  <a:gd name="T34" fmla="*/ 18 w 21"/>
                  <a:gd name="T35" fmla="*/ 5 h 41"/>
                  <a:gd name="T36" fmla="*/ 4 w 21"/>
                  <a:gd name="T37" fmla="*/ 40 h 41"/>
                  <a:gd name="T38" fmla="*/ 5 w 21"/>
                  <a:gd name="T39" fmla="*/ 41 h 41"/>
                  <a:gd name="T40" fmla="*/ 15 w 21"/>
                  <a:gd name="T41" fmla="*/ 12 h 41"/>
                  <a:gd name="T42" fmla="*/ 13 w 21"/>
                  <a:gd name="T43" fmla="*/ 12 h 41"/>
                  <a:gd name="T44" fmla="*/ 8 w 21"/>
                  <a:gd name="T45" fmla="*/ 26 h 41"/>
                  <a:gd name="T46" fmla="*/ 9 w 21"/>
                  <a:gd name="T47" fmla="*/ 26 h 41"/>
                  <a:gd name="T48" fmla="*/ 14 w 21"/>
                  <a:gd name="T49" fmla="*/ 8 h 41"/>
                  <a:gd name="T50" fmla="*/ 12 w 21"/>
                  <a:gd name="T51" fmla="*/ 8 h 41"/>
                  <a:gd name="T52" fmla="*/ 8 w 21"/>
                  <a:gd name="T53" fmla="*/ 26 h 41"/>
                  <a:gd name="T54" fmla="*/ 9 w 21"/>
                  <a:gd name="T55" fmla="*/ 27 h 41"/>
                  <a:gd name="T56" fmla="*/ 15 w 21"/>
                  <a:gd name="T57" fmla="*/ 12 h 41"/>
                  <a:gd name="T58" fmla="*/ 13 w 21"/>
                  <a:gd name="T59" fmla="*/ 11 h 41"/>
                  <a:gd name="T60" fmla="*/ 4 w 21"/>
                  <a:gd name="T61" fmla="*/ 40 h 41"/>
                  <a:gd name="T62" fmla="*/ 5 w 21"/>
                  <a:gd name="T63" fmla="*/ 40 h 41"/>
                  <a:gd name="T64" fmla="*/ 19 w 21"/>
                  <a:gd name="T65" fmla="*/ 5 h 41"/>
                  <a:gd name="T66" fmla="*/ 18 w 21"/>
                  <a:gd name="T67" fmla="*/ 5 h 41"/>
                  <a:gd name="T68" fmla="*/ 8 w 21"/>
                  <a:gd name="T69" fmla="*/ 26 h 41"/>
                  <a:gd name="T70" fmla="*/ 9 w 21"/>
                  <a:gd name="T71" fmla="*/ 27 h 41"/>
                  <a:gd name="T72" fmla="*/ 14 w 21"/>
                  <a:gd name="T73" fmla="*/ 14 h 41"/>
                  <a:gd name="T74" fmla="*/ 14 w 21"/>
                  <a:gd name="T75" fmla="*/ 8 h 41"/>
                  <a:gd name="T76" fmla="*/ 13 w 21"/>
                  <a:gd name="T77" fmla="*/ 8 h 41"/>
                  <a:gd name="T78" fmla="*/ 3 w 21"/>
                  <a:gd name="T79" fmla="*/ 29 h 41"/>
                  <a:gd name="T80" fmla="*/ 5 w 21"/>
                  <a:gd name="T81" fmla="*/ 30 h 41"/>
                  <a:gd name="T82" fmla="*/ 12 w 21"/>
                  <a:gd name="T83" fmla="*/ 12 h 41"/>
                  <a:gd name="T84" fmla="*/ 12 w 21"/>
                  <a:gd name="T85" fmla="*/ 1 h 41"/>
                  <a:gd name="T86" fmla="*/ 11 w 21"/>
                  <a:gd name="T87" fmla="*/ 1 h 41"/>
                  <a:gd name="T88" fmla="*/ 5 w 21"/>
                  <a:gd name="T89" fmla="*/ 22 h 41"/>
                  <a:gd name="T90" fmla="*/ 7 w 21"/>
                  <a:gd name="T91" fmla="*/ 22 h 41"/>
                  <a:gd name="T92" fmla="*/ 12 w 21"/>
                  <a:gd name="T93" fmla="*/ 6 h 41"/>
                  <a:gd name="T94" fmla="*/ 10 w 21"/>
                  <a:gd name="T95" fmla="*/ 6 h 41"/>
                  <a:gd name="T96" fmla="*/ 0 w 21"/>
                  <a:gd name="T97" fmla="*/ 29 h 41"/>
                  <a:gd name="T98" fmla="*/ 2 w 21"/>
                  <a:gd name="T99" fmla="*/ 3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1" h="41">
                    <a:moveTo>
                      <a:pt x="2" y="30"/>
                    </a:moveTo>
                    <a:cubicBezTo>
                      <a:pt x="6" y="23"/>
                      <a:pt x="9" y="15"/>
                      <a:pt x="12" y="6"/>
                    </a:cubicBezTo>
                    <a:cubicBezTo>
                      <a:pt x="12" y="5"/>
                      <a:pt x="11" y="5"/>
                      <a:pt x="10" y="5"/>
                    </a:cubicBezTo>
                    <a:cubicBezTo>
                      <a:pt x="8" y="11"/>
                      <a:pt x="7" y="16"/>
                      <a:pt x="5" y="22"/>
                    </a:cubicBezTo>
                    <a:cubicBezTo>
                      <a:pt x="6" y="22"/>
                      <a:pt x="6" y="22"/>
                      <a:pt x="7" y="22"/>
                    </a:cubicBezTo>
                    <a:cubicBezTo>
                      <a:pt x="7" y="20"/>
                      <a:pt x="8" y="18"/>
                      <a:pt x="8" y="15"/>
                    </a:cubicBezTo>
                    <a:cubicBezTo>
                      <a:pt x="8" y="13"/>
                      <a:pt x="9" y="10"/>
                      <a:pt x="9" y="8"/>
                    </a:cubicBezTo>
                    <a:cubicBezTo>
                      <a:pt x="10" y="7"/>
                      <a:pt x="12" y="0"/>
                      <a:pt x="12" y="6"/>
                    </a:cubicBezTo>
                    <a:cubicBezTo>
                      <a:pt x="12" y="9"/>
                      <a:pt x="10" y="13"/>
                      <a:pt x="9" y="16"/>
                    </a:cubicBezTo>
                    <a:cubicBezTo>
                      <a:pt x="7" y="20"/>
                      <a:pt x="6" y="25"/>
                      <a:pt x="3" y="29"/>
                    </a:cubicBezTo>
                    <a:cubicBezTo>
                      <a:pt x="4" y="29"/>
                      <a:pt x="4" y="30"/>
                      <a:pt x="5" y="30"/>
                    </a:cubicBezTo>
                    <a:cubicBezTo>
                      <a:pt x="6" y="24"/>
                      <a:pt x="9" y="17"/>
                      <a:pt x="12" y="11"/>
                    </a:cubicBezTo>
                    <a:cubicBezTo>
                      <a:pt x="13" y="11"/>
                      <a:pt x="13" y="12"/>
                      <a:pt x="12" y="13"/>
                    </a:cubicBezTo>
                    <a:cubicBezTo>
                      <a:pt x="12" y="14"/>
                      <a:pt x="12" y="15"/>
                      <a:pt x="11" y="16"/>
                    </a:cubicBezTo>
                    <a:cubicBezTo>
                      <a:pt x="10" y="19"/>
                      <a:pt x="9" y="23"/>
                      <a:pt x="8" y="26"/>
                    </a:cubicBezTo>
                    <a:cubicBezTo>
                      <a:pt x="7" y="27"/>
                      <a:pt x="8" y="28"/>
                      <a:pt x="9" y="27"/>
                    </a:cubicBezTo>
                    <a:cubicBezTo>
                      <a:pt x="15" y="22"/>
                      <a:pt x="16" y="13"/>
                      <a:pt x="19" y="6"/>
                    </a:cubicBezTo>
                    <a:cubicBezTo>
                      <a:pt x="19" y="6"/>
                      <a:pt x="18" y="5"/>
                      <a:pt x="18" y="5"/>
                    </a:cubicBezTo>
                    <a:cubicBezTo>
                      <a:pt x="19" y="18"/>
                      <a:pt x="6" y="28"/>
                      <a:pt x="4" y="40"/>
                    </a:cubicBezTo>
                    <a:cubicBezTo>
                      <a:pt x="4" y="41"/>
                      <a:pt x="5" y="41"/>
                      <a:pt x="5" y="41"/>
                    </a:cubicBezTo>
                    <a:cubicBezTo>
                      <a:pt x="10" y="32"/>
                      <a:pt x="10" y="21"/>
                      <a:pt x="15" y="12"/>
                    </a:cubicBezTo>
                    <a:cubicBezTo>
                      <a:pt x="14" y="12"/>
                      <a:pt x="14" y="12"/>
                      <a:pt x="13" y="12"/>
                    </a:cubicBezTo>
                    <a:cubicBezTo>
                      <a:pt x="14" y="17"/>
                      <a:pt x="10" y="22"/>
                      <a:pt x="8" y="26"/>
                    </a:cubicBezTo>
                    <a:cubicBezTo>
                      <a:pt x="8" y="26"/>
                      <a:pt x="9" y="26"/>
                      <a:pt x="9" y="26"/>
                    </a:cubicBezTo>
                    <a:cubicBezTo>
                      <a:pt x="8" y="20"/>
                      <a:pt x="11" y="14"/>
                      <a:pt x="14" y="8"/>
                    </a:cubicBezTo>
                    <a:cubicBezTo>
                      <a:pt x="14" y="7"/>
                      <a:pt x="12" y="7"/>
                      <a:pt x="12" y="8"/>
                    </a:cubicBezTo>
                    <a:cubicBezTo>
                      <a:pt x="10" y="13"/>
                      <a:pt x="6" y="20"/>
                      <a:pt x="8" y="26"/>
                    </a:cubicBezTo>
                    <a:cubicBezTo>
                      <a:pt x="8" y="27"/>
                      <a:pt x="9" y="27"/>
                      <a:pt x="9" y="27"/>
                    </a:cubicBezTo>
                    <a:cubicBezTo>
                      <a:pt x="12" y="22"/>
                      <a:pt x="16" y="17"/>
                      <a:pt x="15" y="12"/>
                    </a:cubicBezTo>
                    <a:cubicBezTo>
                      <a:pt x="15" y="11"/>
                      <a:pt x="14" y="11"/>
                      <a:pt x="13" y="11"/>
                    </a:cubicBezTo>
                    <a:cubicBezTo>
                      <a:pt x="9" y="20"/>
                      <a:pt x="8" y="31"/>
                      <a:pt x="4" y="40"/>
                    </a:cubicBezTo>
                    <a:cubicBezTo>
                      <a:pt x="4" y="40"/>
                      <a:pt x="5" y="40"/>
                      <a:pt x="5" y="40"/>
                    </a:cubicBezTo>
                    <a:cubicBezTo>
                      <a:pt x="8" y="29"/>
                      <a:pt x="21" y="18"/>
                      <a:pt x="19" y="5"/>
                    </a:cubicBezTo>
                    <a:cubicBezTo>
                      <a:pt x="19" y="4"/>
                      <a:pt x="18" y="4"/>
                      <a:pt x="18" y="5"/>
                    </a:cubicBezTo>
                    <a:cubicBezTo>
                      <a:pt x="15" y="12"/>
                      <a:pt x="14" y="21"/>
                      <a:pt x="8" y="26"/>
                    </a:cubicBezTo>
                    <a:cubicBezTo>
                      <a:pt x="8" y="26"/>
                      <a:pt x="9" y="27"/>
                      <a:pt x="9" y="27"/>
                    </a:cubicBezTo>
                    <a:cubicBezTo>
                      <a:pt x="11" y="22"/>
                      <a:pt x="12" y="18"/>
                      <a:pt x="14" y="14"/>
                    </a:cubicBezTo>
                    <a:cubicBezTo>
                      <a:pt x="15" y="12"/>
                      <a:pt x="15" y="10"/>
                      <a:pt x="14" y="8"/>
                    </a:cubicBezTo>
                    <a:cubicBezTo>
                      <a:pt x="14" y="7"/>
                      <a:pt x="14" y="7"/>
                      <a:pt x="13" y="8"/>
                    </a:cubicBezTo>
                    <a:cubicBezTo>
                      <a:pt x="8" y="12"/>
                      <a:pt x="5" y="22"/>
                      <a:pt x="3" y="29"/>
                    </a:cubicBezTo>
                    <a:cubicBezTo>
                      <a:pt x="3" y="30"/>
                      <a:pt x="4" y="31"/>
                      <a:pt x="5" y="30"/>
                    </a:cubicBezTo>
                    <a:cubicBezTo>
                      <a:pt x="8" y="25"/>
                      <a:pt x="10" y="18"/>
                      <a:pt x="12" y="12"/>
                    </a:cubicBezTo>
                    <a:cubicBezTo>
                      <a:pt x="13" y="9"/>
                      <a:pt x="15" y="4"/>
                      <a:pt x="12" y="1"/>
                    </a:cubicBezTo>
                    <a:cubicBezTo>
                      <a:pt x="12" y="1"/>
                      <a:pt x="11" y="1"/>
                      <a:pt x="11" y="1"/>
                    </a:cubicBezTo>
                    <a:cubicBezTo>
                      <a:pt x="6" y="7"/>
                      <a:pt x="7" y="15"/>
                      <a:pt x="5" y="22"/>
                    </a:cubicBezTo>
                    <a:cubicBezTo>
                      <a:pt x="5" y="23"/>
                      <a:pt x="7" y="23"/>
                      <a:pt x="7" y="22"/>
                    </a:cubicBezTo>
                    <a:cubicBezTo>
                      <a:pt x="8" y="17"/>
                      <a:pt x="10" y="11"/>
                      <a:pt x="12" y="6"/>
                    </a:cubicBezTo>
                    <a:cubicBezTo>
                      <a:pt x="11" y="6"/>
                      <a:pt x="11" y="6"/>
                      <a:pt x="10" y="6"/>
                    </a:cubicBezTo>
                    <a:cubicBezTo>
                      <a:pt x="8" y="14"/>
                      <a:pt x="4" y="22"/>
                      <a:pt x="0" y="29"/>
                    </a:cubicBezTo>
                    <a:cubicBezTo>
                      <a:pt x="0" y="30"/>
                      <a:pt x="1" y="31"/>
                      <a:pt x="2" y="30"/>
                    </a:cubicBezTo>
                    <a:close/>
                  </a:path>
                </a:pathLst>
              </a:custGeom>
              <a:solidFill>
                <a:srgbClr val="FFDC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03" name="Freeform 65">
                <a:extLst>
                  <a:ext uri="{FF2B5EF4-FFF2-40B4-BE49-F238E27FC236}">
                    <a16:creationId xmlns:a16="http://schemas.microsoft.com/office/drawing/2014/main" id="{BD371027-FA6A-424C-B217-6D5DC473CE7E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94" y="2440"/>
                <a:ext cx="9" cy="12"/>
              </a:xfrm>
              <a:custGeom>
                <a:avLst/>
                <a:gdLst>
                  <a:gd name="T0" fmla="*/ 4 w 19"/>
                  <a:gd name="T1" fmla="*/ 22 h 24"/>
                  <a:gd name="T2" fmla="*/ 18 w 19"/>
                  <a:gd name="T3" fmla="*/ 8 h 24"/>
                  <a:gd name="T4" fmla="*/ 17 w 19"/>
                  <a:gd name="T5" fmla="*/ 6 h 24"/>
                  <a:gd name="T6" fmla="*/ 9 w 19"/>
                  <a:gd name="T7" fmla="*/ 14 h 24"/>
                  <a:gd name="T8" fmla="*/ 3 w 19"/>
                  <a:gd name="T9" fmla="*/ 21 h 24"/>
                  <a:gd name="T10" fmla="*/ 4 w 19"/>
                  <a:gd name="T11" fmla="*/ 22 h 24"/>
                  <a:gd name="T12" fmla="*/ 18 w 19"/>
                  <a:gd name="T13" fmla="*/ 2 h 24"/>
                  <a:gd name="T14" fmla="*/ 17 w 19"/>
                  <a:gd name="T15" fmla="*/ 1 h 24"/>
                  <a:gd name="T16" fmla="*/ 2 w 19"/>
                  <a:gd name="T17" fmla="*/ 17 h 24"/>
                  <a:gd name="T18" fmla="*/ 3 w 19"/>
                  <a:gd name="T19" fmla="*/ 18 h 24"/>
                  <a:gd name="T20" fmla="*/ 16 w 19"/>
                  <a:gd name="T21" fmla="*/ 3 h 24"/>
                  <a:gd name="T22" fmla="*/ 15 w 19"/>
                  <a:gd name="T23" fmla="*/ 2 h 24"/>
                  <a:gd name="T24" fmla="*/ 8 w 19"/>
                  <a:gd name="T25" fmla="*/ 12 h 24"/>
                  <a:gd name="T26" fmla="*/ 0 w 19"/>
                  <a:gd name="T27" fmla="*/ 22 h 24"/>
                  <a:gd name="T28" fmla="*/ 1 w 19"/>
                  <a:gd name="T29" fmla="*/ 24 h 24"/>
                  <a:gd name="T30" fmla="*/ 13 w 19"/>
                  <a:gd name="T31" fmla="*/ 17 h 24"/>
                  <a:gd name="T32" fmla="*/ 12 w 19"/>
                  <a:gd name="T33" fmla="*/ 15 h 24"/>
                  <a:gd name="T34" fmla="*/ 1 w 19"/>
                  <a:gd name="T35" fmla="*/ 22 h 24"/>
                  <a:gd name="T36" fmla="*/ 2 w 19"/>
                  <a:gd name="T37" fmla="*/ 23 h 24"/>
                  <a:gd name="T38" fmla="*/ 9 w 19"/>
                  <a:gd name="T39" fmla="*/ 14 h 24"/>
                  <a:gd name="T40" fmla="*/ 16 w 19"/>
                  <a:gd name="T41" fmla="*/ 3 h 24"/>
                  <a:gd name="T42" fmla="*/ 15 w 19"/>
                  <a:gd name="T43" fmla="*/ 2 h 24"/>
                  <a:gd name="T44" fmla="*/ 2 w 19"/>
                  <a:gd name="T45" fmla="*/ 17 h 24"/>
                  <a:gd name="T46" fmla="*/ 3 w 19"/>
                  <a:gd name="T47" fmla="*/ 18 h 24"/>
                  <a:gd name="T48" fmla="*/ 18 w 19"/>
                  <a:gd name="T49" fmla="*/ 2 h 24"/>
                  <a:gd name="T50" fmla="*/ 17 w 19"/>
                  <a:gd name="T51" fmla="*/ 1 h 24"/>
                  <a:gd name="T52" fmla="*/ 3 w 19"/>
                  <a:gd name="T53" fmla="*/ 21 h 24"/>
                  <a:gd name="T54" fmla="*/ 4 w 19"/>
                  <a:gd name="T55" fmla="*/ 22 h 24"/>
                  <a:gd name="T56" fmla="*/ 11 w 19"/>
                  <a:gd name="T57" fmla="*/ 15 h 24"/>
                  <a:gd name="T58" fmla="*/ 18 w 19"/>
                  <a:gd name="T59" fmla="*/ 7 h 24"/>
                  <a:gd name="T60" fmla="*/ 17 w 19"/>
                  <a:gd name="T61" fmla="*/ 6 h 24"/>
                  <a:gd name="T62" fmla="*/ 3 w 19"/>
                  <a:gd name="T63" fmla="*/ 21 h 24"/>
                  <a:gd name="T64" fmla="*/ 4 w 19"/>
                  <a:gd name="T65" fmla="*/ 2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9" h="24">
                    <a:moveTo>
                      <a:pt x="4" y="22"/>
                    </a:moveTo>
                    <a:cubicBezTo>
                      <a:pt x="9" y="18"/>
                      <a:pt x="12" y="11"/>
                      <a:pt x="18" y="8"/>
                    </a:cubicBezTo>
                    <a:cubicBezTo>
                      <a:pt x="17" y="7"/>
                      <a:pt x="17" y="7"/>
                      <a:pt x="17" y="6"/>
                    </a:cubicBezTo>
                    <a:cubicBezTo>
                      <a:pt x="14" y="9"/>
                      <a:pt x="11" y="12"/>
                      <a:pt x="9" y="14"/>
                    </a:cubicBezTo>
                    <a:cubicBezTo>
                      <a:pt x="7" y="16"/>
                      <a:pt x="4" y="18"/>
                      <a:pt x="3" y="21"/>
                    </a:cubicBezTo>
                    <a:cubicBezTo>
                      <a:pt x="3" y="22"/>
                      <a:pt x="3" y="22"/>
                      <a:pt x="4" y="22"/>
                    </a:cubicBezTo>
                    <a:cubicBezTo>
                      <a:pt x="12" y="19"/>
                      <a:pt x="13" y="8"/>
                      <a:pt x="18" y="2"/>
                    </a:cubicBezTo>
                    <a:cubicBezTo>
                      <a:pt x="18" y="1"/>
                      <a:pt x="17" y="1"/>
                      <a:pt x="17" y="1"/>
                    </a:cubicBezTo>
                    <a:cubicBezTo>
                      <a:pt x="13" y="7"/>
                      <a:pt x="7" y="12"/>
                      <a:pt x="2" y="17"/>
                    </a:cubicBezTo>
                    <a:cubicBezTo>
                      <a:pt x="1" y="18"/>
                      <a:pt x="3" y="19"/>
                      <a:pt x="3" y="18"/>
                    </a:cubicBezTo>
                    <a:cubicBezTo>
                      <a:pt x="8" y="14"/>
                      <a:pt x="13" y="9"/>
                      <a:pt x="16" y="3"/>
                    </a:cubicBezTo>
                    <a:cubicBezTo>
                      <a:pt x="17" y="2"/>
                      <a:pt x="15" y="1"/>
                      <a:pt x="15" y="2"/>
                    </a:cubicBezTo>
                    <a:cubicBezTo>
                      <a:pt x="13" y="6"/>
                      <a:pt x="11" y="9"/>
                      <a:pt x="8" y="12"/>
                    </a:cubicBezTo>
                    <a:cubicBezTo>
                      <a:pt x="6" y="16"/>
                      <a:pt x="3" y="19"/>
                      <a:pt x="0" y="22"/>
                    </a:cubicBezTo>
                    <a:cubicBezTo>
                      <a:pt x="0" y="23"/>
                      <a:pt x="1" y="24"/>
                      <a:pt x="1" y="24"/>
                    </a:cubicBezTo>
                    <a:cubicBezTo>
                      <a:pt x="6" y="23"/>
                      <a:pt x="9" y="19"/>
                      <a:pt x="13" y="17"/>
                    </a:cubicBezTo>
                    <a:cubicBezTo>
                      <a:pt x="14" y="16"/>
                      <a:pt x="13" y="15"/>
                      <a:pt x="12" y="15"/>
                    </a:cubicBezTo>
                    <a:cubicBezTo>
                      <a:pt x="9" y="18"/>
                      <a:pt x="5" y="21"/>
                      <a:pt x="1" y="22"/>
                    </a:cubicBezTo>
                    <a:cubicBezTo>
                      <a:pt x="1" y="22"/>
                      <a:pt x="2" y="23"/>
                      <a:pt x="2" y="23"/>
                    </a:cubicBezTo>
                    <a:cubicBezTo>
                      <a:pt x="4" y="20"/>
                      <a:pt x="6" y="17"/>
                      <a:pt x="9" y="14"/>
                    </a:cubicBezTo>
                    <a:cubicBezTo>
                      <a:pt x="11" y="11"/>
                      <a:pt x="14" y="7"/>
                      <a:pt x="16" y="3"/>
                    </a:cubicBezTo>
                    <a:cubicBezTo>
                      <a:pt x="16" y="3"/>
                      <a:pt x="15" y="2"/>
                      <a:pt x="15" y="2"/>
                    </a:cubicBezTo>
                    <a:cubicBezTo>
                      <a:pt x="12" y="8"/>
                      <a:pt x="7" y="13"/>
                      <a:pt x="2" y="17"/>
                    </a:cubicBezTo>
                    <a:cubicBezTo>
                      <a:pt x="2" y="18"/>
                      <a:pt x="3" y="18"/>
                      <a:pt x="3" y="18"/>
                    </a:cubicBezTo>
                    <a:cubicBezTo>
                      <a:pt x="8" y="12"/>
                      <a:pt x="14" y="8"/>
                      <a:pt x="18" y="2"/>
                    </a:cubicBezTo>
                    <a:cubicBezTo>
                      <a:pt x="19" y="1"/>
                      <a:pt x="18" y="0"/>
                      <a:pt x="17" y="1"/>
                    </a:cubicBezTo>
                    <a:cubicBezTo>
                      <a:pt x="12" y="6"/>
                      <a:pt x="11" y="18"/>
                      <a:pt x="3" y="21"/>
                    </a:cubicBezTo>
                    <a:cubicBezTo>
                      <a:pt x="4" y="21"/>
                      <a:pt x="4" y="21"/>
                      <a:pt x="4" y="22"/>
                    </a:cubicBezTo>
                    <a:cubicBezTo>
                      <a:pt x="6" y="19"/>
                      <a:pt x="8" y="17"/>
                      <a:pt x="11" y="15"/>
                    </a:cubicBezTo>
                    <a:cubicBezTo>
                      <a:pt x="13" y="12"/>
                      <a:pt x="15" y="10"/>
                      <a:pt x="18" y="7"/>
                    </a:cubicBezTo>
                    <a:cubicBezTo>
                      <a:pt x="19" y="7"/>
                      <a:pt x="18" y="6"/>
                      <a:pt x="17" y="6"/>
                    </a:cubicBezTo>
                    <a:cubicBezTo>
                      <a:pt x="11" y="10"/>
                      <a:pt x="8" y="16"/>
                      <a:pt x="3" y="21"/>
                    </a:cubicBezTo>
                    <a:cubicBezTo>
                      <a:pt x="2" y="21"/>
                      <a:pt x="3" y="23"/>
                      <a:pt x="4" y="22"/>
                    </a:cubicBezTo>
                    <a:close/>
                  </a:path>
                </a:pathLst>
              </a:custGeom>
              <a:solidFill>
                <a:srgbClr val="FFDC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04" name="Freeform 66">
                <a:extLst>
                  <a:ext uri="{FF2B5EF4-FFF2-40B4-BE49-F238E27FC236}">
                    <a16:creationId xmlns:a16="http://schemas.microsoft.com/office/drawing/2014/main" id="{D4503C52-373F-444E-B6D0-7B429085FE0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02" y="2462"/>
                <a:ext cx="14" cy="6"/>
              </a:xfrm>
              <a:custGeom>
                <a:avLst/>
                <a:gdLst>
                  <a:gd name="T0" fmla="*/ 6 w 29"/>
                  <a:gd name="T1" fmla="*/ 9 h 13"/>
                  <a:gd name="T2" fmla="*/ 24 w 29"/>
                  <a:gd name="T3" fmla="*/ 2 h 13"/>
                  <a:gd name="T4" fmla="*/ 24 w 29"/>
                  <a:gd name="T5" fmla="*/ 0 h 13"/>
                  <a:gd name="T6" fmla="*/ 12 w 29"/>
                  <a:gd name="T7" fmla="*/ 6 h 13"/>
                  <a:gd name="T8" fmla="*/ 1 w 29"/>
                  <a:gd name="T9" fmla="*/ 11 h 13"/>
                  <a:gd name="T10" fmla="*/ 1 w 29"/>
                  <a:gd name="T11" fmla="*/ 13 h 13"/>
                  <a:gd name="T12" fmla="*/ 12 w 29"/>
                  <a:gd name="T13" fmla="*/ 9 h 13"/>
                  <a:gd name="T14" fmla="*/ 28 w 29"/>
                  <a:gd name="T15" fmla="*/ 2 h 13"/>
                  <a:gd name="T16" fmla="*/ 28 w 29"/>
                  <a:gd name="T17" fmla="*/ 1 h 13"/>
                  <a:gd name="T18" fmla="*/ 9 w 29"/>
                  <a:gd name="T19" fmla="*/ 10 h 13"/>
                  <a:gd name="T20" fmla="*/ 10 w 29"/>
                  <a:gd name="T21" fmla="*/ 12 h 13"/>
                  <a:gd name="T22" fmla="*/ 21 w 29"/>
                  <a:gd name="T23" fmla="*/ 9 h 13"/>
                  <a:gd name="T24" fmla="*/ 21 w 29"/>
                  <a:gd name="T25" fmla="*/ 7 h 13"/>
                  <a:gd name="T26" fmla="*/ 10 w 29"/>
                  <a:gd name="T27" fmla="*/ 10 h 13"/>
                  <a:gd name="T28" fmla="*/ 10 w 29"/>
                  <a:gd name="T29" fmla="*/ 12 h 13"/>
                  <a:gd name="T30" fmla="*/ 28 w 29"/>
                  <a:gd name="T31" fmla="*/ 2 h 13"/>
                  <a:gd name="T32" fmla="*/ 28 w 29"/>
                  <a:gd name="T33" fmla="*/ 1 h 13"/>
                  <a:gd name="T34" fmla="*/ 16 w 29"/>
                  <a:gd name="T35" fmla="*/ 6 h 13"/>
                  <a:gd name="T36" fmla="*/ 1 w 29"/>
                  <a:gd name="T37" fmla="*/ 11 h 13"/>
                  <a:gd name="T38" fmla="*/ 2 w 29"/>
                  <a:gd name="T39" fmla="*/ 13 h 13"/>
                  <a:gd name="T40" fmla="*/ 13 w 29"/>
                  <a:gd name="T41" fmla="*/ 7 h 13"/>
                  <a:gd name="T42" fmla="*/ 24 w 29"/>
                  <a:gd name="T43" fmla="*/ 2 h 13"/>
                  <a:gd name="T44" fmla="*/ 24 w 29"/>
                  <a:gd name="T45" fmla="*/ 0 h 13"/>
                  <a:gd name="T46" fmla="*/ 5 w 29"/>
                  <a:gd name="T47" fmla="*/ 8 h 13"/>
                  <a:gd name="T48" fmla="*/ 6 w 29"/>
                  <a:gd name="T49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9" h="13">
                    <a:moveTo>
                      <a:pt x="6" y="9"/>
                    </a:moveTo>
                    <a:cubicBezTo>
                      <a:pt x="12" y="7"/>
                      <a:pt x="18" y="5"/>
                      <a:pt x="24" y="2"/>
                    </a:cubicBezTo>
                    <a:cubicBezTo>
                      <a:pt x="25" y="1"/>
                      <a:pt x="25" y="0"/>
                      <a:pt x="24" y="0"/>
                    </a:cubicBezTo>
                    <a:cubicBezTo>
                      <a:pt x="19" y="1"/>
                      <a:pt x="16" y="4"/>
                      <a:pt x="12" y="6"/>
                    </a:cubicBezTo>
                    <a:cubicBezTo>
                      <a:pt x="8" y="8"/>
                      <a:pt x="4" y="9"/>
                      <a:pt x="1" y="11"/>
                    </a:cubicBezTo>
                    <a:cubicBezTo>
                      <a:pt x="0" y="12"/>
                      <a:pt x="0" y="13"/>
                      <a:pt x="1" y="13"/>
                    </a:cubicBezTo>
                    <a:cubicBezTo>
                      <a:pt x="5" y="13"/>
                      <a:pt x="9" y="11"/>
                      <a:pt x="12" y="9"/>
                    </a:cubicBezTo>
                    <a:cubicBezTo>
                      <a:pt x="18" y="7"/>
                      <a:pt x="23" y="5"/>
                      <a:pt x="28" y="2"/>
                    </a:cubicBezTo>
                    <a:cubicBezTo>
                      <a:pt x="29" y="2"/>
                      <a:pt x="29" y="1"/>
                      <a:pt x="28" y="1"/>
                    </a:cubicBezTo>
                    <a:cubicBezTo>
                      <a:pt x="21" y="2"/>
                      <a:pt x="15" y="6"/>
                      <a:pt x="9" y="10"/>
                    </a:cubicBezTo>
                    <a:cubicBezTo>
                      <a:pt x="9" y="11"/>
                      <a:pt x="9" y="12"/>
                      <a:pt x="10" y="12"/>
                    </a:cubicBezTo>
                    <a:cubicBezTo>
                      <a:pt x="14" y="11"/>
                      <a:pt x="17" y="9"/>
                      <a:pt x="21" y="9"/>
                    </a:cubicBezTo>
                    <a:cubicBezTo>
                      <a:pt x="22" y="9"/>
                      <a:pt x="22" y="7"/>
                      <a:pt x="21" y="7"/>
                    </a:cubicBezTo>
                    <a:cubicBezTo>
                      <a:pt x="17" y="7"/>
                      <a:pt x="13" y="9"/>
                      <a:pt x="10" y="10"/>
                    </a:cubicBezTo>
                    <a:cubicBezTo>
                      <a:pt x="10" y="11"/>
                      <a:pt x="10" y="11"/>
                      <a:pt x="10" y="12"/>
                    </a:cubicBezTo>
                    <a:cubicBezTo>
                      <a:pt x="16" y="8"/>
                      <a:pt x="21" y="4"/>
                      <a:pt x="28" y="2"/>
                    </a:cubicBezTo>
                    <a:cubicBezTo>
                      <a:pt x="28" y="2"/>
                      <a:pt x="28" y="1"/>
                      <a:pt x="28" y="1"/>
                    </a:cubicBezTo>
                    <a:cubicBezTo>
                      <a:pt x="24" y="3"/>
                      <a:pt x="20" y="5"/>
                      <a:pt x="16" y="6"/>
                    </a:cubicBezTo>
                    <a:cubicBezTo>
                      <a:pt x="11" y="8"/>
                      <a:pt x="6" y="11"/>
                      <a:pt x="1" y="11"/>
                    </a:cubicBezTo>
                    <a:cubicBezTo>
                      <a:pt x="1" y="12"/>
                      <a:pt x="1" y="12"/>
                      <a:pt x="2" y="13"/>
                    </a:cubicBezTo>
                    <a:cubicBezTo>
                      <a:pt x="5" y="10"/>
                      <a:pt x="9" y="9"/>
                      <a:pt x="13" y="7"/>
                    </a:cubicBezTo>
                    <a:cubicBezTo>
                      <a:pt x="17" y="6"/>
                      <a:pt x="20" y="3"/>
                      <a:pt x="24" y="2"/>
                    </a:cubicBezTo>
                    <a:cubicBezTo>
                      <a:pt x="24" y="1"/>
                      <a:pt x="24" y="0"/>
                      <a:pt x="24" y="0"/>
                    </a:cubicBezTo>
                    <a:cubicBezTo>
                      <a:pt x="18" y="3"/>
                      <a:pt x="12" y="6"/>
                      <a:pt x="5" y="8"/>
                    </a:cubicBezTo>
                    <a:cubicBezTo>
                      <a:pt x="4" y="8"/>
                      <a:pt x="4" y="10"/>
                      <a:pt x="6" y="9"/>
                    </a:cubicBezTo>
                    <a:close/>
                  </a:path>
                </a:pathLst>
              </a:custGeom>
              <a:solidFill>
                <a:srgbClr val="FFDC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05" name="Freeform 67">
                <a:extLst>
                  <a:ext uri="{FF2B5EF4-FFF2-40B4-BE49-F238E27FC236}">
                    <a16:creationId xmlns:a16="http://schemas.microsoft.com/office/drawing/2014/main" id="{BEE7006E-DCD9-1145-8D0F-A28C58F38F3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02" y="2481"/>
                <a:ext cx="17" cy="9"/>
              </a:xfrm>
              <a:custGeom>
                <a:avLst/>
                <a:gdLst>
                  <a:gd name="T0" fmla="*/ 1 w 34"/>
                  <a:gd name="T1" fmla="*/ 2 h 17"/>
                  <a:gd name="T2" fmla="*/ 18 w 34"/>
                  <a:gd name="T3" fmla="*/ 12 h 17"/>
                  <a:gd name="T4" fmla="*/ 30 w 34"/>
                  <a:gd name="T5" fmla="*/ 16 h 17"/>
                  <a:gd name="T6" fmla="*/ 30 w 34"/>
                  <a:gd name="T7" fmla="*/ 14 h 17"/>
                  <a:gd name="T8" fmla="*/ 5 w 34"/>
                  <a:gd name="T9" fmla="*/ 9 h 17"/>
                  <a:gd name="T10" fmla="*/ 4 w 34"/>
                  <a:gd name="T11" fmla="*/ 11 h 17"/>
                  <a:gd name="T12" fmla="*/ 21 w 34"/>
                  <a:gd name="T13" fmla="*/ 15 h 17"/>
                  <a:gd name="T14" fmla="*/ 34 w 34"/>
                  <a:gd name="T15" fmla="*/ 15 h 17"/>
                  <a:gd name="T16" fmla="*/ 33 w 34"/>
                  <a:gd name="T17" fmla="*/ 13 h 17"/>
                  <a:gd name="T18" fmla="*/ 20 w 34"/>
                  <a:gd name="T19" fmla="*/ 13 h 17"/>
                  <a:gd name="T20" fmla="*/ 4 w 34"/>
                  <a:gd name="T21" fmla="*/ 8 h 17"/>
                  <a:gd name="T22" fmla="*/ 3 w 34"/>
                  <a:gd name="T23" fmla="*/ 9 h 17"/>
                  <a:gd name="T24" fmla="*/ 15 w 34"/>
                  <a:gd name="T25" fmla="*/ 12 h 17"/>
                  <a:gd name="T26" fmla="*/ 28 w 34"/>
                  <a:gd name="T27" fmla="*/ 13 h 17"/>
                  <a:gd name="T28" fmla="*/ 28 w 34"/>
                  <a:gd name="T29" fmla="*/ 11 h 17"/>
                  <a:gd name="T30" fmla="*/ 9 w 34"/>
                  <a:gd name="T31" fmla="*/ 3 h 17"/>
                  <a:gd name="T32" fmla="*/ 8 w 34"/>
                  <a:gd name="T33" fmla="*/ 5 h 17"/>
                  <a:gd name="T34" fmla="*/ 14 w 34"/>
                  <a:gd name="T35" fmla="*/ 8 h 17"/>
                  <a:gd name="T36" fmla="*/ 15 w 34"/>
                  <a:gd name="T37" fmla="*/ 7 h 17"/>
                  <a:gd name="T38" fmla="*/ 10 w 34"/>
                  <a:gd name="T39" fmla="*/ 3 h 17"/>
                  <a:gd name="T40" fmla="*/ 9 w 34"/>
                  <a:gd name="T41" fmla="*/ 5 h 17"/>
                  <a:gd name="T42" fmla="*/ 28 w 34"/>
                  <a:gd name="T43" fmla="*/ 13 h 17"/>
                  <a:gd name="T44" fmla="*/ 28 w 34"/>
                  <a:gd name="T45" fmla="*/ 11 h 17"/>
                  <a:gd name="T46" fmla="*/ 16 w 34"/>
                  <a:gd name="T47" fmla="*/ 10 h 17"/>
                  <a:gd name="T48" fmla="*/ 4 w 34"/>
                  <a:gd name="T49" fmla="*/ 8 h 17"/>
                  <a:gd name="T50" fmla="*/ 3 w 34"/>
                  <a:gd name="T51" fmla="*/ 9 h 17"/>
                  <a:gd name="T52" fmla="*/ 17 w 34"/>
                  <a:gd name="T53" fmla="*/ 14 h 17"/>
                  <a:gd name="T54" fmla="*/ 33 w 34"/>
                  <a:gd name="T55" fmla="*/ 15 h 17"/>
                  <a:gd name="T56" fmla="*/ 33 w 34"/>
                  <a:gd name="T57" fmla="*/ 13 h 17"/>
                  <a:gd name="T58" fmla="*/ 19 w 34"/>
                  <a:gd name="T59" fmla="*/ 12 h 17"/>
                  <a:gd name="T60" fmla="*/ 5 w 34"/>
                  <a:gd name="T61" fmla="*/ 9 h 17"/>
                  <a:gd name="T62" fmla="*/ 4 w 34"/>
                  <a:gd name="T63" fmla="*/ 11 h 17"/>
                  <a:gd name="T64" fmla="*/ 30 w 34"/>
                  <a:gd name="T65" fmla="*/ 16 h 17"/>
                  <a:gd name="T66" fmla="*/ 30 w 34"/>
                  <a:gd name="T67" fmla="*/ 14 h 17"/>
                  <a:gd name="T68" fmla="*/ 15 w 34"/>
                  <a:gd name="T69" fmla="*/ 9 h 17"/>
                  <a:gd name="T70" fmla="*/ 1 w 34"/>
                  <a:gd name="T71" fmla="*/ 1 h 17"/>
                  <a:gd name="T72" fmla="*/ 1 w 34"/>
                  <a:gd name="T73" fmla="*/ 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4" h="17">
                    <a:moveTo>
                      <a:pt x="1" y="2"/>
                    </a:moveTo>
                    <a:cubicBezTo>
                      <a:pt x="6" y="6"/>
                      <a:pt x="12" y="9"/>
                      <a:pt x="18" y="12"/>
                    </a:cubicBezTo>
                    <a:cubicBezTo>
                      <a:pt x="21" y="14"/>
                      <a:pt x="26" y="16"/>
                      <a:pt x="30" y="16"/>
                    </a:cubicBezTo>
                    <a:cubicBezTo>
                      <a:pt x="31" y="15"/>
                      <a:pt x="31" y="14"/>
                      <a:pt x="30" y="14"/>
                    </a:cubicBezTo>
                    <a:cubicBezTo>
                      <a:pt x="21" y="14"/>
                      <a:pt x="13" y="12"/>
                      <a:pt x="5" y="9"/>
                    </a:cubicBezTo>
                    <a:cubicBezTo>
                      <a:pt x="4" y="9"/>
                      <a:pt x="3" y="10"/>
                      <a:pt x="4" y="11"/>
                    </a:cubicBezTo>
                    <a:cubicBezTo>
                      <a:pt x="9" y="13"/>
                      <a:pt x="16" y="13"/>
                      <a:pt x="21" y="15"/>
                    </a:cubicBezTo>
                    <a:cubicBezTo>
                      <a:pt x="25" y="16"/>
                      <a:pt x="30" y="17"/>
                      <a:pt x="34" y="15"/>
                    </a:cubicBezTo>
                    <a:cubicBezTo>
                      <a:pt x="34" y="14"/>
                      <a:pt x="34" y="13"/>
                      <a:pt x="33" y="13"/>
                    </a:cubicBezTo>
                    <a:cubicBezTo>
                      <a:pt x="29" y="13"/>
                      <a:pt x="25" y="13"/>
                      <a:pt x="20" y="13"/>
                    </a:cubicBezTo>
                    <a:cubicBezTo>
                      <a:pt x="15" y="12"/>
                      <a:pt x="9" y="10"/>
                      <a:pt x="4" y="8"/>
                    </a:cubicBezTo>
                    <a:cubicBezTo>
                      <a:pt x="3" y="8"/>
                      <a:pt x="3" y="9"/>
                      <a:pt x="3" y="9"/>
                    </a:cubicBezTo>
                    <a:cubicBezTo>
                      <a:pt x="7" y="11"/>
                      <a:pt x="11" y="11"/>
                      <a:pt x="15" y="12"/>
                    </a:cubicBezTo>
                    <a:cubicBezTo>
                      <a:pt x="19" y="12"/>
                      <a:pt x="24" y="13"/>
                      <a:pt x="28" y="13"/>
                    </a:cubicBezTo>
                    <a:cubicBezTo>
                      <a:pt x="29" y="13"/>
                      <a:pt x="29" y="12"/>
                      <a:pt x="28" y="11"/>
                    </a:cubicBezTo>
                    <a:cubicBezTo>
                      <a:pt x="22" y="10"/>
                      <a:pt x="16" y="5"/>
                      <a:pt x="9" y="3"/>
                    </a:cubicBezTo>
                    <a:cubicBezTo>
                      <a:pt x="9" y="3"/>
                      <a:pt x="8" y="4"/>
                      <a:pt x="8" y="5"/>
                    </a:cubicBezTo>
                    <a:cubicBezTo>
                      <a:pt x="10" y="6"/>
                      <a:pt x="12" y="7"/>
                      <a:pt x="14" y="8"/>
                    </a:cubicBezTo>
                    <a:cubicBezTo>
                      <a:pt x="15" y="9"/>
                      <a:pt x="16" y="7"/>
                      <a:pt x="15" y="7"/>
                    </a:cubicBezTo>
                    <a:cubicBezTo>
                      <a:pt x="13" y="6"/>
                      <a:pt x="11" y="5"/>
                      <a:pt x="10" y="3"/>
                    </a:cubicBezTo>
                    <a:cubicBezTo>
                      <a:pt x="9" y="4"/>
                      <a:pt x="9" y="4"/>
                      <a:pt x="9" y="5"/>
                    </a:cubicBezTo>
                    <a:cubicBezTo>
                      <a:pt x="16" y="7"/>
                      <a:pt x="21" y="12"/>
                      <a:pt x="28" y="13"/>
                    </a:cubicBezTo>
                    <a:cubicBezTo>
                      <a:pt x="28" y="12"/>
                      <a:pt x="28" y="12"/>
                      <a:pt x="28" y="11"/>
                    </a:cubicBezTo>
                    <a:cubicBezTo>
                      <a:pt x="24" y="12"/>
                      <a:pt x="20" y="11"/>
                      <a:pt x="16" y="10"/>
                    </a:cubicBezTo>
                    <a:cubicBezTo>
                      <a:pt x="12" y="9"/>
                      <a:pt x="8" y="9"/>
                      <a:pt x="4" y="8"/>
                    </a:cubicBezTo>
                    <a:cubicBezTo>
                      <a:pt x="2" y="7"/>
                      <a:pt x="2" y="9"/>
                      <a:pt x="3" y="9"/>
                    </a:cubicBezTo>
                    <a:cubicBezTo>
                      <a:pt x="7" y="11"/>
                      <a:pt x="12" y="13"/>
                      <a:pt x="17" y="14"/>
                    </a:cubicBezTo>
                    <a:cubicBezTo>
                      <a:pt x="22" y="15"/>
                      <a:pt x="28" y="14"/>
                      <a:pt x="33" y="15"/>
                    </a:cubicBezTo>
                    <a:cubicBezTo>
                      <a:pt x="33" y="14"/>
                      <a:pt x="33" y="14"/>
                      <a:pt x="33" y="13"/>
                    </a:cubicBezTo>
                    <a:cubicBezTo>
                      <a:pt x="29" y="16"/>
                      <a:pt x="23" y="13"/>
                      <a:pt x="19" y="12"/>
                    </a:cubicBezTo>
                    <a:cubicBezTo>
                      <a:pt x="14" y="11"/>
                      <a:pt x="9" y="11"/>
                      <a:pt x="5" y="9"/>
                    </a:cubicBezTo>
                    <a:cubicBezTo>
                      <a:pt x="5" y="10"/>
                      <a:pt x="4" y="10"/>
                      <a:pt x="4" y="11"/>
                    </a:cubicBezTo>
                    <a:cubicBezTo>
                      <a:pt x="13" y="14"/>
                      <a:pt x="21" y="16"/>
                      <a:pt x="30" y="16"/>
                    </a:cubicBezTo>
                    <a:cubicBezTo>
                      <a:pt x="30" y="15"/>
                      <a:pt x="30" y="14"/>
                      <a:pt x="30" y="14"/>
                    </a:cubicBezTo>
                    <a:cubicBezTo>
                      <a:pt x="25" y="15"/>
                      <a:pt x="19" y="11"/>
                      <a:pt x="15" y="9"/>
                    </a:cubicBezTo>
                    <a:cubicBezTo>
                      <a:pt x="10" y="6"/>
                      <a:pt x="6" y="4"/>
                      <a:pt x="1" y="1"/>
                    </a:cubicBezTo>
                    <a:cubicBezTo>
                      <a:pt x="1" y="0"/>
                      <a:pt x="0" y="1"/>
                      <a:pt x="1" y="2"/>
                    </a:cubicBezTo>
                    <a:close/>
                  </a:path>
                </a:pathLst>
              </a:custGeom>
              <a:solidFill>
                <a:srgbClr val="FFDC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06" name="Freeform 68">
                <a:extLst>
                  <a:ext uri="{FF2B5EF4-FFF2-40B4-BE49-F238E27FC236}">
                    <a16:creationId xmlns:a16="http://schemas.microsoft.com/office/drawing/2014/main" id="{EFF7F623-4C8F-0840-B7DC-4CFFBBF8CE4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96" y="2497"/>
                <a:ext cx="8" cy="13"/>
              </a:xfrm>
              <a:custGeom>
                <a:avLst/>
                <a:gdLst>
                  <a:gd name="T0" fmla="*/ 1 w 17"/>
                  <a:gd name="T1" fmla="*/ 6 h 27"/>
                  <a:gd name="T2" fmla="*/ 15 w 17"/>
                  <a:gd name="T3" fmla="*/ 26 h 27"/>
                  <a:gd name="T4" fmla="*/ 16 w 17"/>
                  <a:gd name="T5" fmla="*/ 25 h 27"/>
                  <a:gd name="T6" fmla="*/ 1 w 17"/>
                  <a:gd name="T7" fmla="*/ 1 h 27"/>
                  <a:gd name="T8" fmla="*/ 0 w 17"/>
                  <a:gd name="T9" fmla="*/ 2 h 27"/>
                  <a:gd name="T10" fmla="*/ 5 w 17"/>
                  <a:gd name="T11" fmla="*/ 11 h 27"/>
                  <a:gd name="T12" fmla="*/ 15 w 17"/>
                  <a:gd name="T13" fmla="*/ 26 h 27"/>
                  <a:gd name="T14" fmla="*/ 16 w 17"/>
                  <a:gd name="T15" fmla="*/ 25 h 27"/>
                  <a:gd name="T16" fmla="*/ 5 w 17"/>
                  <a:gd name="T17" fmla="*/ 8 h 27"/>
                  <a:gd name="T18" fmla="*/ 4 w 17"/>
                  <a:gd name="T19" fmla="*/ 8 h 27"/>
                  <a:gd name="T20" fmla="*/ 7 w 17"/>
                  <a:gd name="T21" fmla="*/ 20 h 27"/>
                  <a:gd name="T22" fmla="*/ 9 w 17"/>
                  <a:gd name="T23" fmla="*/ 19 h 27"/>
                  <a:gd name="T24" fmla="*/ 3 w 17"/>
                  <a:gd name="T25" fmla="*/ 8 h 27"/>
                  <a:gd name="T26" fmla="*/ 2 w 17"/>
                  <a:gd name="T27" fmla="*/ 8 h 27"/>
                  <a:gd name="T28" fmla="*/ 12 w 17"/>
                  <a:gd name="T29" fmla="*/ 25 h 27"/>
                  <a:gd name="T30" fmla="*/ 13 w 17"/>
                  <a:gd name="T31" fmla="*/ 24 h 27"/>
                  <a:gd name="T32" fmla="*/ 4 w 17"/>
                  <a:gd name="T33" fmla="*/ 11 h 27"/>
                  <a:gd name="T34" fmla="*/ 3 w 17"/>
                  <a:gd name="T35" fmla="*/ 12 h 27"/>
                  <a:gd name="T36" fmla="*/ 12 w 17"/>
                  <a:gd name="T37" fmla="*/ 24 h 27"/>
                  <a:gd name="T38" fmla="*/ 13 w 17"/>
                  <a:gd name="T39" fmla="*/ 23 h 27"/>
                  <a:gd name="T40" fmla="*/ 3 w 17"/>
                  <a:gd name="T41" fmla="*/ 8 h 27"/>
                  <a:gd name="T42" fmla="*/ 2 w 17"/>
                  <a:gd name="T43" fmla="*/ 9 h 27"/>
                  <a:gd name="T44" fmla="*/ 7 w 17"/>
                  <a:gd name="T45" fmla="*/ 20 h 27"/>
                  <a:gd name="T46" fmla="*/ 9 w 17"/>
                  <a:gd name="T47" fmla="*/ 19 h 27"/>
                  <a:gd name="T48" fmla="*/ 6 w 17"/>
                  <a:gd name="T49" fmla="*/ 8 h 27"/>
                  <a:gd name="T50" fmla="*/ 4 w 17"/>
                  <a:gd name="T51" fmla="*/ 9 h 27"/>
                  <a:gd name="T52" fmla="*/ 15 w 17"/>
                  <a:gd name="T53" fmla="*/ 26 h 27"/>
                  <a:gd name="T54" fmla="*/ 16 w 17"/>
                  <a:gd name="T55" fmla="*/ 25 h 27"/>
                  <a:gd name="T56" fmla="*/ 8 w 17"/>
                  <a:gd name="T57" fmla="*/ 13 h 27"/>
                  <a:gd name="T58" fmla="*/ 1 w 17"/>
                  <a:gd name="T59" fmla="*/ 1 h 27"/>
                  <a:gd name="T60" fmla="*/ 0 w 17"/>
                  <a:gd name="T61" fmla="*/ 2 h 27"/>
                  <a:gd name="T62" fmla="*/ 15 w 17"/>
                  <a:gd name="T63" fmla="*/ 26 h 27"/>
                  <a:gd name="T64" fmla="*/ 16 w 17"/>
                  <a:gd name="T65" fmla="*/ 25 h 27"/>
                  <a:gd name="T66" fmla="*/ 3 w 17"/>
                  <a:gd name="T67" fmla="*/ 6 h 27"/>
                  <a:gd name="T68" fmla="*/ 1 w 17"/>
                  <a:gd name="T69" fmla="*/ 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7" h="27">
                    <a:moveTo>
                      <a:pt x="1" y="6"/>
                    </a:moveTo>
                    <a:cubicBezTo>
                      <a:pt x="4" y="14"/>
                      <a:pt x="10" y="19"/>
                      <a:pt x="15" y="26"/>
                    </a:cubicBezTo>
                    <a:cubicBezTo>
                      <a:pt x="15" y="25"/>
                      <a:pt x="16" y="25"/>
                      <a:pt x="16" y="25"/>
                    </a:cubicBezTo>
                    <a:cubicBezTo>
                      <a:pt x="9" y="18"/>
                      <a:pt x="7" y="9"/>
                      <a:pt x="1" y="1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5"/>
                      <a:pt x="2" y="8"/>
                      <a:pt x="5" y="11"/>
                    </a:cubicBezTo>
                    <a:cubicBezTo>
                      <a:pt x="8" y="16"/>
                      <a:pt x="12" y="21"/>
                      <a:pt x="15" y="26"/>
                    </a:cubicBezTo>
                    <a:cubicBezTo>
                      <a:pt x="16" y="27"/>
                      <a:pt x="17" y="26"/>
                      <a:pt x="16" y="25"/>
                    </a:cubicBezTo>
                    <a:cubicBezTo>
                      <a:pt x="14" y="19"/>
                      <a:pt x="10" y="13"/>
                      <a:pt x="5" y="8"/>
                    </a:cubicBezTo>
                    <a:cubicBezTo>
                      <a:pt x="5" y="7"/>
                      <a:pt x="4" y="7"/>
                      <a:pt x="4" y="8"/>
                    </a:cubicBezTo>
                    <a:cubicBezTo>
                      <a:pt x="4" y="12"/>
                      <a:pt x="6" y="16"/>
                      <a:pt x="7" y="20"/>
                    </a:cubicBezTo>
                    <a:cubicBezTo>
                      <a:pt x="7" y="21"/>
                      <a:pt x="9" y="20"/>
                      <a:pt x="9" y="19"/>
                    </a:cubicBezTo>
                    <a:cubicBezTo>
                      <a:pt x="7" y="15"/>
                      <a:pt x="6" y="11"/>
                      <a:pt x="3" y="8"/>
                    </a:cubicBezTo>
                    <a:cubicBezTo>
                      <a:pt x="3" y="7"/>
                      <a:pt x="1" y="8"/>
                      <a:pt x="2" y="8"/>
                    </a:cubicBezTo>
                    <a:cubicBezTo>
                      <a:pt x="3" y="14"/>
                      <a:pt x="7" y="21"/>
                      <a:pt x="12" y="25"/>
                    </a:cubicBezTo>
                    <a:cubicBezTo>
                      <a:pt x="13" y="25"/>
                      <a:pt x="13" y="25"/>
                      <a:pt x="13" y="24"/>
                    </a:cubicBezTo>
                    <a:cubicBezTo>
                      <a:pt x="13" y="18"/>
                      <a:pt x="8" y="15"/>
                      <a:pt x="4" y="11"/>
                    </a:cubicBezTo>
                    <a:cubicBezTo>
                      <a:pt x="3" y="10"/>
                      <a:pt x="2" y="11"/>
                      <a:pt x="3" y="12"/>
                    </a:cubicBezTo>
                    <a:cubicBezTo>
                      <a:pt x="6" y="15"/>
                      <a:pt x="11" y="19"/>
                      <a:pt x="12" y="24"/>
                    </a:cubicBezTo>
                    <a:cubicBezTo>
                      <a:pt x="12" y="24"/>
                      <a:pt x="13" y="23"/>
                      <a:pt x="13" y="23"/>
                    </a:cubicBezTo>
                    <a:cubicBezTo>
                      <a:pt x="8" y="20"/>
                      <a:pt x="5" y="14"/>
                      <a:pt x="3" y="8"/>
                    </a:cubicBezTo>
                    <a:cubicBezTo>
                      <a:pt x="3" y="8"/>
                      <a:pt x="2" y="8"/>
                      <a:pt x="2" y="9"/>
                    </a:cubicBezTo>
                    <a:cubicBezTo>
                      <a:pt x="4" y="12"/>
                      <a:pt x="6" y="16"/>
                      <a:pt x="7" y="20"/>
                    </a:cubicBezTo>
                    <a:cubicBezTo>
                      <a:pt x="8" y="19"/>
                      <a:pt x="8" y="19"/>
                      <a:pt x="9" y="19"/>
                    </a:cubicBezTo>
                    <a:cubicBezTo>
                      <a:pt x="7" y="16"/>
                      <a:pt x="6" y="12"/>
                      <a:pt x="6" y="8"/>
                    </a:cubicBezTo>
                    <a:cubicBezTo>
                      <a:pt x="5" y="8"/>
                      <a:pt x="5" y="8"/>
                      <a:pt x="4" y="9"/>
                    </a:cubicBezTo>
                    <a:cubicBezTo>
                      <a:pt x="9" y="14"/>
                      <a:pt x="12" y="20"/>
                      <a:pt x="15" y="26"/>
                    </a:cubicBezTo>
                    <a:cubicBezTo>
                      <a:pt x="15" y="25"/>
                      <a:pt x="16" y="25"/>
                      <a:pt x="16" y="25"/>
                    </a:cubicBezTo>
                    <a:cubicBezTo>
                      <a:pt x="14" y="21"/>
                      <a:pt x="11" y="17"/>
                      <a:pt x="8" y="13"/>
                    </a:cubicBezTo>
                    <a:cubicBezTo>
                      <a:pt x="6" y="9"/>
                      <a:pt x="2" y="6"/>
                      <a:pt x="1" y="1"/>
                    </a:cubicBezTo>
                    <a:cubicBezTo>
                      <a:pt x="1" y="1"/>
                      <a:pt x="0" y="2"/>
                      <a:pt x="0" y="2"/>
                    </a:cubicBezTo>
                    <a:cubicBezTo>
                      <a:pt x="5" y="10"/>
                      <a:pt x="8" y="19"/>
                      <a:pt x="15" y="26"/>
                    </a:cubicBezTo>
                    <a:cubicBezTo>
                      <a:pt x="16" y="26"/>
                      <a:pt x="17" y="25"/>
                      <a:pt x="16" y="25"/>
                    </a:cubicBezTo>
                    <a:cubicBezTo>
                      <a:pt x="12" y="18"/>
                      <a:pt x="5" y="13"/>
                      <a:pt x="3" y="6"/>
                    </a:cubicBezTo>
                    <a:cubicBezTo>
                      <a:pt x="3" y="5"/>
                      <a:pt x="1" y="5"/>
                      <a:pt x="1" y="6"/>
                    </a:cubicBezTo>
                    <a:close/>
                  </a:path>
                </a:pathLst>
              </a:custGeom>
              <a:solidFill>
                <a:srgbClr val="FFDC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07" name="Freeform 69">
                <a:extLst>
                  <a:ext uri="{FF2B5EF4-FFF2-40B4-BE49-F238E27FC236}">
                    <a16:creationId xmlns:a16="http://schemas.microsoft.com/office/drawing/2014/main" id="{95BC69BB-5665-EB42-8A18-0897D0A03F74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78" y="2504"/>
                <a:ext cx="3" cy="15"/>
              </a:xfrm>
              <a:custGeom>
                <a:avLst/>
                <a:gdLst>
                  <a:gd name="T0" fmla="*/ 7 w 7"/>
                  <a:gd name="T1" fmla="*/ 23 h 30"/>
                  <a:gd name="T2" fmla="*/ 6 w 7"/>
                  <a:gd name="T3" fmla="*/ 5 h 30"/>
                  <a:gd name="T4" fmla="*/ 4 w 7"/>
                  <a:gd name="T5" fmla="*/ 5 h 30"/>
                  <a:gd name="T6" fmla="*/ 5 w 7"/>
                  <a:gd name="T7" fmla="*/ 27 h 30"/>
                  <a:gd name="T8" fmla="*/ 6 w 7"/>
                  <a:gd name="T9" fmla="*/ 27 h 30"/>
                  <a:gd name="T10" fmla="*/ 5 w 7"/>
                  <a:gd name="T11" fmla="*/ 19 h 30"/>
                  <a:gd name="T12" fmla="*/ 3 w 7"/>
                  <a:gd name="T13" fmla="*/ 7 h 30"/>
                  <a:gd name="T14" fmla="*/ 2 w 7"/>
                  <a:gd name="T15" fmla="*/ 8 h 30"/>
                  <a:gd name="T16" fmla="*/ 3 w 7"/>
                  <a:gd name="T17" fmla="*/ 29 h 30"/>
                  <a:gd name="T18" fmla="*/ 5 w 7"/>
                  <a:gd name="T19" fmla="*/ 29 h 30"/>
                  <a:gd name="T20" fmla="*/ 3 w 7"/>
                  <a:gd name="T21" fmla="*/ 1 h 30"/>
                  <a:gd name="T22" fmla="*/ 2 w 7"/>
                  <a:gd name="T23" fmla="*/ 2 h 30"/>
                  <a:gd name="T24" fmla="*/ 0 w 7"/>
                  <a:gd name="T25" fmla="*/ 14 h 30"/>
                  <a:gd name="T26" fmla="*/ 0 w 7"/>
                  <a:gd name="T27" fmla="*/ 27 h 30"/>
                  <a:gd name="T28" fmla="*/ 1 w 7"/>
                  <a:gd name="T29" fmla="*/ 27 h 30"/>
                  <a:gd name="T30" fmla="*/ 1 w 7"/>
                  <a:gd name="T31" fmla="*/ 3 h 30"/>
                  <a:gd name="T32" fmla="*/ 0 w 7"/>
                  <a:gd name="T33" fmla="*/ 3 h 30"/>
                  <a:gd name="T34" fmla="*/ 2 w 7"/>
                  <a:gd name="T35" fmla="*/ 28 h 30"/>
                  <a:gd name="T36" fmla="*/ 3 w 7"/>
                  <a:gd name="T37" fmla="*/ 27 h 30"/>
                  <a:gd name="T38" fmla="*/ 1 w 7"/>
                  <a:gd name="T39" fmla="*/ 3 h 30"/>
                  <a:gd name="T40" fmla="*/ 0 w 7"/>
                  <a:gd name="T41" fmla="*/ 3 h 30"/>
                  <a:gd name="T42" fmla="*/ 0 w 7"/>
                  <a:gd name="T43" fmla="*/ 27 h 30"/>
                  <a:gd name="T44" fmla="*/ 1 w 7"/>
                  <a:gd name="T45" fmla="*/ 27 h 30"/>
                  <a:gd name="T46" fmla="*/ 3 w 7"/>
                  <a:gd name="T47" fmla="*/ 9 h 30"/>
                  <a:gd name="T48" fmla="*/ 3 w 7"/>
                  <a:gd name="T49" fmla="*/ 1 h 30"/>
                  <a:gd name="T50" fmla="*/ 2 w 7"/>
                  <a:gd name="T51" fmla="*/ 1 h 30"/>
                  <a:gd name="T52" fmla="*/ 3 w 7"/>
                  <a:gd name="T53" fmla="*/ 29 h 30"/>
                  <a:gd name="T54" fmla="*/ 5 w 7"/>
                  <a:gd name="T55" fmla="*/ 29 h 30"/>
                  <a:gd name="T56" fmla="*/ 3 w 7"/>
                  <a:gd name="T57" fmla="*/ 7 h 30"/>
                  <a:gd name="T58" fmla="*/ 2 w 7"/>
                  <a:gd name="T59" fmla="*/ 8 h 30"/>
                  <a:gd name="T60" fmla="*/ 3 w 7"/>
                  <a:gd name="T61" fmla="*/ 17 h 30"/>
                  <a:gd name="T62" fmla="*/ 5 w 7"/>
                  <a:gd name="T63" fmla="*/ 27 h 30"/>
                  <a:gd name="T64" fmla="*/ 6 w 7"/>
                  <a:gd name="T65" fmla="*/ 27 h 30"/>
                  <a:gd name="T66" fmla="*/ 6 w 7"/>
                  <a:gd name="T67" fmla="*/ 5 h 30"/>
                  <a:gd name="T68" fmla="*/ 4 w 7"/>
                  <a:gd name="T69" fmla="*/ 5 h 30"/>
                  <a:gd name="T70" fmla="*/ 5 w 7"/>
                  <a:gd name="T71" fmla="*/ 23 h 30"/>
                  <a:gd name="T72" fmla="*/ 7 w 7"/>
                  <a:gd name="T73" fmla="*/ 23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" h="30">
                    <a:moveTo>
                      <a:pt x="7" y="23"/>
                    </a:moveTo>
                    <a:cubicBezTo>
                      <a:pt x="5" y="17"/>
                      <a:pt x="5" y="11"/>
                      <a:pt x="6" y="5"/>
                    </a:cubicBezTo>
                    <a:cubicBezTo>
                      <a:pt x="5" y="5"/>
                      <a:pt x="4" y="5"/>
                      <a:pt x="4" y="5"/>
                    </a:cubicBezTo>
                    <a:cubicBezTo>
                      <a:pt x="3" y="13"/>
                      <a:pt x="4" y="20"/>
                      <a:pt x="5" y="27"/>
                    </a:cubicBezTo>
                    <a:cubicBezTo>
                      <a:pt x="5" y="27"/>
                      <a:pt x="6" y="27"/>
                      <a:pt x="6" y="27"/>
                    </a:cubicBezTo>
                    <a:cubicBezTo>
                      <a:pt x="5" y="24"/>
                      <a:pt x="5" y="22"/>
                      <a:pt x="5" y="19"/>
                    </a:cubicBezTo>
                    <a:cubicBezTo>
                      <a:pt x="5" y="15"/>
                      <a:pt x="4" y="11"/>
                      <a:pt x="3" y="7"/>
                    </a:cubicBezTo>
                    <a:cubicBezTo>
                      <a:pt x="3" y="7"/>
                      <a:pt x="2" y="8"/>
                      <a:pt x="2" y="8"/>
                    </a:cubicBezTo>
                    <a:cubicBezTo>
                      <a:pt x="4" y="15"/>
                      <a:pt x="2" y="22"/>
                      <a:pt x="3" y="29"/>
                    </a:cubicBezTo>
                    <a:cubicBezTo>
                      <a:pt x="3" y="30"/>
                      <a:pt x="5" y="30"/>
                      <a:pt x="5" y="29"/>
                    </a:cubicBezTo>
                    <a:cubicBezTo>
                      <a:pt x="3" y="20"/>
                      <a:pt x="3" y="11"/>
                      <a:pt x="3" y="1"/>
                    </a:cubicBezTo>
                    <a:cubicBezTo>
                      <a:pt x="3" y="2"/>
                      <a:pt x="2" y="2"/>
                      <a:pt x="2" y="2"/>
                    </a:cubicBezTo>
                    <a:cubicBezTo>
                      <a:pt x="4" y="5"/>
                      <a:pt x="1" y="10"/>
                      <a:pt x="0" y="14"/>
                    </a:cubicBezTo>
                    <a:cubicBezTo>
                      <a:pt x="0" y="18"/>
                      <a:pt x="0" y="22"/>
                      <a:pt x="0" y="27"/>
                    </a:cubicBezTo>
                    <a:cubicBezTo>
                      <a:pt x="0" y="28"/>
                      <a:pt x="1" y="28"/>
                      <a:pt x="1" y="27"/>
                    </a:cubicBezTo>
                    <a:cubicBezTo>
                      <a:pt x="2" y="19"/>
                      <a:pt x="1" y="11"/>
                      <a:pt x="1" y="3"/>
                    </a:cubicBezTo>
                    <a:cubicBezTo>
                      <a:pt x="1" y="3"/>
                      <a:pt x="0" y="3"/>
                      <a:pt x="0" y="3"/>
                    </a:cubicBezTo>
                    <a:cubicBezTo>
                      <a:pt x="1" y="11"/>
                      <a:pt x="0" y="19"/>
                      <a:pt x="2" y="28"/>
                    </a:cubicBezTo>
                    <a:cubicBezTo>
                      <a:pt x="2" y="29"/>
                      <a:pt x="4" y="28"/>
                      <a:pt x="3" y="27"/>
                    </a:cubicBezTo>
                    <a:cubicBezTo>
                      <a:pt x="1" y="19"/>
                      <a:pt x="3" y="11"/>
                      <a:pt x="1" y="3"/>
                    </a:cubicBezTo>
                    <a:cubicBezTo>
                      <a:pt x="1" y="2"/>
                      <a:pt x="0" y="2"/>
                      <a:pt x="0" y="3"/>
                    </a:cubicBezTo>
                    <a:cubicBezTo>
                      <a:pt x="0" y="11"/>
                      <a:pt x="0" y="19"/>
                      <a:pt x="0" y="27"/>
                    </a:cubicBezTo>
                    <a:cubicBezTo>
                      <a:pt x="0" y="27"/>
                      <a:pt x="1" y="27"/>
                      <a:pt x="1" y="27"/>
                    </a:cubicBezTo>
                    <a:cubicBezTo>
                      <a:pt x="2" y="21"/>
                      <a:pt x="2" y="15"/>
                      <a:pt x="3" y="9"/>
                    </a:cubicBezTo>
                    <a:cubicBezTo>
                      <a:pt x="4" y="7"/>
                      <a:pt x="5" y="3"/>
                      <a:pt x="3" y="1"/>
                    </a:cubicBezTo>
                    <a:cubicBezTo>
                      <a:pt x="3" y="0"/>
                      <a:pt x="2" y="0"/>
                      <a:pt x="2" y="1"/>
                    </a:cubicBezTo>
                    <a:cubicBezTo>
                      <a:pt x="2" y="11"/>
                      <a:pt x="2" y="20"/>
                      <a:pt x="3" y="29"/>
                    </a:cubicBezTo>
                    <a:cubicBezTo>
                      <a:pt x="4" y="29"/>
                      <a:pt x="4" y="29"/>
                      <a:pt x="5" y="29"/>
                    </a:cubicBezTo>
                    <a:cubicBezTo>
                      <a:pt x="4" y="22"/>
                      <a:pt x="6" y="14"/>
                      <a:pt x="3" y="7"/>
                    </a:cubicBezTo>
                    <a:cubicBezTo>
                      <a:pt x="3" y="6"/>
                      <a:pt x="2" y="7"/>
                      <a:pt x="2" y="8"/>
                    </a:cubicBezTo>
                    <a:cubicBezTo>
                      <a:pt x="2" y="11"/>
                      <a:pt x="3" y="14"/>
                      <a:pt x="3" y="17"/>
                    </a:cubicBezTo>
                    <a:cubicBezTo>
                      <a:pt x="4" y="21"/>
                      <a:pt x="3" y="24"/>
                      <a:pt x="5" y="27"/>
                    </a:cubicBezTo>
                    <a:cubicBezTo>
                      <a:pt x="5" y="28"/>
                      <a:pt x="6" y="28"/>
                      <a:pt x="6" y="27"/>
                    </a:cubicBezTo>
                    <a:cubicBezTo>
                      <a:pt x="6" y="20"/>
                      <a:pt x="5" y="13"/>
                      <a:pt x="6" y="5"/>
                    </a:cubicBezTo>
                    <a:cubicBezTo>
                      <a:pt x="6" y="4"/>
                      <a:pt x="4" y="4"/>
                      <a:pt x="4" y="5"/>
                    </a:cubicBezTo>
                    <a:cubicBezTo>
                      <a:pt x="3" y="11"/>
                      <a:pt x="3" y="17"/>
                      <a:pt x="5" y="23"/>
                    </a:cubicBezTo>
                    <a:cubicBezTo>
                      <a:pt x="5" y="25"/>
                      <a:pt x="7" y="24"/>
                      <a:pt x="7" y="23"/>
                    </a:cubicBezTo>
                    <a:close/>
                  </a:path>
                </a:pathLst>
              </a:custGeom>
              <a:solidFill>
                <a:srgbClr val="FFDC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08" name="Freeform 70">
                <a:extLst>
                  <a:ext uri="{FF2B5EF4-FFF2-40B4-BE49-F238E27FC236}">
                    <a16:creationId xmlns:a16="http://schemas.microsoft.com/office/drawing/2014/main" id="{243F882D-CA3F-784C-968B-C89350753B1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57" y="2501"/>
                <a:ext cx="8" cy="15"/>
              </a:xfrm>
              <a:custGeom>
                <a:avLst/>
                <a:gdLst>
                  <a:gd name="T0" fmla="*/ 5 w 16"/>
                  <a:gd name="T1" fmla="*/ 31 h 32"/>
                  <a:gd name="T2" fmla="*/ 10 w 16"/>
                  <a:gd name="T3" fmla="*/ 21 h 32"/>
                  <a:gd name="T4" fmla="*/ 16 w 16"/>
                  <a:gd name="T5" fmla="*/ 8 h 32"/>
                  <a:gd name="T6" fmla="*/ 14 w 16"/>
                  <a:gd name="T7" fmla="*/ 7 h 32"/>
                  <a:gd name="T8" fmla="*/ 4 w 16"/>
                  <a:gd name="T9" fmla="*/ 26 h 32"/>
                  <a:gd name="T10" fmla="*/ 6 w 16"/>
                  <a:gd name="T11" fmla="*/ 27 h 32"/>
                  <a:gd name="T12" fmla="*/ 14 w 16"/>
                  <a:gd name="T13" fmla="*/ 2 h 32"/>
                  <a:gd name="T14" fmla="*/ 12 w 16"/>
                  <a:gd name="T15" fmla="*/ 2 h 32"/>
                  <a:gd name="T16" fmla="*/ 4 w 16"/>
                  <a:gd name="T17" fmla="*/ 25 h 32"/>
                  <a:gd name="T18" fmla="*/ 6 w 16"/>
                  <a:gd name="T19" fmla="*/ 26 h 32"/>
                  <a:gd name="T20" fmla="*/ 12 w 16"/>
                  <a:gd name="T21" fmla="*/ 5 h 32"/>
                  <a:gd name="T22" fmla="*/ 10 w 16"/>
                  <a:gd name="T23" fmla="*/ 5 h 32"/>
                  <a:gd name="T24" fmla="*/ 6 w 16"/>
                  <a:gd name="T25" fmla="*/ 23 h 32"/>
                  <a:gd name="T26" fmla="*/ 7 w 16"/>
                  <a:gd name="T27" fmla="*/ 24 h 32"/>
                  <a:gd name="T28" fmla="*/ 14 w 16"/>
                  <a:gd name="T29" fmla="*/ 2 h 32"/>
                  <a:gd name="T30" fmla="*/ 13 w 16"/>
                  <a:gd name="T31" fmla="*/ 1 h 32"/>
                  <a:gd name="T32" fmla="*/ 0 w 16"/>
                  <a:gd name="T33" fmla="*/ 26 h 32"/>
                  <a:gd name="T34" fmla="*/ 1 w 16"/>
                  <a:gd name="T35" fmla="*/ 27 h 32"/>
                  <a:gd name="T36" fmla="*/ 12 w 16"/>
                  <a:gd name="T37" fmla="*/ 4 h 32"/>
                  <a:gd name="T38" fmla="*/ 10 w 16"/>
                  <a:gd name="T39" fmla="*/ 4 h 32"/>
                  <a:gd name="T40" fmla="*/ 2 w 16"/>
                  <a:gd name="T41" fmla="*/ 19 h 32"/>
                  <a:gd name="T42" fmla="*/ 4 w 16"/>
                  <a:gd name="T43" fmla="*/ 20 h 32"/>
                  <a:gd name="T44" fmla="*/ 12 w 16"/>
                  <a:gd name="T45" fmla="*/ 3 h 32"/>
                  <a:gd name="T46" fmla="*/ 10 w 16"/>
                  <a:gd name="T47" fmla="*/ 4 h 32"/>
                  <a:gd name="T48" fmla="*/ 1 w 16"/>
                  <a:gd name="T49" fmla="*/ 25 h 32"/>
                  <a:gd name="T50" fmla="*/ 2 w 16"/>
                  <a:gd name="T51" fmla="*/ 26 h 32"/>
                  <a:gd name="T52" fmla="*/ 14 w 16"/>
                  <a:gd name="T53" fmla="*/ 2 h 32"/>
                  <a:gd name="T54" fmla="*/ 13 w 16"/>
                  <a:gd name="T55" fmla="*/ 1 h 32"/>
                  <a:gd name="T56" fmla="*/ 6 w 16"/>
                  <a:gd name="T57" fmla="*/ 24 h 32"/>
                  <a:gd name="T58" fmla="*/ 7 w 16"/>
                  <a:gd name="T59" fmla="*/ 24 h 32"/>
                  <a:gd name="T60" fmla="*/ 11 w 16"/>
                  <a:gd name="T61" fmla="*/ 4 h 32"/>
                  <a:gd name="T62" fmla="*/ 10 w 16"/>
                  <a:gd name="T63" fmla="*/ 4 h 32"/>
                  <a:gd name="T64" fmla="*/ 4 w 16"/>
                  <a:gd name="T65" fmla="*/ 25 h 32"/>
                  <a:gd name="T66" fmla="*/ 5 w 16"/>
                  <a:gd name="T67" fmla="*/ 26 h 32"/>
                  <a:gd name="T68" fmla="*/ 14 w 16"/>
                  <a:gd name="T69" fmla="*/ 2 h 32"/>
                  <a:gd name="T70" fmla="*/ 12 w 16"/>
                  <a:gd name="T71" fmla="*/ 2 h 32"/>
                  <a:gd name="T72" fmla="*/ 4 w 16"/>
                  <a:gd name="T73" fmla="*/ 26 h 32"/>
                  <a:gd name="T74" fmla="*/ 6 w 16"/>
                  <a:gd name="T75" fmla="*/ 27 h 32"/>
                  <a:gd name="T76" fmla="*/ 16 w 16"/>
                  <a:gd name="T77" fmla="*/ 8 h 32"/>
                  <a:gd name="T78" fmla="*/ 14 w 16"/>
                  <a:gd name="T79" fmla="*/ 7 h 32"/>
                  <a:gd name="T80" fmla="*/ 10 w 16"/>
                  <a:gd name="T81" fmla="*/ 17 h 32"/>
                  <a:gd name="T82" fmla="*/ 3 w 16"/>
                  <a:gd name="T83" fmla="*/ 31 h 32"/>
                  <a:gd name="T84" fmla="*/ 5 w 16"/>
                  <a:gd name="T85" fmla="*/ 3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6" h="32">
                    <a:moveTo>
                      <a:pt x="5" y="31"/>
                    </a:moveTo>
                    <a:cubicBezTo>
                      <a:pt x="6" y="28"/>
                      <a:pt x="9" y="24"/>
                      <a:pt x="10" y="21"/>
                    </a:cubicBezTo>
                    <a:cubicBezTo>
                      <a:pt x="12" y="17"/>
                      <a:pt x="13" y="12"/>
                      <a:pt x="16" y="8"/>
                    </a:cubicBezTo>
                    <a:cubicBezTo>
                      <a:pt x="16" y="7"/>
                      <a:pt x="15" y="7"/>
                      <a:pt x="14" y="7"/>
                    </a:cubicBezTo>
                    <a:cubicBezTo>
                      <a:pt x="10" y="13"/>
                      <a:pt x="7" y="19"/>
                      <a:pt x="4" y="26"/>
                    </a:cubicBezTo>
                    <a:cubicBezTo>
                      <a:pt x="4" y="27"/>
                      <a:pt x="5" y="28"/>
                      <a:pt x="6" y="27"/>
                    </a:cubicBezTo>
                    <a:cubicBezTo>
                      <a:pt x="12" y="21"/>
                      <a:pt x="13" y="10"/>
                      <a:pt x="14" y="2"/>
                    </a:cubicBezTo>
                    <a:cubicBezTo>
                      <a:pt x="14" y="1"/>
                      <a:pt x="12" y="1"/>
                      <a:pt x="12" y="2"/>
                    </a:cubicBezTo>
                    <a:cubicBezTo>
                      <a:pt x="11" y="10"/>
                      <a:pt x="8" y="18"/>
                      <a:pt x="4" y="25"/>
                    </a:cubicBezTo>
                    <a:cubicBezTo>
                      <a:pt x="5" y="25"/>
                      <a:pt x="5" y="26"/>
                      <a:pt x="6" y="26"/>
                    </a:cubicBezTo>
                    <a:cubicBezTo>
                      <a:pt x="7" y="19"/>
                      <a:pt x="9" y="11"/>
                      <a:pt x="12" y="5"/>
                    </a:cubicBezTo>
                    <a:cubicBezTo>
                      <a:pt x="11" y="5"/>
                      <a:pt x="11" y="5"/>
                      <a:pt x="10" y="5"/>
                    </a:cubicBezTo>
                    <a:cubicBezTo>
                      <a:pt x="13" y="9"/>
                      <a:pt x="7" y="20"/>
                      <a:pt x="6" y="23"/>
                    </a:cubicBezTo>
                    <a:cubicBezTo>
                      <a:pt x="6" y="23"/>
                      <a:pt x="7" y="24"/>
                      <a:pt x="7" y="24"/>
                    </a:cubicBezTo>
                    <a:cubicBezTo>
                      <a:pt x="9" y="16"/>
                      <a:pt x="13" y="9"/>
                      <a:pt x="14" y="2"/>
                    </a:cubicBezTo>
                    <a:cubicBezTo>
                      <a:pt x="14" y="1"/>
                      <a:pt x="13" y="0"/>
                      <a:pt x="13" y="1"/>
                    </a:cubicBezTo>
                    <a:cubicBezTo>
                      <a:pt x="10" y="10"/>
                      <a:pt x="0" y="17"/>
                      <a:pt x="0" y="26"/>
                    </a:cubicBezTo>
                    <a:cubicBezTo>
                      <a:pt x="0" y="27"/>
                      <a:pt x="1" y="27"/>
                      <a:pt x="1" y="27"/>
                    </a:cubicBezTo>
                    <a:cubicBezTo>
                      <a:pt x="9" y="22"/>
                      <a:pt x="9" y="12"/>
                      <a:pt x="12" y="4"/>
                    </a:cubicBezTo>
                    <a:cubicBezTo>
                      <a:pt x="11" y="4"/>
                      <a:pt x="11" y="4"/>
                      <a:pt x="10" y="4"/>
                    </a:cubicBezTo>
                    <a:cubicBezTo>
                      <a:pt x="13" y="8"/>
                      <a:pt x="4" y="16"/>
                      <a:pt x="2" y="19"/>
                    </a:cubicBezTo>
                    <a:cubicBezTo>
                      <a:pt x="2" y="21"/>
                      <a:pt x="3" y="21"/>
                      <a:pt x="4" y="20"/>
                    </a:cubicBezTo>
                    <a:cubicBezTo>
                      <a:pt x="6" y="15"/>
                      <a:pt x="15" y="9"/>
                      <a:pt x="12" y="3"/>
                    </a:cubicBezTo>
                    <a:cubicBezTo>
                      <a:pt x="12" y="3"/>
                      <a:pt x="11" y="3"/>
                      <a:pt x="10" y="4"/>
                    </a:cubicBezTo>
                    <a:cubicBezTo>
                      <a:pt x="8" y="11"/>
                      <a:pt x="8" y="21"/>
                      <a:pt x="1" y="25"/>
                    </a:cubicBezTo>
                    <a:cubicBezTo>
                      <a:pt x="1" y="26"/>
                      <a:pt x="1" y="26"/>
                      <a:pt x="2" y="26"/>
                    </a:cubicBezTo>
                    <a:cubicBezTo>
                      <a:pt x="1" y="17"/>
                      <a:pt x="12" y="10"/>
                      <a:pt x="14" y="2"/>
                    </a:cubicBezTo>
                    <a:cubicBezTo>
                      <a:pt x="14" y="2"/>
                      <a:pt x="13" y="1"/>
                      <a:pt x="13" y="1"/>
                    </a:cubicBezTo>
                    <a:cubicBezTo>
                      <a:pt x="11" y="9"/>
                      <a:pt x="7" y="16"/>
                      <a:pt x="6" y="24"/>
                    </a:cubicBezTo>
                    <a:cubicBezTo>
                      <a:pt x="6" y="24"/>
                      <a:pt x="7" y="25"/>
                      <a:pt x="7" y="24"/>
                    </a:cubicBezTo>
                    <a:cubicBezTo>
                      <a:pt x="9" y="19"/>
                      <a:pt x="16" y="8"/>
                      <a:pt x="11" y="4"/>
                    </a:cubicBezTo>
                    <a:cubicBezTo>
                      <a:pt x="11" y="3"/>
                      <a:pt x="10" y="4"/>
                      <a:pt x="10" y="4"/>
                    </a:cubicBezTo>
                    <a:cubicBezTo>
                      <a:pt x="7" y="11"/>
                      <a:pt x="5" y="18"/>
                      <a:pt x="4" y="25"/>
                    </a:cubicBezTo>
                    <a:cubicBezTo>
                      <a:pt x="4" y="26"/>
                      <a:pt x="5" y="27"/>
                      <a:pt x="5" y="26"/>
                    </a:cubicBezTo>
                    <a:cubicBezTo>
                      <a:pt x="9" y="18"/>
                      <a:pt x="13" y="10"/>
                      <a:pt x="14" y="2"/>
                    </a:cubicBezTo>
                    <a:cubicBezTo>
                      <a:pt x="13" y="2"/>
                      <a:pt x="13" y="2"/>
                      <a:pt x="12" y="2"/>
                    </a:cubicBezTo>
                    <a:cubicBezTo>
                      <a:pt x="12" y="10"/>
                      <a:pt x="11" y="20"/>
                      <a:pt x="4" y="26"/>
                    </a:cubicBezTo>
                    <a:cubicBezTo>
                      <a:pt x="5" y="26"/>
                      <a:pt x="5" y="26"/>
                      <a:pt x="6" y="27"/>
                    </a:cubicBezTo>
                    <a:cubicBezTo>
                      <a:pt x="8" y="20"/>
                      <a:pt x="11" y="14"/>
                      <a:pt x="16" y="8"/>
                    </a:cubicBezTo>
                    <a:cubicBezTo>
                      <a:pt x="15" y="8"/>
                      <a:pt x="15" y="8"/>
                      <a:pt x="14" y="7"/>
                    </a:cubicBezTo>
                    <a:cubicBezTo>
                      <a:pt x="12" y="11"/>
                      <a:pt x="11" y="14"/>
                      <a:pt x="10" y="17"/>
                    </a:cubicBezTo>
                    <a:cubicBezTo>
                      <a:pt x="8" y="22"/>
                      <a:pt x="5" y="26"/>
                      <a:pt x="3" y="31"/>
                    </a:cubicBezTo>
                    <a:cubicBezTo>
                      <a:pt x="3" y="32"/>
                      <a:pt x="4" y="32"/>
                      <a:pt x="5" y="31"/>
                    </a:cubicBezTo>
                    <a:close/>
                  </a:path>
                </a:pathLst>
              </a:custGeom>
              <a:solidFill>
                <a:srgbClr val="FFDC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09" name="Freeform 71">
                <a:extLst>
                  <a:ext uri="{FF2B5EF4-FFF2-40B4-BE49-F238E27FC236}">
                    <a16:creationId xmlns:a16="http://schemas.microsoft.com/office/drawing/2014/main" id="{B65C06C5-D750-4545-B97D-4920791C7F65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445" y="2452"/>
                <a:ext cx="44" cy="38"/>
              </a:xfrm>
              <a:custGeom>
                <a:avLst/>
                <a:gdLst>
                  <a:gd name="T0" fmla="*/ 39 w 91"/>
                  <a:gd name="T1" fmla="*/ 68 h 78"/>
                  <a:gd name="T2" fmla="*/ 9 w 91"/>
                  <a:gd name="T3" fmla="*/ 74 h 78"/>
                  <a:gd name="T4" fmla="*/ 12 w 91"/>
                  <a:gd name="T5" fmla="*/ 78 h 78"/>
                  <a:gd name="T6" fmla="*/ 21 w 91"/>
                  <a:gd name="T7" fmla="*/ 73 h 78"/>
                  <a:gd name="T8" fmla="*/ 25 w 91"/>
                  <a:gd name="T9" fmla="*/ 70 h 78"/>
                  <a:gd name="T10" fmla="*/ 19 w 91"/>
                  <a:gd name="T11" fmla="*/ 67 h 78"/>
                  <a:gd name="T12" fmla="*/ 11 w 91"/>
                  <a:gd name="T13" fmla="*/ 65 h 78"/>
                  <a:gd name="T14" fmla="*/ 18 w 91"/>
                  <a:gd name="T15" fmla="*/ 64 h 78"/>
                  <a:gd name="T16" fmla="*/ 22 w 91"/>
                  <a:gd name="T17" fmla="*/ 62 h 78"/>
                  <a:gd name="T18" fmla="*/ 45 w 91"/>
                  <a:gd name="T19" fmla="*/ 64 h 78"/>
                  <a:gd name="T20" fmla="*/ 10 w 91"/>
                  <a:gd name="T21" fmla="*/ 58 h 78"/>
                  <a:gd name="T22" fmla="*/ 24 w 91"/>
                  <a:gd name="T23" fmla="*/ 57 h 78"/>
                  <a:gd name="T24" fmla="*/ 17 w 91"/>
                  <a:gd name="T25" fmla="*/ 57 h 78"/>
                  <a:gd name="T26" fmla="*/ 7 w 91"/>
                  <a:gd name="T27" fmla="*/ 50 h 78"/>
                  <a:gd name="T28" fmla="*/ 9 w 91"/>
                  <a:gd name="T29" fmla="*/ 56 h 78"/>
                  <a:gd name="T30" fmla="*/ 7 w 91"/>
                  <a:gd name="T31" fmla="*/ 50 h 78"/>
                  <a:gd name="T32" fmla="*/ 13 w 91"/>
                  <a:gd name="T33" fmla="*/ 49 h 78"/>
                  <a:gd name="T34" fmla="*/ 22 w 91"/>
                  <a:gd name="T35" fmla="*/ 48 h 78"/>
                  <a:gd name="T36" fmla="*/ 11 w 91"/>
                  <a:gd name="T37" fmla="*/ 55 h 78"/>
                  <a:gd name="T38" fmla="*/ 21 w 91"/>
                  <a:gd name="T39" fmla="*/ 47 h 78"/>
                  <a:gd name="T40" fmla="*/ 36 w 91"/>
                  <a:gd name="T41" fmla="*/ 45 h 78"/>
                  <a:gd name="T42" fmla="*/ 42 w 91"/>
                  <a:gd name="T43" fmla="*/ 45 h 78"/>
                  <a:gd name="T44" fmla="*/ 26 w 91"/>
                  <a:gd name="T45" fmla="*/ 48 h 78"/>
                  <a:gd name="T46" fmla="*/ 15 w 91"/>
                  <a:gd name="T47" fmla="*/ 45 h 78"/>
                  <a:gd name="T48" fmla="*/ 42 w 91"/>
                  <a:gd name="T49" fmla="*/ 41 h 78"/>
                  <a:gd name="T50" fmla="*/ 28 w 91"/>
                  <a:gd name="T51" fmla="*/ 45 h 78"/>
                  <a:gd name="T52" fmla="*/ 1 w 91"/>
                  <a:gd name="T53" fmla="*/ 52 h 78"/>
                  <a:gd name="T54" fmla="*/ 8 w 91"/>
                  <a:gd name="T55" fmla="*/ 44 h 78"/>
                  <a:gd name="T56" fmla="*/ 52 w 91"/>
                  <a:gd name="T57" fmla="*/ 43 h 78"/>
                  <a:gd name="T58" fmla="*/ 35 w 91"/>
                  <a:gd name="T59" fmla="*/ 55 h 78"/>
                  <a:gd name="T60" fmla="*/ 40 w 91"/>
                  <a:gd name="T61" fmla="*/ 35 h 78"/>
                  <a:gd name="T62" fmla="*/ 25 w 91"/>
                  <a:gd name="T63" fmla="*/ 56 h 78"/>
                  <a:gd name="T64" fmla="*/ 25 w 91"/>
                  <a:gd name="T65" fmla="*/ 33 h 78"/>
                  <a:gd name="T66" fmla="*/ 64 w 91"/>
                  <a:gd name="T67" fmla="*/ 30 h 78"/>
                  <a:gd name="T68" fmla="*/ 30 w 91"/>
                  <a:gd name="T69" fmla="*/ 30 h 78"/>
                  <a:gd name="T70" fmla="*/ 27 w 91"/>
                  <a:gd name="T71" fmla="*/ 35 h 78"/>
                  <a:gd name="T72" fmla="*/ 27 w 91"/>
                  <a:gd name="T73" fmla="*/ 39 h 78"/>
                  <a:gd name="T74" fmla="*/ 35 w 91"/>
                  <a:gd name="T75" fmla="*/ 27 h 78"/>
                  <a:gd name="T76" fmla="*/ 70 w 91"/>
                  <a:gd name="T77" fmla="*/ 23 h 78"/>
                  <a:gd name="T78" fmla="*/ 52 w 91"/>
                  <a:gd name="T79" fmla="*/ 34 h 78"/>
                  <a:gd name="T80" fmla="*/ 43 w 91"/>
                  <a:gd name="T81" fmla="*/ 23 h 78"/>
                  <a:gd name="T82" fmla="*/ 37 w 91"/>
                  <a:gd name="T83" fmla="*/ 33 h 78"/>
                  <a:gd name="T84" fmla="*/ 28 w 91"/>
                  <a:gd name="T85" fmla="*/ 22 h 78"/>
                  <a:gd name="T86" fmla="*/ 36 w 91"/>
                  <a:gd name="T87" fmla="*/ 22 h 78"/>
                  <a:gd name="T88" fmla="*/ 70 w 91"/>
                  <a:gd name="T89" fmla="*/ 20 h 78"/>
                  <a:gd name="T90" fmla="*/ 39 w 91"/>
                  <a:gd name="T91" fmla="*/ 20 h 78"/>
                  <a:gd name="T92" fmla="*/ 50 w 91"/>
                  <a:gd name="T93" fmla="*/ 21 h 78"/>
                  <a:gd name="T94" fmla="*/ 44 w 91"/>
                  <a:gd name="T95" fmla="*/ 29 h 78"/>
                  <a:gd name="T96" fmla="*/ 64 w 91"/>
                  <a:gd name="T97" fmla="*/ 17 h 78"/>
                  <a:gd name="T98" fmla="*/ 42 w 91"/>
                  <a:gd name="T99" fmla="*/ 18 h 78"/>
                  <a:gd name="T100" fmla="*/ 80 w 91"/>
                  <a:gd name="T101" fmla="*/ 17 h 78"/>
                  <a:gd name="T102" fmla="*/ 71 w 91"/>
                  <a:gd name="T103" fmla="*/ 13 h 78"/>
                  <a:gd name="T104" fmla="*/ 73 w 91"/>
                  <a:gd name="T105" fmla="*/ 14 h 78"/>
                  <a:gd name="T106" fmla="*/ 44 w 91"/>
                  <a:gd name="T107" fmla="*/ 17 h 78"/>
                  <a:gd name="T108" fmla="*/ 44 w 91"/>
                  <a:gd name="T109" fmla="*/ 20 h 78"/>
                  <a:gd name="T110" fmla="*/ 55 w 91"/>
                  <a:gd name="T111" fmla="*/ 14 h 78"/>
                  <a:gd name="T112" fmla="*/ 54 w 91"/>
                  <a:gd name="T113" fmla="*/ 18 h 78"/>
                  <a:gd name="T114" fmla="*/ 65 w 91"/>
                  <a:gd name="T115" fmla="*/ 13 h 78"/>
                  <a:gd name="T116" fmla="*/ 61 w 91"/>
                  <a:gd name="T117" fmla="*/ 12 h 78"/>
                  <a:gd name="T118" fmla="*/ 55 w 91"/>
                  <a:gd name="T119" fmla="*/ 7 h 78"/>
                  <a:gd name="T120" fmla="*/ 56 w 91"/>
                  <a:gd name="T121" fmla="*/ 8 h 78"/>
                  <a:gd name="T122" fmla="*/ 58 w 91"/>
                  <a:gd name="T123" fmla="*/ 5 h 78"/>
                  <a:gd name="T124" fmla="*/ 60 w 91"/>
                  <a:gd name="T125" fmla="*/ 2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91" h="78">
                    <a:moveTo>
                      <a:pt x="39" y="68"/>
                    </a:moveTo>
                    <a:cubicBezTo>
                      <a:pt x="37" y="69"/>
                      <a:pt x="35" y="69"/>
                      <a:pt x="34" y="70"/>
                    </a:cubicBezTo>
                    <a:cubicBezTo>
                      <a:pt x="33" y="70"/>
                      <a:pt x="33" y="70"/>
                      <a:pt x="33" y="70"/>
                    </a:cubicBezTo>
                    <a:cubicBezTo>
                      <a:pt x="33" y="70"/>
                      <a:pt x="32" y="71"/>
                      <a:pt x="32" y="71"/>
                    </a:cubicBezTo>
                    <a:cubicBezTo>
                      <a:pt x="34" y="70"/>
                      <a:pt x="36" y="69"/>
                      <a:pt x="39" y="68"/>
                    </a:cubicBezTo>
                    <a:cubicBezTo>
                      <a:pt x="39" y="68"/>
                      <a:pt x="39" y="68"/>
                      <a:pt x="39" y="68"/>
                    </a:cubicBezTo>
                    <a:cubicBezTo>
                      <a:pt x="39" y="68"/>
                      <a:pt x="39" y="68"/>
                      <a:pt x="39" y="68"/>
                    </a:cubicBezTo>
                    <a:moveTo>
                      <a:pt x="29" y="66"/>
                    </a:moveTo>
                    <a:cubicBezTo>
                      <a:pt x="27" y="67"/>
                      <a:pt x="25" y="68"/>
                      <a:pt x="23" y="69"/>
                    </a:cubicBezTo>
                    <a:cubicBezTo>
                      <a:pt x="19" y="71"/>
                      <a:pt x="15" y="73"/>
                      <a:pt x="13" y="73"/>
                    </a:cubicBezTo>
                    <a:cubicBezTo>
                      <a:pt x="13" y="73"/>
                      <a:pt x="12" y="72"/>
                      <a:pt x="13" y="71"/>
                    </a:cubicBezTo>
                    <a:cubicBezTo>
                      <a:pt x="13" y="71"/>
                      <a:pt x="13" y="71"/>
                      <a:pt x="13" y="71"/>
                    </a:cubicBezTo>
                    <a:cubicBezTo>
                      <a:pt x="13" y="70"/>
                      <a:pt x="13" y="70"/>
                      <a:pt x="13" y="70"/>
                    </a:cubicBezTo>
                    <a:cubicBezTo>
                      <a:pt x="11" y="71"/>
                      <a:pt x="10" y="72"/>
                      <a:pt x="9" y="74"/>
                    </a:cubicBezTo>
                    <a:cubicBezTo>
                      <a:pt x="9" y="74"/>
                      <a:pt x="9" y="75"/>
                      <a:pt x="10" y="75"/>
                    </a:cubicBezTo>
                    <a:cubicBezTo>
                      <a:pt x="10" y="75"/>
                      <a:pt x="10" y="75"/>
                      <a:pt x="10" y="75"/>
                    </a:cubicBezTo>
                    <a:cubicBezTo>
                      <a:pt x="12" y="75"/>
                      <a:pt x="13" y="75"/>
                      <a:pt x="15" y="74"/>
                    </a:cubicBezTo>
                    <a:cubicBezTo>
                      <a:pt x="14" y="75"/>
                      <a:pt x="12" y="76"/>
                      <a:pt x="11" y="77"/>
                    </a:cubicBezTo>
                    <a:cubicBezTo>
                      <a:pt x="11" y="77"/>
                      <a:pt x="11" y="78"/>
                      <a:pt x="12" y="78"/>
                    </a:cubicBezTo>
                    <a:cubicBezTo>
                      <a:pt x="12" y="78"/>
                      <a:pt x="12" y="78"/>
                      <a:pt x="12" y="78"/>
                    </a:cubicBezTo>
                    <a:cubicBezTo>
                      <a:pt x="12" y="78"/>
                      <a:pt x="12" y="78"/>
                      <a:pt x="12" y="78"/>
                    </a:cubicBezTo>
                    <a:cubicBezTo>
                      <a:pt x="13" y="76"/>
                      <a:pt x="15" y="74"/>
                      <a:pt x="18" y="74"/>
                    </a:cubicBezTo>
                    <a:cubicBezTo>
                      <a:pt x="18" y="74"/>
                      <a:pt x="19" y="73"/>
                      <a:pt x="19" y="73"/>
                    </a:cubicBezTo>
                    <a:cubicBezTo>
                      <a:pt x="19" y="73"/>
                      <a:pt x="20" y="73"/>
                      <a:pt x="20" y="72"/>
                    </a:cubicBezTo>
                    <a:cubicBezTo>
                      <a:pt x="20" y="73"/>
                      <a:pt x="20" y="73"/>
                      <a:pt x="20" y="73"/>
                    </a:cubicBezTo>
                    <a:cubicBezTo>
                      <a:pt x="20" y="73"/>
                      <a:pt x="20" y="73"/>
                      <a:pt x="19" y="74"/>
                    </a:cubicBezTo>
                    <a:cubicBezTo>
                      <a:pt x="20" y="74"/>
                      <a:pt x="20" y="74"/>
                      <a:pt x="21" y="74"/>
                    </a:cubicBezTo>
                    <a:cubicBezTo>
                      <a:pt x="21" y="73"/>
                      <a:pt x="21" y="73"/>
                      <a:pt x="21" y="73"/>
                    </a:cubicBezTo>
                    <a:cubicBezTo>
                      <a:pt x="23" y="73"/>
                      <a:pt x="25" y="73"/>
                      <a:pt x="26" y="73"/>
                    </a:cubicBezTo>
                    <a:cubicBezTo>
                      <a:pt x="26" y="73"/>
                      <a:pt x="26" y="72"/>
                      <a:pt x="26" y="72"/>
                    </a:cubicBezTo>
                    <a:cubicBezTo>
                      <a:pt x="28" y="72"/>
                      <a:pt x="29" y="71"/>
                      <a:pt x="30" y="70"/>
                    </a:cubicBezTo>
                    <a:cubicBezTo>
                      <a:pt x="28" y="71"/>
                      <a:pt x="25" y="71"/>
                      <a:pt x="23" y="72"/>
                    </a:cubicBezTo>
                    <a:cubicBezTo>
                      <a:pt x="23" y="72"/>
                      <a:pt x="24" y="72"/>
                      <a:pt x="24" y="71"/>
                    </a:cubicBezTo>
                    <a:cubicBezTo>
                      <a:pt x="24" y="71"/>
                      <a:pt x="25" y="71"/>
                      <a:pt x="24" y="70"/>
                    </a:cubicBezTo>
                    <a:cubicBezTo>
                      <a:pt x="25" y="70"/>
                      <a:pt x="25" y="70"/>
                      <a:pt x="25" y="70"/>
                    </a:cubicBezTo>
                    <a:cubicBezTo>
                      <a:pt x="24" y="70"/>
                      <a:pt x="24" y="69"/>
                      <a:pt x="25" y="69"/>
                    </a:cubicBezTo>
                    <a:cubicBezTo>
                      <a:pt x="26" y="68"/>
                      <a:pt x="28" y="67"/>
                      <a:pt x="29" y="66"/>
                    </a:cubicBezTo>
                    <a:moveTo>
                      <a:pt x="18" y="65"/>
                    </a:moveTo>
                    <a:cubicBezTo>
                      <a:pt x="18" y="65"/>
                      <a:pt x="17" y="66"/>
                      <a:pt x="17" y="66"/>
                    </a:cubicBezTo>
                    <a:cubicBezTo>
                      <a:pt x="16" y="67"/>
                      <a:pt x="15" y="68"/>
                      <a:pt x="14" y="69"/>
                    </a:cubicBezTo>
                    <a:cubicBezTo>
                      <a:pt x="14" y="70"/>
                      <a:pt x="14" y="70"/>
                      <a:pt x="14" y="70"/>
                    </a:cubicBezTo>
                    <a:cubicBezTo>
                      <a:pt x="16" y="69"/>
                      <a:pt x="17" y="68"/>
                      <a:pt x="19" y="67"/>
                    </a:cubicBezTo>
                    <a:cubicBezTo>
                      <a:pt x="18" y="67"/>
                      <a:pt x="18" y="66"/>
                      <a:pt x="18" y="65"/>
                    </a:cubicBezTo>
                    <a:cubicBezTo>
                      <a:pt x="18" y="65"/>
                      <a:pt x="18" y="65"/>
                      <a:pt x="18" y="65"/>
                    </a:cubicBezTo>
                    <a:moveTo>
                      <a:pt x="14" y="65"/>
                    </a:moveTo>
                    <a:cubicBezTo>
                      <a:pt x="14" y="66"/>
                      <a:pt x="14" y="66"/>
                      <a:pt x="14" y="66"/>
                    </a:cubicBezTo>
                    <a:cubicBezTo>
                      <a:pt x="15" y="66"/>
                      <a:pt x="15" y="66"/>
                      <a:pt x="15" y="66"/>
                    </a:cubicBezTo>
                    <a:cubicBezTo>
                      <a:pt x="15" y="66"/>
                      <a:pt x="14" y="65"/>
                      <a:pt x="14" y="65"/>
                    </a:cubicBezTo>
                    <a:moveTo>
                      <a:pt x="11" y="65"/>
                    </a:moveTo>
                    <a:cubicBezTo>
                      <a:pt x="10" y="66"/>
                      <a:pt x="9" y="68"/>
                      <a:pt x="8" y="69"/>
                    </a:cubicBezTo>
                    <a:cubicBezTo>
                      <a:pt x="8" y="69"/>
                      <a:pt x="9" y="70"/>
                      <a:pt x="9" y="70"/>
                    </a:cubicBezTo>
                    <a:cubicBezTo>
                      <a:pt x="9" y="70"/>
                      <a:pt x="9" y="70"/>
                      <a:pt x="9" y="70"/>
                    </a:cubicBezTo>
                    <a:cubicBezTo>
                      <a:pt x="11" y="69"/>
                      <a:pt x="12" y="69"/>
                      <a:pt x="12" y="69"/>
                    </a:cubicBezTo>
                    <a:cubicBezTo>
                      <a:pt x="12" y="68"/>
                      <a:pt x="12" y="66"/>
                      <a:pt x="11" y="65"/>
                    </a:cubicBezTo>
                    <a:moveTo>
                      <a:pt x="19" y="64"/>
                    </a:moveTo>
                    <a:cubicBezTo>
                      <a:pt x="19" y="64"/>
                      <a:pt x="19" y="64"/>
                      <a:pt x="18" y="64"/>
                    </a:cubicBezTo>
                    <a:cubicBezTo>
                      <a:pt x="18" y="64"/>
                      <a:pt x="18" y="64"/>
                      <a:pt x="18" y="64"/>
                    </a:cubicBezTo>
                    <a:cubicBezTo>
                      <a:pt x="19" y="64"/>
                      <a:pt x="19" y="64"/>
                      <a:pt x="19" y="64"/>
                    </a:cubicBezTo>
                    <a:cubicBezTo>
                      <a:pt x="19" y="64"/>
                      <a:pt x="19" y="64"/>
                      <a:pt x="19" y="64"/>
                    </a:cubicBezTo>
                    <a:moveTo>
                      <a:pt x="24" y="62"/>
                    </a:moveTo>
                    <a:cubicBezTo>
                      <a:pt x="23" y="62"/>
                      <a:pt x="23" y="62"/>
                      <a:pt x="23" y="62"/>
                    </a:cubicBezTo>
                    <a:cubicBezTo>
                      <a:pt x="23" y="62"/>
                      <a:pt x="23" y="62"/>
                      <a:pt x="23" y="62"/>
                    </a:cubicBezTo>
                    <a:cubicBezTo>
                      <a:pt x="23" y="62"/>
                      <a:pt x="23" y="62"/>
                      <a:pt x="22" y="62"/>
                    </a:cubicBezTo>
                    <a:cubicBezTo>
                      <a:pt x="22" y="62"/>
                      <a:pt x="22" y="62"/>
                      <a:pt x="22" y="62"/>
                    </a:cubicBezTo>
                    <a:cubicBezTo>
                      <a:pt x="22" y="62"/>
                      <a:pt x="22" y="62"/>
                      <a:pt x="22" y="63"/>
                    </a:cubicBezTo>
                    <a:cubicBezTo>
                      <a:pt x="22" y="62"/>
                      <a:pt x="23" y="62"/>
                      <a:pt x="24" y="62"/>
                    </a:cubicBezTo>
                    <a:moveTo>
                      <a:pt x="51" y="60"/>
                    </a:moveTo>
                    <a:cubicBezTo>
                      <a:pt x="50" y="61"/>
                      <a:pt x="49" y="61"/>
                      <a:pt x="48" y="62"/>
                    </a:cubicBezTo>
                    <a:cubicBezTo>
                      <a:pt x="48" y="62"/>
                      <a:pt x="47" y="63"/>
                      <a:pt x="47" y="63"/>
                    </a:cubicBezTo>
                    <a:cubicBezTo>
                      <a:pt x="46" y="63"/>
                      <a:pt x="45" y="64"/>
                      <a:pt x="45" y="64"/>
                    </a:cubicBezTo>
                    <a:cubicBezTo>
                      <a:pt x="46" y="63"/>
                      <a:pt x="48" y="62"/>
                      <a:pt x="49" y="61"/>
                    </a:cubicBezTo>
                    <a:cubicBezTo>
                      <a:pt x="50" y="61"/>
                      <a:pt x="51" y="61"/>
                      <a:pt x="51" y="60"/>
                    </a:cubicBezTo>
                    <a:moveTo>
                      <a:pt x="10" y="58"/>
                    </a:moveTo>
                    <a:cubicBezTo>
                      <a:pt x="10" y="58"/>
                      <a:pt x="10" y="58"/>
                      <a:pt x="10" y="58"/>
                    </a:cubicBezTo>
                    <a:cubicBezTo>
                      <a:pt x="9" y="59"/>
                      <a:pt x="10" y="59"/>
                      <a:pt x="10" y="59"/>
                    </a:cubicBezTo>
                    <a:cubicBezTo>
                      <a:pt x="10" y="59"/>
                      <a:pt x="10" y="59"/>
                      <a:pt x="10" y="59"/>
                    </a:cubicBezTo>
                    <a:cubicBezTo>
                      <a:pt x="10" y="58"/>
                      <a:pt x="10" y="58"/>
                      <a:pt x="10" y="58"/>
                    </a:cubicBezTo>
                    <a:moveTo>
                      <a:pt x="20" y="58"/>
                    </a:moveTo>
                    <a:cubicBezTo>
                      <a:pt x="20" y="58"/>
                      <a:pt x="20" y="58"/>
                      <a:pt x="19" y="59"/>
                    </a:cubicBezTo>
                    <a:cubicBezTo>
                      <a:pt x="20" y="59"/>
                      <a:pt x="20" y="59"/>
                      <a:pt x="20" y="59"/>
                    </a:cubicBezTo>
                    <a:cubicBezTo>
                      <a:pt x="20" y="58"/>
                      <a:pt x="20" y="58"/>
                      <a:pt x="20" y="58"/>
                    </a:cubicBezTo>
                    <a:moveTo>
                      <a:pt x="24" y="57"/>
                    </a:moveTo>
                    <a:cubicBezTo>
                      <a:pt x="24" y="57"/>
                      <a:pt x="24" y="57"/>
                      <a:pt x="24" y="57"/>
                    </a:cubicBezTo>
                    <a:cubicBezTo>
                      <a:pt x="24" y="57"/>
                      <a:pt x="24" y="57"/>
                      <a:pt x="24" y="57"/>
                    </a:cubicBezTo>
                    <a:cubicBezTo>
                      <a:pt x="24" y="57"/>
                      <a:pt x="24" y="57"/>
                      <a:pt x="24" y="57"/>
                    </a:cubicBezTo>
                    <a:moveTo>
                      <a:pt x="20" y="53"/>
                    </a:moveTo>
                    <a:cubicBezTo>
                      <a:pt x="20" y="54"/>
                      <a:pt x="19" y="54"/>
                      <a:pt x="19" y="54"/>
                    </a:cubicBezTo>
                    <a:cubicBezTo>
                      <a:pt x="18" y="55"/>
                      <a:pt x="17" y="56"/>
                      <a:pt x="17" y="57"/>
                    </a:cubicBezTo>
                    <a:cubicBezTo>
                      <a:pt x="16" y="57"/>
                      <a:pt x="16" y="57"/>
                      <a:pt x="15" y="58"/>
                    </a:cubicBezTo>
                    <a:cubicBezTo>
                      <a:pt x="16" y="57"/>
                      <a:pt x="16" y="57"/>
                      <a:pt x="17" y="57"/>
                    </a:cubicBezTo>
                    <a:cubicBezTo>
                      <a:pt x="17" y="57"/>
                      <a:pt x="17" y="57"/>
                      <a:pt x="17" y="57"/>
                    </a:cubicBezTo>
                    <a:cubicBezTo>
                      <a:pt x="17" y="57"/>
                      <a:pt x="15" y="59"/>
                      <a:pt x="14" y="61"/>
                    </a:cubicBezTo>
                    <a:cubicBezTo>
                      <a:pt x="14" y="62"/>
                      <a:pt x="14" y="63"/>
                      <a:pt x="14" y="63"/>
                    </a:cubicBezTo>
                    <a:cubicBezTo>
                      <a:pt x="14" y="63"/>
                      <a:pt x="15" y="62"/>
                      <a:pt x="16" y="62"/>
                    </a:cubicBezTo>
                    <a:cubicBezTo>
                      <a:pt x="16" y="61"/>
                      <a:pt x="17" y="61"/>
                      <a:pt x="17" y="61"/>
                    </a:cubicBezTo>
                    <a:cubicBezTo>
                      <a:pt x="17" y="61"/>
                      <a:pt x="17" y="60"/>
                      <a:pt x="17" y="60"/>
                    </a:cubicBezTo>
                    <a:cubicBezTo>
                      <a:pt x="18" y="58"/>
                      <a:pt x="19" y="56"/>
                      <a:pt x="20" y="53"/>
                    </a:cubicBezTo>
                    <a:moveTo>
                      <a:pt x="7" y="50"/>
                    </a:moveTo>
                    <a:cubicBezTo>
                      <a:pt x="7" y="51"/>
                      <a:pt x="6" y="51"/>
                      <a:pt x="5" y="52"/>
                    </a:cubicBezTo>
                    <a:cubicBezTo>
                      <a:pt x="5" y="52"/>
                      <a:pt x="4" y="52"/>
                      <a:pt x="4" y="52"/>
                    </a:cubicBezTo>
                    <a:cubicBezTo>
                      <a:pt x="4" y="52"/>
                      <a:pt x="5" y="52"/>
                      <a:pt x="5" y="52"/>
                    </a:cubicBezTo>
                    <a:cubicBezTo>
                      <a:pt x="4" y="53"/>
                      <a:pt x="3" y="54"/>
                      <a:pt x="1" y="55"/>
                    </a:cubicBezTo>
                    <a:cubicBezTo>
                      <a:pt x="1" y="55"/>
                      <a:pt x="1" y="56"/>
                      <a:pt x="2" y="56"/>
                    </a:cubicBezTo>
                    <a:cubicBezTo>
                      <a:pt x="3" y="56"/>
                      <a:pt x="4" y="57"/>
                      <a:pt x="5" y="57"/>
                    </a:cubicBezTo>
                    <a:cubicBezTo>
                      <a:pt x="7" y="57"/>
                      <a:pt x="8" y="56"/>
                      <a:pt x="9" y="56"/>
                    </a:cubicBezTo>
                    <a:cubicBezTo>
                      <a:pt x="9" y="55"/>
                      <a:pt x="9" y="55"/>
                      <a:pt x="9" y="54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7" y="54"/>
                      <a:pt x="7" y="53"/>
                      <a:pt x="7" y="53"/>
                    </a:cubicBezTo>
                    <a:cubicBezTo>
                      <a:pt x="7" y="52"/>
                      <a:pt x="8" y="52"/>
                      <a:pt x="8" y="52"/>
                    </a:cubicBezTo>
                    <a:cubicBezTo>
                      <a:pt x="8" y="51"/>
                      <a:pt x="8" y="51"/>
                      <a:pt x="7" y="50"/>
                    </a:cubicBezTo>
                    <a:moveTo>
                      <a:pt x="26" y="49"/>
                    </a:moveTo>
                    <a:cubicBezTo>
                      <a:pt x="25" y="50"/>
                      <a:pt x="24" y="51"/>
                      <a:pt x="23" y="51"/>
                    </a:cubicBezTo>
                    <a:cubicBezTo>
                      <a:pt x="22" y="53"/>
                      <a:pt x="22" y="54"/>
                      <a:pt x="21" y="56"/>
                    </a:cubicBezTo>
                    <a:cubicBezTo>
                      <a:pt x="22" y="55"/>
                      <a:pt x="23" y="54"/>
                      <a:pt x="24" y="54"/>
                    </a:cubicBezTo>
                    <a:cubicBezTo>
                      <a:pt x="24" y="53"/>
                      <a:pt x="24" y="53"/>
                      <a:pt x="24" y="53"/>
                    </a:cubicBezTo>
                    <a:cubicBezTo>
                      <a:pt x="24" y="52"/>
                      <a:pt x="25" y="51"/>
                      <a:pt x="26" y="49"/>
                    </a:cubicBezTo>
                    <a:moveTo>
                      <a:pt x="13" y="49"/>
                    </a:moveTo>
                    <a:cubicBezTo>
                      <a:pt x="13" y="49"/>
                      <a:pt x="13" y="49"/>
                      <a:pt x="13" y="49"/>
                    </a:cubicBezTo>
                    <a:cubicBezTo>
                      <a:pt x="13" y="49"/>
                      <a:pt x="13" y="49"/>
                      <a:pt x="13" y="49"/>
                    </a:cubicBezTo>
                    <a:cubicBezTo>
                      <a:pt x="13" y="49"/>
                      <a:pt x="13" y="49"/>
                      <a:pt x="13" y="49"/>
                    </a:cubicBezTo>
                    <a:moveTo>
                      <a:pt x="22" y="48"/>
                    </a:moveTo>
                    <a:cubicBezTo>
                      <a:pt x="20" y="50"/>
                      <a:pt x="18" y="52"/>
                      <a:pt x="18" y="52"/>
                    </a:cubicBezTo>
                    <a:cubicBezTo>
                      <a:pt x="18" y="52"/>
                      <a:pt x="18" y="52"/>
                      <a:pt x="19" y="52"/>
                    </a:cubicBezTo>
                    <a:cubicBezTo>
                      <a:pt x="20" y="51"/>
                      <a:pt x="21" y="49"/>
                      <a:pt x="22" y="48"/>
                    </a:cubicBezTo>
                    <a:moveTo>
                      <a:pt x="21" y="47"/>
                    </a:moveTo>
                    <a:cubicBezTo>
                      <a:pt x="19" y="49"/>
                      <a:pt x="17" y="50"/>
                      <a:pt x="15" y="51"/>
                    </a:cubicBezTo>
                    <a:cubicBezTo>
                      <a:pt x="14" y="51"/>
                      <a:pt x="14" y="52"/>
                      <a:pt x="14" y="52"/>
                    </a:cubicBezTo>
                    <a:cubicBezTo>
                      <a:pt x="14" y="52"/>
                      <a:pt x="14" y="52"/>
                      <a:pt x="13" y="52"/>
                    </a:cubicBezTo>
                    <a:cubicBezTo>
                      <a:pt x="12" y="53"/>
                      <a:pt x="11" y="53"/>
                      <a:pt x="11" y="54"/>
                    </a:cubicBezTo>
                    <a:cubicBezTo>
                      <a:pt x="11" y="54"/>
                      <a:pt x="11" y="55"/>
                      <a:pt x="11" y="56"/>
                    </a:cubicBezTo>
                    <a:cubicBezTo>
                      <a:pt x="11" y="56"/>
                      <a:pt x="11" y="56"/>
                      <a:pt x="11" y="55"/>
                    </a:cubicBezTo>
                    <a:cubicBezTo>
                      <a:pt x="11" y="56"/>
                      <a:pt x="11" y="56"/>
                      <a:pt x="11" y="56"/>
                    </a:cubicBezTo>
                    <a:cubicBezTo>
                      <a:pt x="11" y="56"/>
                      <a:pt x="11" y="56"/>
                      <a:pt x="11" y="56"/>
                    </a:cubicBezTo>
                    <a:cubicBezTo>
                      <a:pt x="12" y="57"/>
                      <a:pt x="12" y="57"/>
                      <a:pt x="12" y="58"/>
                    </a:cubicBezTo>
                    <a:cubicBezTo>
                      <a:pt x="12" y="58"/>
                      <a:pt x="12" y="58"/>
                      <a:pt x="12" y="58"/>
                    </a:cubicBezTo>
                    <a:cubicBezTo>
                      <a:pt x="12" y="57"/>
                      <a:pt x="13" y="56"/>
                      <a:pt x="14" y="55"/>
                    </a:cubicBezTo>
                    <a:cubicBezTo>
                      <a:pt x="14" y="55"/>
                      <a:pt x="14" y="55"/>
                      <a:pt x="14" y="54"/>
                    </a:cubicBezTo>
                    <a:cubicBezTo>
                      <a:pt x="16" y="52"/>
                      <a:pt x="18" y="50"/>
                      <a:pt x="21" y="47"/>
                    </a:cubicBezTo>
                    <a:moveTo>
                      <a:pt x="39" y="46"/>
                    </a:moveTo>
                    <a:cubicBezTo>
                      <a:pt x="39" y="46"/>
                      <a:pt x="39" y="46"/>
                      <a:pt x="39" y="46"/>
                    </a:cubicBezTo>
                    <a:cubicBezTo>
                      <a:pt x="39" y="46"/>
                      <a:pt x="38" y="46"/>
                      <a:pt x="38" y="46"/>
                    </a:cubicBezTo>
                    <a:cubicBezTo>
                      <a:pt x="39" y="46"/>
                      <a:pt x="39" y="46"/>
                      <a:pt x="39" y="46"/>
                    </a:cubicBezTo>
                    <a:moveTo>
                      <a:pt x="36" y="45"/>
                    </a:moveTo>
                    <a:cubicBezTo>
                      <a:pt x="36" y="45"/>
                      <a:pt x="36" y="45"/>
                      <a:pt x="36" y="45"/>
                    </a:cubicBezTo>
                    <a:cubicBezTo>
                      <a:pt x="36" y="45"/>
                      <a:pt x="36" y="45"/>
                      <a:pt x="36" y="45"/>
                    </a:cubicBezTo>
                    <a:cubicBezTo>
                      <a:pt x="36" y="45"/>
                      <a:pt x="36" y="45"/>
                      <a:pt x="36" y="45"/>
                    </a:cubicBezTo>
                    <a:moveTo>
                      <a:pt x="42" y="45"/>
                    </a:moveTo>
                    <a:cubicBezTo>
                      <a:pt x="42" y="45"/>
                      <a:pt x="42" y="45"/>
                      <a:pt x="42" y="45"/>
                    </a:cubicBezTo>
                    <a:cubicBezTo>
                      <a:pt x="40" y="46"/>
                      <a:pt x="37" y="48"/>
                      <a:pt x="35" y="49"/>
                    </a:cubicBezTo>
                    <a:cubicBezTo>
                      <a:pt x="33" y="51"/>
                      <a:pt x="32" y="52"/>
                      <a:pt x="30" y="54"/>
                    </a:cubicBezTo>
                    <a:cubicBezTo>
                      <a:pt x="30" y="54"/>
                      <a:pt x="30" y="54"/>
                      <a:pt x="30" y="54"/>
                    </a:cubicBezTo>
                    <a:cubicBezTo>
                      <a:pt x="34" y="51"/>
                      <a:pt x="38" y="48"/>
                      <a:pt x="42" y="45"/>
                    </a:cubicBezTo>
                    <a:moveTo>
                      <a:pt x="29" y="44"/>
                    </a:moveTo>
                    <a:cubicBezTo>
                      <a:pt x="29" y="45"/>
                      <a:pt x="28" y="45"/>
                      <a:pt x="27" y="46"/>
                    </a:cubicBezTo>
                    <a:cubicBezTo>
                      <a:pt x="27" y="46"/>
                      <a:pt x="27" y="46"/>
                      <a:pt x="27" y="46"/>
                    </a:cubicBezTo>
                    <a:cubicBezTo>
                      <a:pt x="27" y="46"/>
                      <a:pt x="26" y="46"/>
                      <a:pt x="26" y="47"/>
                    </a:cubicBezTo>
                    <a:cubicBezTo>
                      <a:pt x="26" y="47"/>
                      <a:pt x="26" y="47"/>
                      <a:pt x="25" y="48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7" y="47"/>
                      <a:pt x="28" y="46"/>
                      <a:pt x="29" y="44"/>
                    </a:cubicBezTo>
                    <a:moveTo>
                      <a:pt x="18" y="42"/>
                    </a:moveTo>
                    <a:cubicBezTo>
                      <a:pt x="17" y="43"/>
                      <a:pt x="16" y="43"/>
                      <a:pt x="16" y="44"/>
                    </a:cubicBezTo>
                    <a:cubicBezTo>
                      <a:pt x="15" y="45"/>
                      <a:pt x="14" y="45"/>
                      <a:pt x="14" y="46"/>
                    </a:cubicBezTo>
                    <a:cubicBezTo>
                      <a:pt x="13" y="46"/>
                      <a:pt x="13" y="47"/>
                      <a:pt x="12" y="47"/>
                    </a:cubicBezTo>
                    <a:cubicBezTo>
                      <a:pt x="13" y="47"/>
                      <a:pt x="13" y="47"/>
                      <a:pt x="13" y="46"/>
                    </a:cubicBezTo>
                    <a:cubicBezTo>
                      <a:pt x="14" y="46"/>
                      <a:pt x="15" y="45"/>
                      <a:pt x="15" y="45"/>
                    </a:cubicBezTo>
                    <a:cubicBezTo>
                      <a:pt x="16" y="44"/>
                      <a:pt x="17" y="43"/>
                      <a:pt x="18" y="42"/>
                    </a:cubicBezTo>
                    <a:moveTo>
                      <a:pt x="91" y="41"/>
                    </a:moveTo>
                    <a:cubicBezTo>
                      <a:pt x="90" y="42"/>
                      <a:pt x="89" y="42"/>
                      <a:pt x="88" y="43"/>
                    </a:cubicBezTo>
                    <a:cubicBezTo>
                      <a:pt x="88" y="43"/>
                      <a:pt x="88" y="43"/>
                      <a:pt x="87" y="44"/>
                    </a:cubicBezTo>
                    <a:cubicBezTo>
                      <a:pt x="89" y="43"/>
                      <a:pt x="90" y="42"/>
                      <a:pt x="91" y="42"/>
                    </a:cubicBezTo>
                    <a:cubicBezTo>
                      <a:pt x="91" y="41"/>
                      <a:pt x="91" y="41"/>
                      <a:pt x="91" y="41"/>
                    </a:cubicBezTo>
                    <a:moveTo>
                      <a:pt x="42" y="41"/>
                    </a:moveTo>
                    <a:cubicBezTo>
                      <a:pt x="41" y="42"/>
                      <a:pt x="40" y="43"/>
                      <a:pt x="38" y="43"/>
                    </a:cubicBezTo>
                    <a:cubicBezTo>
                      <a:pt x="39" y="43"/>
                      <a:pt x="40" y="42"/>
                      <a:pt x="42" y="42"/>
                    </a:cubicBezTo>
                    <a:cubicBezTo>
                      <a:pt x="42" y="41"/>
                      <a:pt x="42" y="41"/>
                      <a:pt x="42" y="41"/>
                    </a:cubicBezTo>
                    <a:moveTo>
                      <a:pt x="32" y="40"/>
                    </a:moveTo>
                    <a:cubicBezTo>
                      <a:pt x="30" y="42"/>
                      <a:pt x="28" y="44"/>
                      <a:pt x="27" y="46"/>
                    </a:cubicBezTo>
                    <a:cubicBezTo>
                      <a:pt x="27" y="46"/>
                      <a:pt x="27" y="45"/>
                      <a:pt x="28" y="45"/>
                    </a:cubicBezTo>
                    <a:cubicBezTo>
                      <a:pt x="28" y="45"/>
                      <a:pt x="28" y="45"/>
                      <a:pt x="28" y="45"/>
                    </a:cubicBezTo>
                    <a:cubicBezTo>
                      <a:pt x="29" y="43"/>
                      <a:pt x="30" y="42"/>
                      <a:pt x="32" y="40"/>
                    </a:cubicBezTo>
                    <a:moveTo>
                      <a:pt x="11" y="39"/>
                    </a:moveTo>
                    <a:cubicBezTo>
                      <a:pt x="11" y="39"/>
                      <a:pt x="10" y="39"/>
                      <a:pt x="10" y="39"/>
                    </a:cubicBezTo>
                    <a:cubicBezTo>
                      <a:pt x="7" y="40"/>
                      <a:pt x="4" y="42"/>
                      <a:pt x="3" y="45"/>
                    </a:cubicBezTo>
                    <a:cubicBezTo>
                      <a:pt x="3" y="46"/>
                      <a:pt x="3" y="46"/>
                      <a:pt x="3" y="46"/>
                    </a:cubicBezTo>
                    <a:cubicBezTo>
                      <a:pt x="2" y="47"/>
                      <a:pt x="1" y="49"/>
                      <a:pt x="0" y="51"/>
                    </a:cubicBezTo>
                    <a:cubicBezTo>
                      <a:pt x="0" y="51"/>
                      <a:pt x="0" y="52"/>
                      <a:pt x="1" y="52"/>
                    </a:cubicBezTo>
                    <a:cubicBezTo>
                      <a:pt x="2" y="52"/>
                      <a:pt x="3" y="52"/>
                      <a:pt x="4" y="52"/>
                    </a:cubicBezTo>
                    <a:cubicBezTo>
                      <a:pt x="4" y="52"/>
                      <a:pt x="4" y="52"/>
                      <a:pt x="4" y="52"/>
                    </a:cubicBezTo>
                    <a:cubicBezTo>
                      <a:pt x="3" y="52"/>
                      <a:pt x="2" y="50"/>
                      <a:pt x="3" y="49"/>
                    </a:cubicBezTo>
                    <a:cubicBezTo>
                      <a:pt x="3" y="48"/>
                      <a:pt x="4" y="48"/>
                      <a:pt x="4" y="47"/>
                    </a:cubicBezTo>
                    <a:cubicBezTo>
                      <a:pt x="5" y="47"/>
                      <a:pt x="7" y="46"/>
                      <a:pt x="8" y="46"/>
                    </a:cubicBezTo>
                    <a:cubicBezTo>
                      <a:pt x="9" y="45"/>
                      <a:pt x="11" y="44"/>
                      <a:pt x="12" y="42"/>
                    </a:cubicBezTo>
                    <a:cubicBezTo>
                      <a:pt x="10" y="43"/>
                      <a:pt x="9" y="44"/>
                      <a:pt x="8" y="44"/>
                    </a:cubicBezTo>
                    <a:cubicBezTo>
                      <a:pt x="7" y="44"/>
                      <a:pt x="7" y="44"/>
                      <a:pt x="7" y="44"/>
                    </a:cubicBezTo>
                    <a:cubicBezTo>
                      <a:pt x="6" y="44"/>
                      <a:pt x="6" y="43"/>
                      <a:pt x="7" y="43"/>
                    </a:cubicBezTo>
                    <a:cubicBezTo>
                      <a:pt x="8" y="42"/>
                      <a:pt x="10" y="40"/>
                      <a:pt x="11" y="39"/>
                    </a:cubicBezTo>
                    <a:cubicBezTo>
                      <a:pt x="11" y="39"/>
                      <a:pt x="11" y="39"/>
                      <a:pt x="11" y="39"/>
                    </a:cubicBezTo>
                    <a:moveTo>
                      <a:pt x="62" y="38"/>
                    </a:moveTo>
                    <a:cubicBezTo>
                      <a:pt x="59" y="40"/>
                      <a:pt x="56" y="41"/>
                      <a:pt x="53" y="43"/>
                    </a:cubicBezTo>
                    <a:cubicBezTo>
                      <a:pt x="53" y="43"/>
                      <a:pt x="52" y="43"/>
                      <a:pt x="52" y="43"/>
                    </a:cubicBezTo>
                    <a:cubicBezTo>
                      <a:pt x="49" y="45"/>
                      <a:pt x="47" y="46"/>
                      <a:pt x="44" y="48"/>
                    </a:cubicBezTo>
                    <a:cubicBezTo>
                      <a:pt x="40" y="51"/>
                      <a:pt x="36" y="54"/>
                      <a:pt x="31" y="57"/>
                    </a:cubicBezTo>
                    <a:cubicBezTo>
                      <a:pt x="30" y="57"/>
                      <a:pt x="28" y="58"/>
                      <a:pt x="27" y="59"/>
                    </a:cubicBezTo>
                    <a:cubicBezTo>
                      <a:pt x="27" y="59"/>
                      <a:pt x="26" y="59"/>
                      <a:pt x="26" y="59"/>
                    </a:cubicBezTo>
                    <a:cubicBezTo>
                      <a:pt x="26" y="60"/>
                      <a:pt x="26" y="60"/>
                      <a:pt x="26" y="60"/>
                    </a:cubicBezTo>
                    <a:cubicBezTo>
                      <a:pt x="33" y="56"/>
                      <a:pt x="39" y="52"/>
                      <a:pt x="45" y="49"/>
                    </a:cubicBezTo>
                    <a:cubicBezTo>
                      <a:pt x="42" y="51"/>
                      <a:pt x="39" y="53"/>
                      <a:pt x="35" y="55"/>
                    </a:cubicBezTo>
                    <a:cubicBezTo>
                      <a:pt x="41" y="52"/>
                      <a:pt x="46" y="49"/>
                      <a:pt x="52" y="46"/>
                    </a:cubicBezTo>
                    <a:cubicBezTo>
                      <a:pt x="53" y="45"/>
                      <a:pt x="54" y="45"/>
                      <a:pt x="55" y="44"/>
                    </a:cubicBezTo>
                    <a:cubicBezTo>
                      <a:pt x="57" y="43"/>
                      <a:pt x="59" y="41"/>
                      <a:pt x="61" y="39"/>
                    </a:cubicBezTo>
                    <a:cubicBezTo>
                      <a:pt x="61" y="39"/>
                      <a:pt x="61" y="39"/>
                      <a:pt x="62" y="38"/>
                    </a:cubicBezTo>
                    <a:moveTo>
                      <a:pt x="40" y="35"/>
                    </a:moveTo>
                    <a:cubicBezTo>
                      <a:pt x="39" y="35"/>
                      <a:pt x="39" y="35"/>
                      <a:pt x="39" y="35"/>
                    </a:cubicBezTo>
                    <a:cubicBezTo>
                      <a:pt x="39" y="35"/>
                      <a:pt x="39" y="35"/>
                      <a:pt x="40" y="35"/>
                    </a:cubicBezTo>
                    <a:moveTo>
                      <a:pt x="46" y="32"/>
                    </a:moveTo>
                    <a:cubicBezTo>
                      <a:pt x="44" y="34"/>
                      <a:pt x="42" y="35"/>
                      <a:pt x="40" y="36"/>
                    </a:cubicBezTo>
                    <a:cubicBezTo>
                      <a:pt x="39" y="37"/>
                      <a:pt x="37" y="38"/>
                      <a:pt x="35" y="40"/>
                    </a:cubicBezTo>
                    <a:cubicBezTo>
                      <a:pt x="32" y="44"/>
                      <a:pt x="29" y="48"/>
                      <a:pt x="26" y="53"/>
                    </a:cubicBezTo>
                    <a:cubicBezTo>
                      <a:pt x="27" y="52"/>
                      <a:pt x="27" y="52"/>
                      <a:pt x="28" y="52"/>
                    </a:cubicBezTo>
                    <a:cubicBezTo>
                      <a:pt x="27" y="52"/>
                      <a:pt x="26" y="53"/>
                      <a:pt x="25" y="55"/>
                    </a:cubicBezTo>
                    <a:cubicBezTo>
                      <a:pt x="24" y="55"/>
                      <a:pt x="25" y="56"/>
                      <a:pt x="25" y="56"/>
                    </a:cubicBezTo>
                    <a:cubicBezTo>
                      <a:pt x="28" y="53"/>
                      <a:pt x="31" y="50"/>
                      <a:pt x="34" y="48"/>
                    </a:cubicBezTo>
                    <a:cubicBezTo>
                      <a:pt x="33" y="48"/>
                      <a:pt x="33" y="48"/>
                      <a:pt x="32" y="48"/>
                    </a:cubicBezTo>
                    <a:cubicBezTo>
                      <a:pt x="32" y="48"/>
                      <a:pt x="32" y="48"/>
                      <a:pt x="32" y="48"/>
                    </a:cubicBezTo>
                    <a:cubicBezTo>
                      <a:pt x="31" y="48"/>
                      <a:pt x="31" y="47"/>
                      <a:pt x="31" y="46"/>
                    </a:cubicBezTo>
                    <a:cubicBezTo>
                      <a:pt x="36" y="42"/>
                      <a:pt x="41" y="37"/>
                      <a:pt x="46" y="32"/>
                    </a:cubicBezTo>
                    <a:moveTo>
                      <a:pt x="27" y="32"/>
                    </a:moveTo>
                    <a:cubicBezTo>
                      <a:pt x="26" y="33"/>
                      <a:pt x="26" y="33"/>
                      <a:pt x="25" y="33"/>
                    </a:cubicBezTo>
                    <a:cubicBezTo>
                      <a:pt x="25" y="33"/>
                      <a:pt x="25" y="34"/>
                      <a:pt x="25" y="34"/>
                    </a:cubicBezTo>
                    <a:cubicBezTo>
                      <a:pt x="25" y="34"/>
                      <a:pt x="24" y="34"/>
                      <a:pt x="24" y="33"/>
                    </a:cubicBezTo>
                    <a:cubicBezTo>
                      <a:pt x="24" y="34"/>
                      <a:pt x="24" y="34"/>
                      <a:pt x="24" y="34"/>
                    </a:cubicBezTo>
                    <a:cubicBezTo>
                      <a:pt x="24" y="34"/>
                      <a:pt x="23" y="35"/>
                      <a:pt x="23" y="36"/>
                    </a:cubicBezTo>
                    <a:cubicBezTo>
                      <a:pt x="24" y="35"/>
                      <a:pt x="26" y="33"/>
                      <a:pt x="27" y="32"/>
                    </a:cubicBezTo>
                    <a:moveTo>
                      <a:pt x="64" y="30"/>
                    </a:moveTo>
                    <a:cubicBezTo>
                      <a:pt x="64" y="30"/>
                      <a:pt x="64" y="30"/>
                      <a:pt x="64" y="30"/>
                    </a:cubicBezTo>
                    <a:cubicBezTo>
                      <a:pt x="63" y="31"/>
                      <a:pt x="61" y="32"/>
                      <a:pt x="60" y="33"/>
                    </a:cubicBezTo>
                    <a:cubicBezTo>
                      <a:pt x="61" y="33"/>
                      <a:pt x="61" y="32"/>
                      <a:pt x="62" y="32"/>
                    </a:cubicBezTo>
                    <a:cubicBezTo>
                      <a:pt x="63" y="31"/>
                      <a:pt x="63" y="30"/>
                      <a:pt x="64" y="30"/>
                    </a:cubicBezTo>
                    <a:moveTo>
                      <a:pt x="36" y="26"/>
                    </a:moveTo>
                    <a:cubicBezTo>
                      <a:pt x="35" y="26"/>
                      <a:pt x="34" y="27"/>
                      <a:pt x="33" y="27"/>
                    </a:cubicBezTo>
                    <a:cubicBezTo>
                      <a:pt x="33" y="27"/>
                      <a:pt x="33" y="27"/>
                      <a:pt x="33" y="27"/>
                    </a:cubicBezTo>
                    <a:cubicBezTo>
                      <a:pt x="32" y="28"/>
                      <a:pt x="31" y="29"/>
                      <a:pt x="30" y="30"/>
                    </a:cubicBezTo>
                    <a:cubicBezTo>
                      <a:pt x="30" y="30"/>
                      <a:pt x="29" y="31"/>
                      <a:pt x="29" y="31"/>
                    </a:cubicBezTo>
                    <a:cubicBezTo>
                      <a:pt x="28" y="32"/>
                      <a:pt x="28" y="33"/>
                      <a:pt x="27" y="34"/>
                    </a:cubicBezTo>
                    <a:cubicBezTo>
                      <a:pt x="25" y="35"/>
                      <a:pt x="23" y="36"/>
                      <a:pt x="21" y="38"/>
                    </a:cubicBezTo>
                    <a:cubicBezTo>
                      <a:pt x="21" y="38"/>
                      <a:pt x="21" y="39"/>
                      <a:pt x="20" y="39"/>
                    </a:cubicBezTo>
                    <a:cubicBezTo>
                      <a:pt x="20" y="39"/>
                      <a:pt x="20" y="39"/>
                      <a:pt x="20" y="39"/>
                    </a:cubicBezTo>
                    <a:cubicBezTo>
                      <a:pt x="21" y="39"/>
                      <a:pt x="21" y="39"/>
                      <a:pt x="21" y="40"/>
                    </a:cubicBezTo>
                    <a:cubicBezTo>
                      <a:pt x="23" y="38"/>
                      <a:pt x="25" y="37"/>
                      <a:pt x="27" y="35"/>
                    </a:cubicBezTo>
                    <a:cubicBezTo>
                      <a:pt x="27" y="35"/>
                      <a:pt x="27" y="35"/>
                      <a:pt x="27" y="35"/>
                    </a:cubicBezTo>
                    <a:cubicBezTo>
                      <a:pt x="28" y="35"/>
                      <a:pt x="28" y="36"/>
                      <a:pt x="28" y="37"/>
                    </a:cubicBezTo>
                    <a:cubicBezTo>
                      <a:pt x="26" y="39"/>
                      <a:pt x="23" y="41"/>
                      <a:pt x="21" y="43"/>
                    </a:cubicBezTo>
                    <a:cubicBezTo>
                      <a:pt x="20" y="44"/>
                      <a:pt x="20" y="44"/>
                      <a:pt x="19" y="45"/>
                    </a:cubicBezTo>
                    <a:cubicBezTo>
                      <a:pt x="19" y="45"/>
                      <a:pt x="17" y="46"/>
                      <a:pt x="16" y="47"/>
                    </a:cubicBezTo>
                    <a:cubicBezTo>
                      <a:pt x="18" y="46"/>
                      <a:pt x="20" y="45"/>
                      <a:pt x="23" y="44"/>
                    </a:cubicBezTo>
                    <a:cubicBezTo>
                      <a:pt x="24" y="42"/>
                      <a:pt x="25" y="41"/>
                      <a:pt x="27" y="39"/>
                    </a:cubicBezTo>
                    <a:cubicBezTo>
                      <a:pt x="27" y="39"/>
                      <a:pt x="27" y="39"/>
                      <a:pt x="27" y="39"/>
                    </a:cubicBezTo>
                    <a:cubicBezTo>
                      <a:pt x="27" y="39"/>
                      <a:pt x="27" y="39"/>
                      <a:pt x="27" y="39"/>
                    </a:cubicBezTo>
                    <a:cubicBezTo>
                      <a:pt x="27" y="39"/>
                      <a:pt x="27" y="38"/>
                      <a:pt x="28" y="38"/>
                    </a:cubicBezTo>
                    <a:cubicBezTo>
                      <a:pt x="28" y="37"/>
                      <a:pt x="29" y="37"/>
                      <a:pt x="30" y="36"/>
                    </a:cubicBezTo>
                    <a:cubicBezTo>
                      <a:pt x="30" y="35"/>
                      <a:pt x="31" y="35"/>
                      <a:pt x="31" y="35"/>
                    </a:cubicBezTo>
                    <a:cubicBezTo>
                      <a:pt x="32" y="32"/>
                      <a:pt x="34" y="29"/>
                      <a:pt x="35" y="27"/>
                    </a:cubicBezTo>
                    <a:cubicBezTo>
                      <a:pt x="35" y="27"/>
                      <a:pt x="35" y="27"/>
                      <a:pt x="35" y="27"/>
                    </a:cubicBezTo>
                    <a:cubicBezTo>
                      <a:pt x="35" y="27"/>
                      <a:pt x="36" y="27"/>
                      <a:pt x="36" y="26"/>
                    </a:cubicBezTo>
                    <a:cubicBezTo>
                      <a:pt x="36" y="26"/>
                      <a:pt x="36" y="26"/>
                      <a:pt x="36" y="26"/>
                    </a:cubicBezTo>
                    <a:moveTo>
                      <a:pt x="32" y="26"/>
                    </a:moveTo>
                    <a:cubicBezTo>
                      <a:pt x="31" y="26"/>
                      <a:pt x="30" y="27"/>
                      <a:pt x="29" y="27"/>
                    </a:cubicBezTo>
                    <a:cubicBezTo>
                      <a:pt x="28" y="28"/>
                      <a:pt x="28" y="30"/>
                      <a:pt x="27" y="31"/>
                    </a:cubicBezTo>
                    <a:cubicBezTo>
                      <a:pt x="28" y="29"/>
                      <a:pt x="30" y="27"/>
                      <a:pt x="32" y="26"/>
                    </a:cubicBezTo>
                    <a:moveTo>
                      <a:pt x="70" y="23"/>
                    </a:moveTo>
                    <a:cubicBezTo>
                      <a:pt x="69" y="23"/>
                      <a:pt x="69" y="24"/>
                      <a:pt x="68" y="24"/>
                    </a:cubicBezTo>
                    <a:cubicBezTo>
                      <a:pt x="66" y="24"/>
                      <a:pt x="64" y="24"/>
                      <a:pt x="61" y="24"/>
                    </a:cubicBezTo>
                    <a:cubicBezTo>
                      <a:pt x="59" y="25"/>
                      <a:pt x="57" y="27"/>
                      <a:pt x="55" y="28"/>
                    </a:cubicBezTo>
                    <a:cubicBezTo>
                      <a:pt x="55" y="28"/>
                      <a:pt x="54" y="29"/>
                      <a:pt x="54" y="29"/>
                    </a:cubicBezTo>
                    <a:cubicBezTo>
                      <a:pt x="50" y="32"/>
                      <a:pt x="47" y="36"/>
                      <a:pt x="43" y="39"/>
                    </a:cubicBezTo>
                    <a:cubicBezTo>
                      <a:pt x="43" y="39"/>
                      <a:pt x="44" y="39"/>
                      <a:pt x="44" y="38"/>
                    </a:cubicBezTo>
                    <a:cubicBezTo>
                      <a:pt x="47" y="37"/>
                      <a:pt x="49" y="36"/>
                      <a:pt x="52" y="34"/>
                    </a:cubicBezTo>
                    <a:cubicBezTo>
                      <a:pt x="52" y="34"/>
                      <a:pt x="52" y="34"/>
                      <a:pt x="53" y="34"/>
                    </a:cubicBezTo>
                    <a:cubicBezTo>
                      <a:pt x="57" y="30"/>
                      <a:pt x="62" y="27"/>
                      <a:pt x="67" y="25"/>
                    </a:cubicBezTo>
                    <a:cubicBezTo>
                      <a:pt x="68" y="24"/>
                      <a:pt x="69" y="24"/>
                      <a:pt x="69" y="24"/>
                    </a:cubicBezTo>
                    <a:cubicBezTo>
                      <a:pt x="69" y="24"/>
                      <a:pt x="69" y="24"/>
                      <a:pt x="70" y="24"/>
                    </a:cubicBezTo>
                    <a:cubicBezTo>
                      <a:pt x="70" y="24"/>
                      <a:pt x="70" y="24"/>
                      <a:pt x="70" y="24"/>
                    </a:cubicBezTo>
                    <a:cubicBezTo>
                      <a:pt x="70" y="23"/>
                      <a:pt x="70" y="23"/>
                      <a:pt x="70" y="23"/>
                    </a:cubicBezTo>
                    <a:moveTo>
                      <a:pt x="43" y="23"/>
                    </a:moveTo>
                    <a:cubicBezTo>
                      <a:pt x="42" y="24"/>
                      <a:pt x="41" y="25"/>
                      <a:pt x="40" y="25"/>
                    </a:cubicBezTo>
                    <a:cubicBezTo>
                      <a:pt x="40" y="27"/>
                      <a:pt x="38" y="29"/>
                      <a:pt x="37" y="30"/>
                    </a:cubicBezTo>
                    <a:cubicBezTo>
                      <a:pt x="37" y="31"/>
                      <a:pt x="35" y="33"/>
                      <a:pt x="34" y="34"/>
                    </a:cubicBezTo>
                    <a:cubicBezTo>
                      <a:pt x="34" y="34"/>
                      <a:pt x="34" y="34"/>
                      <a:pt x="35" y="34"/>
                    </a:cubicBezTo>
                    <a:cubicBezTo>
                      <a:pt x="33" y="36"/>
                      <a:pt x="31" y="38"/>
                      <a:pt x="30" y="40"/>
                    </a:cubicBezTo>
                    <a:cubicBezTo>
                      <a:pt x="29" y="40"/>
                      <a:pt x="29" y="40"/>
                      <a:pt x="29" y="41"/>
                    </a:cubicBezTo>
                    <a:cubicBezTo>
                      <a:pt x="31" y="38"/>
                      <a:pt x="34" y="35"/>
                      <a:pt x="37" y="33"/>
                    </a:cubicBezTo>
                    <a:cubicBezTo>
                      <a:pt x="39" y="29"/>
                      <a:pt x="41" y="26"/>
                      <a:pt x="43" y="23"/>
                    </a:cubicBezTo>
                    <a:moveTo>
                      <a:pt x="28" y="22"/>
                    </a:moveTo>
                    <a:cubicBezTo>
                      <a:pt x="27" y="23"/>
                      <a:pt x="26" y="25"/>
                      <a:pt x="24" y="26"/>
                    </a:cubicBezTo>
                    <a:cubicBezTo>
                      <a:pt x="21" y="30"/>
                      <a:pt x="18" y="36"/>
                      <a:pt x="14" y="39"/>
                    </a:cubicBezTo>
                    <a:cubicBezTo>
                      <a:pt x="13" y="40"/>
                      <a:pt x="13" y="40"/>
                      <a:pt x="12" y="41"/>
                    </a:cubicBezTo>
                    <a:cubicBezTo>
                      <a:pt x="13" y="41"/>
                      <a:pt x="14" y="40"/>
                      <a:pt x="15" y="40"/>
                    </a:cubicBezTo>
                    <a:cubicBezTo>
                      <a:pt x="23" y="33"/>
                      <a:pt x="23" y="28"/>
                      <a:pt x="28" y="22"/>
                    </a:cubicBezTo>
                    <a:moveTo>
                      <a:pt x="35" y="20"/>
                    </a:moveTo>
                    <a:cubicBezTo>
                      <a:pt x="35" y="20"/>
                      <a:pt x="35" y="20"/>
                      <a:pt x="35" y="20"/>
                    </a:cubicBezTo>
                    <a:cubicBezTo>
                      <a:pt x="35" y="20"/>
                      <a:pt x="35" y="21"/>
                      <a:pt x="35" y="21"/>
                    </a:cubicBezTo>
                    <a:cubicBezTo>
                      <a:pt x="34" y="22"/>
                      <a:pt x="33" y="24"/>
                      <a:pt x="32" y="25"/>
                    </a:cubicBezTo>
                    <a:cubicBezTo>
                      <a:pt x="33" y="24"/>
                      <a:pt x="35" y="23"/>
                      <a:pt x="36" y="22"/>
                    </a:cubicBezTo>
                    <a:cubicBezTo>
                      <a:pt x="36" y="22"/>
                      <a:pt x="36" y="22"/>
                      <a:pt x="36" y="22"/>
                    </a:cubicBezTo>
                    <a:cubicBezTo>
                      <a:pt x="36" y="22"/>
                      <a:pt x="36" y="22"/>
                      <a:pt x="36" y="22"/>
                    </a:cubicBezTo>
                    <a:cubicBezTo>
                      <a:pt x="35" y="22"/>
                      <a:pt x="35" y="22"/>
                      <a:pt x="35" y="21"/>
                    </a:cubicBezTo>
                    <a:cubicBezTo>
                      <a:pt x="35" y="21"/>
                      <a:pt x="35" y="20"/>
                      <a:pt x="35" y="20"/>
                    </a:cubicBezTo>
                    <a:moveTo>
                      <a:pt x="73" y="19"/>
                    </a:moveTo>
                    <a:cubicBezTo>
                      <a:pt x="73" y="19"/>
                      <a:pt x="72" y="19"/>
                      <a:pt x="72" y="19"/>
                    </a:cubicBezTo>
                    <a:cubicBezTo>
                      <a:pt x="72" y="19"/>
                      <a:pt x="71" y="20"/>
                      <a:pt x="71" y="20"/>
                    </a:cubicBezTo>
                    <a:cubicBezTo>
                      <a:pt x="71" y="20"/>
                      <a:pt x="71" y="20"/>
                      <a:pt x="71" y="20"/>
                    </a:cubicBezTo>
                    <a:cubicBezTo>
                      <a:pt x="71" y="20"/>
                      <a:pt x="70" y="20"/>
                      <a:pt x="70" y="20"/>
                    </a:cubicBezTo>
                    <a:cubicBezTo>
                      <a:pt x="69" y="20"/>
                      <a:pt x="67" y="21"/>
                      <a:pt x="65" y="22"/>
                    </a:cubicBezTo>
                    <a:cubicBezTo>
                      <a:pt x="68" y="22"/>
                      <a:pt x="72" y="21"/>
                      <a:pt x="75" y="21"/>
                    </a:cubicBezTo>
                    <a:cubicBezTo>
                      <a:pt x="75" y="20"/>
                      <a:pt x="76" y="20"/>
                      <a:pt x="76" y="20"/>
                    </a:cubicBezTo>
                    <a:cubicBezTo>
                      <a:pt x="75" y="20"/>
                      <a:pt x="74" y="19"/>
                      <a:pt x="73" y="19"/>
                    </a:cubicBezTo>
                    <a:moveTo>
                      <a:pt x="39" y="17"/>
                    </a:moveTo>
                    <a:cubicBezTo>
                      <a:pt x="39" y="19"/>
                      <a:pt x="38" y="20"/>
                      <a:pt x="37" y="21"/>
                    </a:cubicBezTo>
                    <a:cubicBezTo>
                      <a:pt x="38" y="20"/>
                      <a:pt x="38" y="20"/>
                      <a:pt x="39" y="20"/>
                    </a:cubicBezTo>
                    <a:cubicBezTo>
                      <a:pt x="40" y="19"/>
                      <a:pt x="40" y="19"/>
                      <a:pt x="41" y="18"/>
                    </a:cubicBezTo>
                    <a:cubicBezTo>
                      <a:pt x="41" y="18"/>
                      <a:pt x="41" y="18"/>
                      <a:pt x="41" y="18"/>
                    </a:cubicBezTo>
                    <a:cubicBezTo>
                      <a:pt x="41" y="18"/>
                      <a:pt x="40" y="18"/>
                      <a:pt x="40" y="18"/>
                    </a:cubicBezTo>
                    <a:cubicBezTo>
                      <a:pt x="40" y="18"/>
                      <a:pt x="39" y="18"/>
                      <a:pt x="39" y="17"/>
                    </a:cubicBezTo>
                    <a:moveTo>
                      <a:pt x="62" y="17"/>
                    </a:moveTo>
                    <a:cubicBezTo>
                      <a:pt x="61" y="17"/>
                      <a:pt x="61" y="18"/>
                      <a:pt x="60" y="18"/>
                    </a:cubicBezTo>
                    <a:cubicBezTo>
                      <a:pt x="57" y="19"/>
                      <a:pt x="53" y="20"/>
                      <a:pt x="50" y="21"/>
                    </a:cubicBezTo>
                    <a:cubicBezTo>
                      <a:pt x="48" y="23"/>
                      <a:pt x="46" y="24"/>
                      <a:pt x="44" y="26"/>
                    </a:cubicBezTo>
                    <a:cubicBezTo>
                      <a:pt x="45" y="24"/>
                      <a:pt x="47" y="23"/>
                      <a:pt x="48" y="22"/>
                    </a:cubicBezTo>
                    <a:cubicBezTo>
                      <a:pt x="48" y="22"/>
                      <a:pt x="47" y="22"/>
                      <a:pt x="46" y="22"/>
                    </a:cubicBezTo>
                    <a:cubicBezTo>
                      <a:pt x="45" y="25"/>
                      <a:pt x="42" y="28"/>
                      <a:pt x="42" y="28"/>
                    </a:cubicBezTo>
                    <a:cubicBezTo>
                      <a:pt x="41" y="29"/>
                      <a:pt x="41" y="30"/>
                      <a:pt x="40" y="32"/>
                    </a:cubicBezTo>
                    <a:cubicBezTo>
                      <a:pt x="40" y="32"/>
                      <a:pt x="40" y="32"/>
                      <a:pt x="40" y="32"/>
                    </a:cubicBezTo>
                    <a:cubicBezTo>
                      <a:pt x="41" y="31"/>
                      <a:pt x="43" y="30"/>
                      <a:pt x="44" y="29"/>
                    </a:cubicBezTo>
                    <a:cubicBezTo>
                      <a:pt x="46" y="28"/>
                      <a:pt x="47" y="27"/>
                      <a:pt x="48" y="26"/>
                    </a:cubicBezTo>
                    <a:cubicBezTo>
                      <a:pt x="47" y="27"/>
                      <a:pt x="47" y="28"/>
                      <a:pt x="46" y="29"/>
                    </a:cubicBezTo>
                    <a:cubicBezTo>
                      <a:pt x="48" y="28"/>
                      <a:pt x="50" y="27"/>
                      <a:pt x="52" y="26"/>
                    </a:cubicBezTo>
                    <a:cubicBezTo>
                      <a:pt x="53" y="25"/>
                      <a:pt x="54" y="24"/>
                      <a:pt x="55" y="23"/>
                    </a:cubicBezTo>
                    <a:cubicBezTo>
                      <a:pt x="56" y="22"/>
                      <a:pt x="58" y="20"/>
                      <a:pt x="61" y="18"/>
                    </a:cubicBezTo>
                    <a:cubicBezTo>
                      <a:pt x="61" y="18"/>
                      <a:pt x="61" y="18"/>
                      <a:pt x="62" y="17"/>
                    </a:cubicBezTo>
                    <a:moveTo>
                      <a:pt x="64" y="17"/>
                    </a:moveTo>
                    <a:cubicBezTo>
                      <a:pt x="60" y="20"/>
                      <a:pt x="56" y="22"/>
                      <a:pt x="53" y="25"/>
                    </a:cubicBezTo>
                    <a:cubicBezTo>
                      <a:pt x="53" y="25"/>
                      <a:pt x="53" y="25"/>
                      <a:pt x="53" y="25"/>
                    </a:cubicBezTo>
                    <a:cubicBezTo>
                      <a:pt x="53" y="25"/>
                      <a:pt x="54" y="25"/>
                      <a:pt x="54" y="24"/>
                    </a:cubicBezTo>
                    <a:cubicBezTo>
                      <a:pt x="57" y="23"/>
                      <a:pt x="66" y="17"/>
                      <a:pt x="64" y="17"/>
                    </a:cubicBezTo>
                    <a:moveTo>
                      <a:pt x="43" y="17"/>
                    </a:moveTo>
                    <a:cubicBezTo>
                      <a:pt x="43" y="17"/>
                      <a:pt x="42" y="17"/>
                      <a:pt x="42" y="17"/>
                    </a:cubicBezTo>
                    <a:cubicBezTo>
                      <a:pt x="42" y="17"/>
                      <a:pt x="42" y="18"/>
                      <a:pt x="42" y="18"/>
                    </a:cubicBezTo>
                    <a:cubicBezTo>
                      <a:pt x="43" y="17"/>
                      <a:pt x="43" y="17"/>
                      <a:pt x="43" y="17"/>
                    </a:cubicBezTo>
                    <a:moveTo>
                      <a:pt x="79" y="17"/>
                    </a:moveTo>
                    <a:cubicBezTo>
                      <a:pt x="79" y="17"/>
                      <a:pt x="79" y="17"/>
                      <a:pt x="79" y="17"/>
                    </a:cubicBezTo>
                    <a:cubicBezTo>
                      <a:pt x="78" y="17"/>
                      <a:pt x="77" y="17"/>
                      <a:pt x="75" y="18"/>
                    </a:cubicBezTo>
                    <a:cubicBezTo>
                      <a:pt x="77" y="18"/>
                      <a:pt x="78" y="18"/>
                      <a:pt x="78" y="19"/>
                    </a:cubicBezTo>
                    <a:cubicBezTo>
                      <a:pt x="79" y="19"/>
                      <a:pt x="79" y="18"/>
                      <a:pt x="80" y="18"/>
                    </a:cubicBezTo>
                    <a:cubicBezTo>
                      <a:pt x="80" y="18"/>
                      <a:pt x="80" y="17"/>
                      <a:pt x="80" y="17"/>
                    </a:cubicBezTo>
                    <a:cubicBezTo>
                      <a:pt x="80" y="17"/>
                      <a:pt x="80" y="17"/>
                      <a:pt x="79" y="17"/>
                    </a:cubicBezTo>
                    <a:cubicBezTo>
                      <a:pt x="79" y="17"/>
                      <a:pt x="79" y="17"/>
                      <a:pt x="79" y="17"/>
                    </a:cubicBezTo>
                    <a:moveTo>
                      <a:pt x="41" y="16"/>
                    </a:moveTo>
                    <a:cubicBezTo>
                      <a:pt x="40" y="16"/>
                      <a:pt x="40" y="16"/>
                      <a:pt x="40" y="16"/>
                    </a:cubicBezTo>
                    <a:cubicBezTo>
                      <a:pt x="40" y="16"/>
                      <a:pt x="40" y="16"/>
                      <a:pt x="40" y="17"/>
                    </a:cubicBezTo>
                    <a:cubicBezTo>
                      <a:pt x="40" y="16"/>
                      <a:pt x="40" y="16"/>
                      <a:pt x="41" y="16"/>
                    </a:cubicBezTo>
                    <a:moveTo>
                      <a:pt x="71" y="13"/>
                    </a:moveTo>
                    <a:cubicBezTo>
                      <a:pt x="70" y="13"/>
                      <a:pt x="70" y="14"/>
                      <a:pt x="69" y="14"/>
                    </a:cubicBezTo>
                    <a:cubicBezTo>
                      <a:pt x="69" y="14"/>
                      <a:pt x="69" y="14"/>
                      <a:pt x="69" y="15"/>
                    </a:cubicBezTo>
                    <a:cubicBezTo>
                      <a:pt x="70" y="14"/>
                      <a:pt x="70" y="14"/>
                      <a:pt x="71" y="14"/>
                    </a:cubicBezTo>
                    <a:cubicBezTo>
                      <a:pt x="71" y="14"/>
                      <a:pt x="71" y="13"/>
                      <a:pt x="71" y="13"/>
                    </a:cubicBezTo>
                    <a:cubicBezTo>
                      <a:pt x="72" y="13"/>
                      <a:pt x="72" y="14"/>
                      <a:pt x="72" y="14"/>
                    </a:cubicBezTo>
                    <a:cubicBezTo>
                      <a:pt x="72" y="14"/>
                      <a:pt x="73" y="14"/>
                      <a:pt x="73" y="14"/>
                    </a:cubicBezTo>
                    <a:cubicBezTo>
                      <a:pt x="73" y="14"/>
                      <a:pt x="73" y="14"/>
                      <a:pt x="73" y="14"/>
                    </a:cubicBezTo>
                    <a:cubicBezTo>
                      <a:pt x="73" y="13"/>
                      <a:pt x="72" y="13"/>
                      <a:pt x="71" y="13"/>
                    </a:cubicBezTo>
                    <a:moveTo>
                      <a:pt x="51" y="12"/>
                    </a:moveTo>
                    <a:cubicBezTo>
                      <a:pt x="50" y="12"/>
                      <a:pt x="49" y="13"/>
                      <a:pt x="49" y="13"/>
                    </a:cubicBezTo>
                    <a:cubicBezTo>
                      <a:pt x="47" y="14"/>
                      <a:pt x="45" y="15"/>
                      <a:pt x="42" y="15"/>
                    </a:cubicBezTo>
                    <a:cubicBezTo>
                      <a:pt x="42" y="16"/>
                      <a:pt x="42" y="17"/>
                      <a:pt x="43" y="17"/>
                    </a:cubicBezTo>
                    <a:cubicBezTo>
                      <a:pt x="43" y="17"/>
                      <a:pt x="43" y="17"/>
                      <a:pt x="43" y="17"/>
                    </a:cubicBezTo>
                    <a:cubicBezTo>
                      <a:pt x="43" y="17"/>
                      <a:pt x="43" y="17"/>
                      <a:pt x="44" y="17"/>
                    </a:cubicBezTo>
                    <a:cubicBezTo>
                      <a:pt x="46" y="15"/>
                      <a:pt x="48" y="14"/>
                      <a:pt x="51" y="12"/>
                    </a:cubicBezTo>
                    <a:moveTo>
                      <a:pt x="54" y="12"/>
                    </a:moveTo>
                    <a:cubicBezTo>
                      <a:pt x="54" y="12"/>
                      <a:pt x="54" y="12"/>
                      <a:pt x="54" y="12"/>
                    </a:cubicBezTo>
                    <a:cubicBezTo>
                      <a:pt x="50" y="15"/>
                      <a:pt x="45" y="17"/>
                      <a:pt x="41" y="21"/>
                    </a:cubicBezTo>
                    <a:cubicBezTo>
                      <a:pt x="41" y="21"/>
                      <a:pt x="41" y="21"/>
                      <a:pt x="41" y="22"/>
                    </a:cubicBezTo>
                    <a:cubicBezTo>
                      <a:pt x="41" y="22"/>
                      <a:pt x="41" y="22"/>
                      <a:pt x="41" y="22"/>
                    </a:cubicBezTo>
                    <a:cubicBezTo>
                      <a:pt x="42" y="21"/>
                      <a:pt x="43" y="21"/>
                      <a:pt x="44" y="20"/>
                    </a:cubicBezTo>
                    <a:cubicBezTo>
                      <a:pt x="43" y="20"/>
                      <a:pt x="43" y="20"/>
                      <a:pt x="43" y="20"/>
                    </a:cubicBezTo>
                    <a:cubicBezTo>
                      <a:pt x="43" y="20"/>
                      <a:pt x="44" y="20"/>
                      <a:pt x="46" y="18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8" y="16"/>
                      <a:pt x="51" y="14"/>
                      <a:pt x="54" y="12"/>
                    </a:cubicBezTo>
                    <a:moveTo>
                      <a:pt x="60" y="11"/>
                    </a:moveTo>
                    <a:cubicBezTo>
                      <a:pt x="59" y="11"/>
                      <a:pt x="59" y="11"/>
                      <a:pt x="58" y="12"/>
                    </a:cubicBezTo>
                    <a:cubicBezTo>
                      <a:pt x="57" y="12"/>
                      <a:pt x="56" y="13"/>
                      <a:pt x="55" y="14"/>
                    </a:cubicBezTo>
                    <a:cubicBezTo>
                      <a:pt x="56" y="14"/>
                      <a:pt x="57" y="13"/>
                      <a:pt x="57" y="13"/>
                    </a:cubicBezTo>
                    <a:cubicBezTo>
                      <a:pt x="58" y="13"/>
                      <a:pt x="55" y="15"/>
                      <a:pt x="53" y="16"/>
                    </a:cubicBezTo>
                    <a:cubicBezTo>
                      <a:pt x="52" y="16"/>
                      <a:pt x="52" y="17"/>
                      <a:pt x="51" y="17"/>
                    </a:cubicBezTo>
                    <a:cubicBezTo>
                      <a:pt x="51" y="17"/>
                      <a:pt x="51" y="17"/>
                      <a:pt x="51" y="17"/>
                    </a:cubicBezTo>
                    <a:cubicBezTo>
                      <a:pt x="50" y="18"/>
                      <a:pt x="46" y="20"/>
                      <a:pt x="47" y="20"/>
                    </a:cubicBezTo>
                    <a:cubicBezTo>
                      <a:pt x="47" y="20"/>
                      <a:pt x="48" y="20"/>
                      <a:pt x="49" y="20"/>
                    </a:cubicBezTo>
                    <a:cubicBezTo>
                      <a:pt x="50" y="19"/>
                      <a:pt x="52" y="18"/>
                      <a:pt x="54" y="18"/>
                    </a:cubicBezTo>
                    <a:cubicBezTo>
                      <a:pt x="54" y="17"/>
                      <a:pt x="54" y="17"/>
                      <a:pt x="54" y="17"/>
                    </a:cubicBezTo>
                    <a:cubicBezTo>
                      <a:pt x="56" y="17"/>
                      <a:pt x="58" y="16"/>
                      <a:pt x="59" y="15"/>
                    </a:cubicBezTo>
                    <a:cubicBezTo>
                      <a:pt x="58" y="16"/>
                      <a:pt x="57" y="16"/>
                      <a:pt x="56" y="17"/>
                    </a:cubicBezTo>
                    <a:cubicBezTo>
                      <a:pt x="60" y="16"/>
                      <a:pt x="64" y="15"/>
                      <a:pt x="67" y="14"/>
                    </a:cubicBezTo>
                    <a:cubicBezTo>
                      <a:pt x="67" y="14"/>
                      <a:pt x="67" y="13"/>
                      <a:pt x="66" y="13"/>
                    </a:cubicBezTo>
                    <a:cubicBezTo>
                      <a:pt x="66" y="13"/>
                      <a:pt x="66" y="13"/>
                      <a:pt x="66" y="13"/>
                    </a:cubicBezTo>
                    <a:cubicBezTo>
                      <a:pt x="66" y="13"/>
                      <a:pt x="66" y="13"/>
                      <a:pt x="65" y="13"/>
                    </a:cubicBezTo>
                    <a:cubicBezTo>
                      <a:pt x="66" y="13"/>
                      <a:pt x="67" y="12"/>
                      <a:pt x="67" y="12"/>
                    </a:cubicBezTo>
                    <a:cubicBezTo>
                      <a:pt x="66" y="12"/>
                      <a:pt x="65" y="12"/>
                      <a:pt x="64" y="12"/>
                    </a:cubicBezTo>
                    <a:cubicBezTo>
                      <a:pt x="64" y="12"/>
                      <a:pt x="64" y="12"/>
                      <a:pt x="64" y="12"/>
                    </a:cubicBezTo>
                    <a:cubicBezTo>
                      <a:pt x="64" y="12"/>
                      <a:pt x="64" y="12"/>
                      <a:pt x="64" y="12"/>
                    </a:cubicBezTo>
                    <a:cubicBezTo>
                      <a:pt x="64" y="12"/>
                      <a:pt x="63" y="11"/>
                      <a:pt x="62" y="11"/>
                    </a:cubicBezTo>
                    <a:cubicBezTo>
                      <a:pt x="61" y="12"/>
                      <a:pt x="61" y="12"/>
                      <a:pt x="60" y="12"/>
                    </a:cubicBezTo>
                    <a:cubicBezTo>
                      <a:pt x="60" y="12"/>
                      <a:pt x="61" y="12"/>
                      <a:pt x="61" y="12"/>
                    </a:cubicBezTo>
                    <a:cubicBezTo>
                      <a:pt x="61" y="12"/>
                      <a:pt x="61" y="12"/>
                      <a:pt x="61" y="11"/>
                    </a:cubicBezTo>
                    <a:cubicBezTo>
                      <a:pt x="61" y="11"/>
                      <a:pt x="61" y="11"/>
                      <a:pt x="60" y="11"/>
                    </a:cubicBezTo>
                    <a:moveTo>
                      <a:pt x="63" y="8"/>
                    </a:moveTo>
                    <a:cubicBezTo>
                      <a:pt x="63" y="8"/>
                      <a:pt x="63" y="8"/>
                      <a:pt x="63" y="8"/>
                    </a:cubicBezTo>
                    <a:cubicBezTo>
                      <a:pt x="63" y="8"/>
                      <a:pt x="63" y="8"/>
                      <a:pt x="63" y="8"/>
                    </a:cubicBezTo>
                    <a:cubicBezTo>
                      <a:pt x="63" y="8"/>
                      <a:pt x="63" y="8"/>
                      <a:pt x="63" y="8"/>
                    </a:cubicBezTo>
                    <a:moveTo>
                      <a:pt x="55" y="7"/>
                    </a:moveTo>
                    <a:cubicBezTo>
                      <a:pt x="53" y="7"/>
                      <a:pt x="51" y="8"/>
                      <a:pt x="49" y="8"/>
                    </a:cubicBezTo>
                    <a:cubicBezTo>
                      <a:pt x="49" y="8"/>
                      <a:pt x="48" y="9"/>
                      <a:pt x="48" y="9"/>
                    </a:cubicBezTo>
                    <a:cubicBezTo>
                      <a:pt x="48" y="9"/>
                      <a:pt x="48" y="9"/>
                      <a:pt x="47" y="9"/>
                    </a:cubicBezTo>
                    <a:cubicBezTo>
                      <a:pt x="47" y="9"/>
                      <a:pt x="46" y="10"/>
                      <a:pt x="45" y="10"/>
                    </a:cubicBezTo>
                    <a:cubicBezTo>
                      <a:pt x="48" y="9"/>
                      <a:pt x="51" y="8"/>
                      <a:pt x="55" y="8"/>
                    </a:cubicBezTo>
                    <a:cubicBezTo>
                      <a:pt x="55" y="8"/>
                      <a:pt x="55" y="8"/>
                      <a:pt x="56" y="8"/>
                    </a:cubicBezTo>
                    <a:cubicBezTo>
                      <a:pt x="56" y="8"/>
                      <a:pt x="56" y="8"/>
                      <a:pt x="56" y="8"/>
                    </a:cubicBezTo>
                    <a:cubicBezTo>
                      <a:pt x="56" y="8"/>
                      <a:pt x="56" y="8"/>
                      <a:pt x="56" y="8"/>
                    </a:cubicBezTo>
                    <a:cubicBezTo>
                      <a:pt x="56" y="8"/>
                      <a:pt x="57" y="8"/>
                      <a:pt x="58" y="8"/>
                    </a:cubicBezTo>
                    <a:cubicBezTo>
                      <a:pt x="58" y="8"/>
                      <a:pt x="59" y="8"/>
                      <a:pt x="59" y="8"/>
                    </a:cubicBezTo>
                    <a:cubicBezTo>
                      <a:pt x="59" y="8"/>
                      <a:pt x="60" y="8"/>
                      <a:pt x="60" y="8"/>
                    </a:cubicBezTo>
                    <a:cubicBezTo>
                      <a:pt x="58" y="7"/>
                      <a:pt x="57" y="7"/>
                      <a:pt x="55" y="7"/>
                    </a:cubicBezTo>
                    <a:moveTo>
                      <a:pt x="59" y="4"/>
                    </a:moveTo>
                    <a:cubicBezTo>
                      <a:pt x="59" y="5"/>
                      <a:pt x="58" y="5"/>
                      <a:pt x="58" y="5"/>
                    </a:cubicBezTo>
                    <a:cubicBezTo>
                      <a:pt x="58" y="5"/>
                      <a:pt x="58" y="5"/>
                      <a:pt x="59" y="5"/>
                    </a:cubicBezTo>
                    <a:cubicBezTo>
                      <a:pt x="59" y="5"/>
                      <a:pt x="59" y="5"/>
                      <a:pt x="59" y="4"/>
                    </a:cubicBezTo>
                    <a:moveTo>
                      <a:pt x="61" y="0"/>
                    </a:moveTo>
                    <a:cubicBezTo>
                      <a:pt x="61" y="0"/>
                      <a:pt x="61" y="0"/>
                      <a:pt x="61" y="1"/>
                    </a:cubicBezTo>
                    <a:cubicBezTo>
                      <a:pt x="59" y="1"/>
                      <a:pt x="57" y="2"/>
                      <a:pt x="56" y="3"/>
                    </a:cubicBezTo>
                    <a:cubicBezTo>
                      <a:pt x="57" y="3"/>
                      <a:pt x="59" y="2"/>
                      <a:pt x="60" y="2"/>
                    </a:cubicBezTo>
                    <a:cubicBezTo>
                      <a:pt x="60" y="2"/>
                      <a:pt x="60" y="2"/>
                      <a:pt x="60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2" y="2"/>
                      <a:pt x="62" y="2"/>
                      <a:pt x="62" y="2"/>
                    </a:cubicBezTo>
                    <a:cubicBezTo>
                      <a:pt x="62" y="1"/>
                      <a:pt x="62" y="0"/>
                      <a:pt x="61" y="0"/>
                    </a:cubicBezTo>
                  </a:path>
                </a:pathLst>
              </a:custGeom>
              <a:solidFill>
                <a:srgbClr val="FFDC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10" name="Freeform 72">
                <a:extLst>
                  <a:ext uri="{FF2B5EF4-FFF2-40B4-BE49-F238E27FC236}">
                    <a16:creationId xmlns:a16="http://schemas.microsoft.com/office/drawing/2014/main" id="{BF1F66CC-F854-A546-8FD1-AD1F833A60C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46" y="2456"/>
                <a:ext cx="49" cy="41"/>
              </a:xfrm>
              <a:custGeom>
                <a:avLst/>
                <a:gdLst>
                  <a:gd name="T0" fmla="*/ 4 w 102"/>
                  <a:gd name="T1" fmla="*/ 45 h 85"/>
                  <a:gd name="T2" fmla="*/ 23 w 102"/>
                  <a:gd name="T3" fmla="*/ 27 h 85"/>
                  <a:gd name="T4" fmla="*/ 56 w 102"/>
                  <a:gd name="T5" fmla="*/ 5 h 85"/>
                  <a:gd name="T6" fmla="*/ 87 w 102"/>
                  <a:gd name="T7" fmla="*/ 18 h 85"/>
                  <a:gd name="T8" fmla="*/ 94 w 102"/>
                  <a:gd name="T9" fmla="*/ 56 h 85"/>
                  <a:gd name="T10" fmla="*/ 69 w 102"/>
                  <a:gd name="T11" fmla="*/ 80 h 85"/>
                  <a:gd name="T12" fmla="*/ 35 w 102"/>
                  <a:gd name="T13" fmla="*/ 70 h 85"/>
                  <a:gd name="T14" fmla="*/ 10 w 102"/>
                  <a:gd name="T15" fmla="*/ 72 h 85"/>
                  <a:gd name="T16" fmla="*/ 14 w 102"/>
                  <a:gd name="T17" fmla="*/ 74 h 85"/>
                  <a:gd name="T18" fmla="*/ 45 w 102"/>
                  <a:gd name="T19" fmla="*/ 78 h 85"/>
                  <a:gd name="T20" fmla="*/ 75 w 102"/>
                  <a:gd name="T21" fmla="*/ 82 h 85"/>
                  <a:gd name="T22" fmla="*/ 98 w 102"/>
                  <a:gd name="T23" fmla="*/ 35 h 85"/>
                  <a:gd name="T24" fmla="*/ 59 w 102"/>
                  <a:gd name="T25" fmla="*/ 1 h 85"/>
                  <a:gd name="T26" fmla="*/ 33 w 102"/>
                  <a:gd name="T27" fmla="*/ 9 h 85"/>
                  <a:gd name="T28" fmla="*/ 2 w 102"/>
                  <a:gd name="T29" fmla="*/ 42 h 85"/>
                  <a:gd name="T30" fmla="*/ 4 w 102"/>
                  <a:gd name="T31" fmla="*/ 4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2" h="85">
                    <a:moveTo>
                      <a:pt x="4" y="45"/>
                    </a:moveTo>
                    <a:cubicBezTo>
                      <a:pt x="12" y="40"/>
                      <a:pt x="18" y="35"/>
                      <a:pt x="23" y="27"/>
                    </a:cubicBezTo>
                    <a:cubicBezTo>
                      <a:pt x="32" y="14"/>
                      <a:pt x="39" y="6"/>
                      <a:pt x="56" y="5"/>
                    </a:cubicBezTo>
                    <a:cubicBezTo>
                      <a:pt x="68" y="4"/>
                      <a:pt x="80" y="7"/>
                      <a:pt x="87" y="18"/>
                    </a:cubicBezTo>
                    <a:cubicBezTo>
                      <a:pt x="94" y="29"/>
                      <a:pt x="98" y="43"/>
                      <a:pt x="94" y="56"/>
                    </a:cubicBezTo>
                    <a:cubicBezTo>
                      <a:pt x="91" y="68"/>
                      <a:pt x="81" y="78"/>
                      <a:pt x="69" y="80"/>
                    </a:cubicBezTo>
                    <a:cubicBezTo>
                      <a:pt x="55" y="83"/>
                      <a:pt x="46" y="75"/>
                      <a:pt x="35" y="70"/>
                    </a:cubicBezTo>
                    <a:cubicBezTo>
                      <a:pt x="29" y="67"/>
                      <a:pt x="13" y="63"/>
                      <a:pt x="10" y="72"/>
                    </a:cubicBezTo>
                    <a:cubicBezTo>
                      <a:pt x="10" y="75"/>
                      <a:pt x="13" y="76"/>
                      <a:pt x="14" y="74"/>
                    </a:cubicBezTo>
                    <a:cubicBezTo>
                      <a:pt x="16" y="62"/>
                      <a:pt x="40" y="76"/>
                      <a:pt x="45" y="78"/>
                    </a:cubicBezTo>
                    <a:cubicBezTo>
                      <a:pt x="54" y="83"/>
                      <a:pt x="65" y="85"/>
                      <a:pt x="75" y="82"/>
                    </a:cubicBezTo>
                    <a:cubicBezTo>
                      <a:pt x="94" y="76"/>
                      <a:pt x="102" y="53"/>
                      <a:pt x="98" y="35"/>
                    </a:cubicBezTo>
                    <a:cubicBezTo>
                      <a:pt x="93" y="14"/>
                      <a:pt x="80" y="3"/>
                      <a:pt x="59" y="1"/>
                    </a:cubicBezTo>
                    <a:cubicBezTo>
                      <a:pt x="50" y="0"/>
                      <a:pt x="41" y="3"/>
                      <a:pt x="33" y="9"/>
                    </a:cubicBezTo>
                    <a:cubicBezTo>
                      <a:pt x="19" y="20"/>
                      <a:pt x="26" y="27"/>
                      <a:pt x="2" y="42"/>
                    </a:cubicBezTo>
                    <a:cubicBezTo>
                      <a:pt x="0" y="43"/>
                      <a:pt x="2" y="46"/>
                      <a:pt x="4" y="45"/>
                    </a:cubicBezTo>
                  </a:path>
                </a:pathLst>
              </a:custGeom>
              <a:solidFill>
                <a:srgbClr val="5B5B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11" name="Freeform 73">
                <a:extLst>
                  <a:ext uri="{FF2B5EF4-FFF2-40B4-BE49-F238E27FC236}">
                    <a16:creationId xmlns:a16="http://schemas.microsoft.com/office/drawing/2014/main" id="{2F1D6BC5-4156-7A42-9E0D-C1B96A6AFF5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57" y="2502"/>
                <a:ext cx="8" cy="13"/>
              </a:xfrm>
              <a:custGeom>
                <a:avLst/>
                <a:gdLst>
                  <a:gd name="T0" fmla="*/ 11 w 15"/>
                  <a:gd name="T1" fmla="*/ 2 h 26"/>
                  <a:gd name="T2" fmla="*/ 1 w 15"/>
                  <a:gd name="T3" fmla="*/ 23 h 26"/>
                  <a:gd name="T4" fmla="*/ 4 w 15"/>
                  <a:gd name="T5" fmla="*/ 24 h 26"/>
                  <a:gd name="T6" fmla="*/ 14 w 15"/>
                  <a:gd name="T7" fmla="*/ 3 h 26"/>
                  <a:gd name="T8" fmla="*/ 11 w 15"/>
                  <a:gd name="T9" fmla="*/ 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26">
                    <a:moveTo>
                      <a:pt x="11" y="2"/>
                    </a:moveTo>
                    <a:cubicBezTo>
                      <a:pt x="7" y="8"/>
                      <a:pt x="4" y="16"/>
                      <a:pt x="1" y="23"/>
                    </a:cubicBezTo>
                    <a:cubicBezTo>
                      <a:pt x="0" y="25"/>
                      <a:pt x="4" y="26"/>
                      <a:pt x="4" y="24"/>
                    </a:cubicBezTo>
                    <a:cubicBezTo>
                      <a:pt x="8" y="17"/>
                      <a:pt x="10" y="10"/>
                      <a:pt x="14" y="3"/>
                    </a:cubicBezTo>
                    <a:cubicBezTo>
                      <a:pt x="15" y="2"/>
                      <a:pt x="12" y="0"/>
                      <a:pt x="11" y="2"/>
                    </a:cubicBezTo>
                    <a:close/>
                  </a:path>
                </a:pathLst>
              </a:custGeom>
              <a:solidFill>
                <a:srgbClr val="5B5B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12" name="Freeform 74">
                <a:extLst>
                  <a:ext uri="{FF2B5EF4-FFF2-40B4-BE49-F238E27FC236}">
                    <a16:creationId xmlns:a16="http://schemas.microsoft.com/office/drawing/2014/main" id="{8FBB46AF-1E83-594F-A49B-D826E2BF9F4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79" y="2505"/>
                <a:ext cx="4" cy="13"/>
              </a:xfrm>
              <a:custGeom>
                <a:avLst/>
                <a:gdLst>
                  <a:gd name="T0" fmla="*/ 1 w 8"/>
                  <a:gd name="T1" fmla="*/ 3 h 28"/>
                  <a:gd name="T2" fmla="*/ 4 w 8"/>
                  <a:gd name="T3" fmla="*/ 26 h 28"/>
                  <a:gd name="T4" fmla="*/ 7 w 8"/>
                  <a:gd name="T5" fmla="*/ 26 h 28"/>
                  <a:gd name="T6" fmla="*/ 5 w 8"/>
                  <a:gd name="T7" fmla="*/ 3 h 28"/>
                  <a:gd name="T8" fmla="*/ 1 w 8"/>
                  <a:gd name="T9" fmla="*/ 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28">
                    <a:moveTo>
                      <a:pt x="1" y="3"/>
                    </a:moveTo>
                    <a:cubicBezTo>
                      <a:pt x="0" y="11"/>
                      <a:pt x="3" y="18"/>
                      <a:pt x="4" y="26"/>
                    </a:cubicBezTo>
                    <a:cubicBezTo>
                      <a:pt x="4" y="28"/>
                      <a:pt x="8" y="28"/>
                      <a:pt x="7" y="26"/>
                    </a:cubicBezTo>
                    <a:cubicBezTo>
                      <a:pt x="6" y="18"/>
                      <a:pt x="4" y="11"/>
                      <a:pt x="5" y="3"/>
                    </a:cubicBezTo>
                    <a:cubicBezTo>
                      <a:pt x="5" y="1"/>
                      <a:pt x="2" y="0"/>
                      <a:pt x="1" y="3"/>
                    </a:cubicBezTo>
                    <a:close/>
                  </a:path>
                </a:pathLst>
              </a:custGeom>
              <a:solidFill>
                <a:srgbClr val="5B5B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13" name="Freeform 75">
                <a:extLst>
                  <a:ext uri="{FF2B5EF4-FFF2-40B4-BE49-F238E27FC236}">
                    <a16:creationId xmlns:a16="http://schemas.microsoft.com/office/drawing/2014/main" id="{797B787D-A241-C342-82BE-89A397C7123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96" y="2497"/>
                <a:ext cx="9" cy="11"/>
              </a:xfrm>
              <a:custGeom>
                <a:avLst/>
                <a:gdLst>
                  <a:gd name="T0" fmla="*/ 2 w 20"/>
                  <a:gd name="T1" fmla="*/ 3 h 23"/>
                  <a:gd name="T2" fmla="*/ 16 w 20"/>
                  <a:gd name="T3" fmla="*/ 21 h 23"/>
                  <a:gd name="T4" fmla="*/ 18 w 20"/>
                  <a:gd name="T5" fmla="*/ 19 h 23"/>
                  <a:gd name="T6" fmla="*/ 5 w 20"/>
                  <a:gd name="T7" fmla="*/ 2 h 23"/>
                  <a:gd name="T8" fmla="*/ 2 w 20"/>
                  <a:gd name="T9" fmla="*/ 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3">
                    <a:moveTo>
                      <a:pt x="2" y="3"/>
                    </a:moveTo>
                    <a:cubicBezTo>
                      <a:pt x="5" y="10"/>
                      <a:pt x="11" y="15"/>
                      <a:pt x="16" y="21"/>
                    </a:cubicBezTo>
                    <a:cubicBezTo>
                      <a:pt x="17" y="23"/>
                      <a:pt x="20" y="21"/>
                      <a:pt x="18" y="19"/>
                    </a:cubicBezTo>
                    <a:cubicBezTo>
                      <a:pt x="14" y="13"/>
                      <a:pt x="8" y="8"/>
                      <a:pt x="5" y="2"/>
                    </a:cubicBezTo>
                    <a:cubicBezTo>
                      <a:pt x="3" y="0"/>
                      <a:pt x="0" y="1"/>
                      <a:pt x="2" y="3"/>
                    </a:cubicBezTo>
                    <a:close/>
                  </a:path>
                </a:pathLst>
              </a:custGeom>
              <a:solidFill>
                <a:srgbClr val="5B5B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14" name="Freeform 76">
                <a:extLst>
                  <a:ext uri="{FF2B5EF4-FFF2-40B4-BE49-F238E27FC236}">
                    <a16:creationId xmlns:a16="http://schemas.microsoft.com/office/drawing/2014/main" id="{C0C822C8-6E83-B746-A600-1018F46F97A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03" y="2483"/>
                <a:ext cx="15" cy="5"/>
              </a:xfrm>
              <a:custGeom>
                <a:avLst/>
                <a:gdLst>
                  <a:gd name="T0" fmla="*/ 2 w 29"/>
                  <a:gd name="T1" fmla="*/ 3 h 10"/>
                  <a:gd name="T2" fmla="*/ 25 w 29"/>
                  <a:gd name="T3" fmla="*/ 9 h 10"/>
                  <a:gd name="T4" fmla="*/ 27 w 29"/>
                  <a:gd name="T5" fmla="*/ 6 h 10"/>
                  <a:gd name="T6" fmla="*/ 3 w 29"/>
                  <a:gd name="T7" fmla="*/ 0 h 10"/>
                  <a:gd name="T8" fmla="*/ 2 w 29"/>
                  <a:gd name="T9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0">
                    <a:moveTo>
                      <a:pt x="2" y="3"/>
                    </a:moveTo>
                    <a:cubicBezTo>
                      <a:pt x="10" y="5"/>
                      <a:pt x="18" y="7"/>
                      <a:pt x="25" y="9"/>
                    </a:cubicBezTo>
                    <a:cubicBezTo>
                      <a:pt x="28" y="10"/>
                      <a:pt x="29" y="7"/>
                      <a:pt x="27" y="6"/>
                    </a:cubicBezTo>
                    <a:cubicBezTo>
                      <a:pt x="19" y="3"/>
                      <a:pt x="11" y="1"/>
                      <a:pt x="3" y="0"/>
                    </a:cubicBezTo>
                    <a:cubicBezTo>
                      <a:pt x="1" y="0"/>
                      <a:pt x="0" y="3"/>
                      <a:pt x="2" y="3"/>
                    </a:cubicBezTo>
                    <a:close/>
                  </a:path>
                </a:pathLst>
              </a:custGeom>
              <a:solidFill>
                <a:srgbClr val="5B5B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15" name="Freeform 77">
                <a:extLst>
                  <a:ext uri="{FF2B5EF4-FFF2-40B4-BE49-F238E27FC236}">
                    <a16:creationId xmlns:a16="http://schemas.microsoft.com/office/drawing/2014/main" id="{26E92431-35B4-1046-B6B2-A5D29FCFB6F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03" y="2462"/>
                <a:ext cx="14" cy="7"/>
              </a:xfrm>
              <a:custGeom>
                <a:avLst/>
                <a:gdLst>
                  <a:gd name="T0" fmla="*/ 2 w 27"/>
                  <a:gd name="T1" fmla="*/ 13 h 14"/>
                  <a:gd name="T2" fmla="*/ 25 w 27"/>
                  <a:gd name="T3" fmla="*/ 4 h 14"/>
                  <a:gd name="T4" fmla="*/ 23 w 27"/>
                  <a:gd name="T5" fmla="*/ 1 h 14"/>
                  <a:gd name="T6" fmla="*/ 2 w 27"/>
                  <a:gd name="T7" fmla="*/ 10 h 14"/>
                  <a:gd name="T8" fmla="*/ 2 w 27"/>
                  <a:gd name="T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4">
                    <a:moveTo>
                      <a:pt x="2" y="13"/>
                    </a:moveTo>
                    <a:cubicBezTo>
                      <a:pt x="10" y="10"/>
                      <a:pt x="18" y="9"/>
                      <a:pt x="25" y="4"/>
                    </a:cubicBezTo>
                    <a:cubicBezTo>
                      <a:pt x="27" y="3"/>
                      <a:pt x="25" y="0"/>
                      <a:pt x="23" y="1"/>
                    </a:cubicBezTo>
                    <a:cubicBezTo>
                      <a:pt x="16" y="6"/>
                      <a:pt x="9" y="7"/>
                      <a:pt x="2" y="10"/>
                    </a:cubicBezTo>
                    <a:cubicBezTo>
                      <a:pt x="0" y="10"/>
                      <a:pt x="0" y="14"/>
                      <a:pt x="2" y="13"/>
                    </a:cubicBezTo>
                    <a:close/>
                  </a:path>
                </a:pathLst>
              </a:custGeom>
              <a:solidFill>
                <a:srgbClr val="5B5B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16" name="Freeform 78">
                <a:extLst>
                  <a:ext uri="{FF2B5EF4-FFF2-40B4-BE49-F238E27FC236}">
                    <a16:creationId xmlns:a16="http://schemas.microsoft.com/office/drawing/2014/main" id="{4A971146-59E9-5241-96E3-176D6E7C8D8E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95" y="2443"/>
                <a:ext cx="9" cy="10"/>
              </a:xfrm>
              <a:custGeom>
                <a:avLst/>
                <a:gdLst>
                  <a:gd name="T0" fmla="*/ 4 w 20"/>
                  <a:gd name="T1" fmla="*/ 20 h 22"/>
                  <a:gd name="T2" fmla="*/ 19 w 20"/>
                  <a:gd name="T3" fmla="*/ 3 h 22"/>
                  <a:gd name="T4" fmla="*/ 16 w 20"/>
                  <a:gd name="T5" fmla="*/ 1 h 22"/>
                  <a:gd name="T6" fmla="*/ 1 w 20"/>
                  <a:gd name="T7" fmla="*/ 18 h 22"/>
                  <a:gd name="T8" fmla="*/ 4 w 20"/>
                  <a:gd name="T9" fmla="*/ 2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2">
                    <a:moveTo>
                      <a:pt x="4" y="20"/>
                    </a:moveTo>
                    <a:cubicBezTo>
                      <a:pt x="9" y="14"/>
                      <a:pt x="15" y="9"/>
                      <a:pt x="19" y="3"/>
                    </a:cubicBezTo>
                    <a:cubicBezTo>
                      <a:pt x="20" y="1"/>
                      <a:pt x="18" y="0"/>
                      <a:pt x="16" y="1"/>
                    </a:cubicBezTo>
                    <a:cubicBezTo>
                      <a:pt x="12" y="7"/>
                      <a:pt x="6" y="13"/>
                      <a:pt x="1" y="18"/>
                    </a:cubicBezTo>
                    <a:cubicBezTo>
                      <a:pt x="0" y="20"/>
                      <a:pt x="3" y="22"/>
                      <a:pt x="4" y="20"/>
                    </a:cubicBezTo>
                    <a:close/>
                  </a:path>
                </a:pathLst>
              </a:custGeom>
              <a:solidFill>
                <a:srgbClr val="5B5B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17" name="Freeform 79">
                <a:extLst>
                  <a:ext uri="{FF2B5EF4-FFF2-40B4-BE49-F238E27FC236}">
                    <a16:creationId xmlns:a16="http://schemas.microsoft.com/office/drawing/2014/main" id="{9147F6D2-4F22-4D4D-8FC3-DFC67AA1137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80" y="2431"/>
                <a:ext cx="5" cy="14"/>
              </a:xfrm>
              <a:custGeom>
                <a:avLst/>
                <a:gdLst>
                  <a:gd name="T0" fmla="*/ 3 w 11"/>
                  <a:gd name="T1" fmla="*/ 26 h 28"/>
                  <a:gd name="T2" fmla="*/ 11 w 11"/>
                  <a:gd name="T3" fmla="*/ 3 h 28"/>
                  <a:gd name="T4" fmla="*/ 7 w 11"/>
                  <a:gd name="T5" fmla="*/ 2 h 28"/>
                  <a:gd name="T6" fmla="*/ 0 w 11"/>
                  <a:gd name="T7" fmla="*/ 26 h 28"/>
                  <a:gd name="T8" fmla="*/ 3 w 11"/>
                  <a:gd name="T9" fmla="*/ 2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28">
                    <a:moveTo>
                      <a:pt x="3" y="26"/>
                    </a:moveTo>
                    <a:cubicBezTo>
                      <a:pt x="4" y="18"/>
                      <a:pt x="8" y="11"/>
                      <a:pt x="11" y="3"/>
                    </a:cubicBezTo>
                    <a:cubicBezTo>
                      <a:pt x="11" y="1"/>
                      <a:pt x="8" y="0"/>
                      <a:pt x="7" y="2"/>
                    </a:cubicBezTo>
                    <a:cubicBezTo>
                      <a:pt x="4" y="10"/>
                      <a:pt x="1" y="18"/>
                      <a:pt x="0" y="26"/>
                    </a:cubicBezTo>
                    <a:cubicBezTo>
                      <a:pt x="0" y="28"/>
                      <a:pt x="3" y="28"/>
                      <a:pt x="3" y="26"/>
                    </a:cubicBezTo>
                    <a:close/>
                  </a:path>
                </a:pathLst>
              </a:custGeom>
              <a:solidFill>
                <a:srgbClr val="5B5B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18" name="Freeform 80">
                <a:extLst>
                  <a:ext uri="{FF2B5EF4-FFF2-40B4-BE49-F238E27FC236}">
                    <a16:creationId xmlns:a16="http://schemas.microsoft.com/office/drawing/2014/main" id="{D75721C4-FDE9-124E-9568-B04D1F84BD2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61" y="2433"/>
                <a:ext cx="6" cy="14"/>
              </a:xfrm>
              <a:custGeom>
                <a:avLst/>
                <a:gdLst>
                  <a:gd name="T0" fmla="*/ 11 w 12"/>
                  <a:gd name="T1" fmla="*/ 26 h 29"/>
                  <a:gd name="T2" fmla="*/ 4 w 12"/>
                  <a:gd name="T3" fmla="*/ 2 h 29"/>
                  <a:gd name="T4" fmla="*/ 1 w 12"/>
                  <a:gd name="T5" fmla="*/ 2 h 29"/>
                  <a:gd name="T6" fmla="*/ 8 w 12"/>
                  <a:gd name="T7" fmla="*/ 27 h 29"/>
                  <a:gd name="T8" fmla="*/ 11 w 12"/>
                  <a:gd name="T9" fmla="*/ 26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9">
                    <a:moveTo>
                      <a:pt x="11" y="26"/>
                    </a:moveTo>
                    <a:cubicBezTo>
                      <a:pt x="6" y="18"/>
                      <a:pt x="6" y="10"/>
                      <a:pt x="4" y="2"/>
                    </a:cubicBezTo>
                    <a:cubicBezTo>
                      <a:pt x="4" y="0"/>
                      <a:pt x="0" y="0"/>
                      <a:pt x="1" y="2"/>
                    </a:cubicBezTo>
                    <a:cubicBezTo>
                      <a:pt x="3" y="11"/>
                      <a:pt x="3" y="20"/>
                      <a:pt x="8" y="27"/>
                    </a:cubicBezTo>
                    <a:cubicBezTo>
                      <a:pt x="9" y="29"/>
                      <a:pt x="12" y="28"/>
                      <a:pt x="11" y="26"/>
                    </a:cubicBezTo>
                    <a:close/>
                  </a:path>
                </a:pathLst>
              </a:custGeom>
              <a:solidFill>
                <a:srgbClr val="5B5B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19" name="Freeform 81">
                <a:extLst>
                  <a:ext uri="{FF2B5EF4-FFF2-40B4-BE49-F238E27FC236}">
                    <a16:creationId xmlns:a16="http://schemas.microsoft.com/office/drawing/2014/main" id="{409E27DB-6B38-7241-93BB-EF69E6C2975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39" y="2447"/>
                <a:ext cx="13" cy="10"/>
              </a:xfrm>
              <a:custGeom>
                <a:avLst/>
                <a:gdLst>
                  <a:gd name="T0" fmla="*/ 26 w 27"/>
                  <a:gd name="T1" fmla="*/ 15 h 19"/>
                  <a:gd name="T2" fmla="*/ 3 w 27"/>
                  <a:gd name="T3" fmla="*/ 1 h 19"/>
                  <a:gd name="T4" fmla="*/ 2 w 27"/>
                  <a:gd name="T5" fmla="*/ 4 h 19"/>
                  <a:gd name="T6" fmla="*/ 24 w 27"/>
                  <a:gd name="T7" fmla="*/ 17 h 19"/>
                  <a:gd name="T8" fmla="*/ 26 w 27"/>
                  <a:gd name="T9" fmla="*/ 15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9">
                    <a:moveTo>
                      <a:pt x="26" y="15"/>
                    </a:moveTo>
                    <a:cubicBezTo>
                      <a:pt x="18" y="10"/>
                      <a:pt x="11" y="6"/>
                      <a:pt x="3" y="1"/>
                    </a:cubicBezTo>
                    <a:cubicBezTo>
                      <a:pt x="2" y="0"/>
                      <a:pt x="0" y="3"/>
                      <a:pt x="2" y="4"/>
                    </a:cubicBezTo>
                    <a:cubicBezTo>
                      <a:pt x="9" y="9"/>
                      <a:pt x="17" y="12"/>
                      <a:pt x="24" y="17"/>
                    </a:cubicBezTo>
                    <a:cubicBezTo>
                      <a:pt x="25" y="19"/>
                      <a:pt x="27" y="16"/>
                      <a:pt x="26" y="15"/>
                    </a:cubicBezTo>
                    <a:close/>
                  </a:path>
                </a:pathLst>
              </a:custGeom>
              <a:solidFill>
                <a:srgbClr val="5B5B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20" name="Freeform 82">
                <a:extLst>
                  <a:ext uri="{FF2B5EF4-FFF2-40B4-BE49-F238E27FC236}">
                    <a16:creationId xmlns:a16="http://schemas.microsoft.com/office/drawing/2014/main" id="{C9CACBA3-9C73-4242-A645-EA708BF90B5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40" y="2476"/>
                <a:ext cx="9" cy="18"/>
              </a:xfrm>
              <a:custGeom>
                <a:avLst/>
                <a:gdLst>
                  <a:gd name="T0" fmla="*/ 2 w 18"/>
                  <a:gd name="T1" fmla="*/ 3 h 36"/>
                  <a:gd name="T2" fmla="*/ 5 w 18"/>
                  <a:gd name="T3" fmla="*/ 1 h 36"/>
                  <a:gd name="T4" fmla="*/ 4 w 18"/>
                  <a:gd name="T5" fmla="*/ 0 h 36"/>
                  <a:gd name="T6" fmla="*/ 2 w 18"/>
                  <a:gd name="T7" fmla="*/ 2 h 36"/>
                  <a:gd name="T8" fmla="*/ 3 w 18"/>
                  <a:gd name="T9" fmla="*/ 3 h 36"/>
                  <a:gd name="T10" fmla="*/ 5 w 18"/>
                  <a:gd name="T11" fmla="*/ 9 h 36"/>
                  <a:gd name="T12" fmla="*/ 8 w 18"/>
                  <a:gd name="T13" fmla="*/ 17 h 36"/>
                  <a:gd name="T14" fmla="*/ 10 w 18"/>
                  <a:gd name="T15" fmla="*/ 16 h 36"/>
                  <a:gd name="T16" fmla="*/ 6 w 18"/>
                  <a:gd name="T17" fmla="*/ 5 h 36"/>
                  <a:gd name="T18" fmla="*/ 4 w 18"/>
                  <a:gd name="T19" fmla="*/ 5 h 36"/>
                  <a:gd name="T20" fmla="*/ 8 w 18"/>
                  <a:gd name="T21" fmla="*/ 22 h 36"/>
                  <a:gd name="T22" fmla="*/ 10 w 18"/>
                  <a:gd name="T23" fmla="*/ 22 h 36"/>
                  <a:gd name="T24" fmla="*/ 5 w 18"/>
                  <a:gd name="T25" fmla="*/ 5 h 36"/>
                  <a:gd name="T26" fmla="*/ 3 w 18"/>
                  <a:gd name="T27" fmla="*/ 5 h 36"/>
                  <a:gd name="T28" fmla="*/ 7 w 18"/>
                  <a:gd name="T29" fmla="*/ 16 h 36"/>
                  <a:gd name="T30" fmla="*/ 12 w 18"/>
                  <a:gd name="T31" fmla="*/ 28 h 36"/>
                  <a:gd name="T32" fmla="*/ 13 w 18"/>
                  <a:gd name="T33" fmla="*/ 28 h 36"/>
                  <a:gd name="T34" fmla="*/ 9 w 18"/>
                  <a:gd name="T35" fmla="*/ 12 h 36"/>
                  <a:gd name="T36" fmla="*/ 7 w 18"/>
                  <a:gd name="T37" fmla="*/ 13 h 36"/>
                  <a:gd name="T38" fmla="*/ 14 w 18"/>
                  <a:gd name="T39" fmla="*/ 34 h 36"/>
                  <a:gd name="T40" fmla="*/ 16 w 18"/>
                  <a:gd name="T41" fmla="*/ 33 h 36"/>
                  <a:gd name="T42" fmla="*/ 10 w 18"/>
                  <a:gd name="T43" fmla="*/ 22 h 36"/>
                  <a:gd name="T44" fmla="*/ 9 w 18"/>
                  <a:gd name="T45" fmla="*/ 23 h 36"/>
                  <a:gd name="T46" fmla="*/ 16 w 18"/>
                  <a:gd name="T47" fmla="*/ 35 h 36"/>
                  <a:gd name="T48" fmla="*/ 17 w 18"/>
                  <a:gd name="T49" fmla="*/ 34 h 36"/>
                  <a:gd name="T50" fmla="*/ 10 w 18"/>
                  <a:gd name="T51" fmla="*/ 22 h 36"/>
                  <a:gd name="T52" fmla="*/ 9 w 18"/>
                  <a:gd name="T53" fmla="*/ 23 h 36"/>
                  <a:gd name="T54" fmla="*/ 14 w 18"/>
                  <a:gd name="T55" fmla="*/ 34 h 36"/>
                  <a:gd name="T56" fmla="*/ 16 w 18"/>
                  <a:gd name="T57" fmla="*/ 33 h 36"/>
                  <a:gd name="T58" fmla="*/ 9 w 18"/>
                  <a:gd name="T59" fmla="*/ 12 h 36"/>
                  <a:gd name="T60" fmla="*/ 7 w 18"/>
                  <a:gd name="T61" fmla="*/ 13 h 36"/>
                  <a:gd name="T62" fmla="*/ 12 w 18"/>
                  <a:gd name="T63" fmla="*/ 28 h 36"/>
                  <a:gd name="T64" fmla="*/ 13 w 18"/>
                  <a:gd name="T65" fmla="*/ 28 h 36"/>
                  <a:gd name="T66" fmla="*/ 11 w 18"/>
                  <a:gd name="T67" fmla="*/ 21 h 36"/>
                  <a:gd name="T68" fmla="*/ 5 w 18"/>
                  <a:gd name="T69" fmla="*/ 5 h 36"/>
                  <a:gd name="T70" fmla="*/ 3 w 18"/>
                  <a:gd name="T71" fmla="*/ 5 h 36"/>
                  <a:gd name="T72" fmla="*/ 8 w 18"/>
                  <a:gd name="T73" fmla="*/ 22 h 36"/>
                  <a:gd name="T74" fmla="*/ 10 w 18"/>
                  <a:gd name="T75" fmla="*/ 22 h 36"/>
                  <a:gd name="T76" fmla="*/ 6 w 18"/>
                  <a:gd name="T77" fmla="*/ 5 h 36"/>
                  <a:gd name="T78" fmla="*/ 4 w 18"/>
                  <a:gd name="T79" fmla="*/ 5 h 36"/>
                  <a:gd name="T80" fmla="*/ 8 w 18"/>
                  <a:gd name="T81" fmla="*/ 17 h 36"/>
                  <a:gd name="T82" fmla="*/ 10 w 18"/>
                  <a:gd name="T83" fmla="*/ 16 h 36"/>
                  <a:gd name="T84" fmla="*/ 6 w 18"/>
                  <a:gd name="T85" fmla="*/ 1 h 36"/>
                  <a:gd name="T86" fmla="*/ 5 w 18"/>
                  <a:gd name="T87" fmla="*/ 1 h 36"/>
                  <a:gd name="T88" fmla="*/ 2 w 18"/>
                  <a:gd name="T89" fmla="*/ 2 h 36"/>
                  <a:gd name="T90" fmla="*/ 3 w 18"/>
                  <a:gd name="T91" fmla="*/ 3 h 36"/>
                  <a:gd name="T92" fmla="*/ 6 w 18"/>
                  <a:gd name="T93" fmla="*/ 1 h 36"/>
                  <a:gd name="T94" fmla="*/ 5 w 18"/>
                  <a:gd name="T95" fmla="*/ 0 h 36"/>
                  <a:gd name="T96" fmla="*/ 1 w 18"/>
                  <a:gd name="T97" fmla="*/ 2 h 36"/>
                  <a:gd name="T98" fmla="*/ 2 w 18"/>
                  <a:gd name="T99" fmla="*/ 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8" h="36">
                    <a:moveTo>
                      <a:pt x="2" y="3"/>
                    </a:moveTo>
                    <a:cubicBezTo>
                      <a:pt x="3" y="3"/>
                      <a:pt x="4" y="2"/>
                      <a:pt x="5" y="1"/>
                    </a:cubicBezTo>
                    <a:cubicBezTo>
                      <a:pt x="5" y="1"/>
                      <a:pt x="5" y="1"/>
                      <a:pt x="4" y="0"/>
                    </a:cubicBezTo>
                    <a:cubicBezTo>
                      <a:pt x="4" y="1"/>
                      <a:pt x="3" y="2"/>
                      <a:pt x="2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5" y="2"/>
                      <a:pt x="5" y="9"/>
                      <a:pt x="5" y="9"/>
                    </a:cubicBezTo>
                    <a:cubicBezTo>
                      <a:pt x="6" y="12"/>
                      <a:pt x="7" y="14"/>
                      <a:pt x="8" y="17"/>
                    </a:cubicBezTo>
                    <a:cubicBezTo>
                      <a:pt x="9" y="18"/>
                      <a:pt x="10" y="17"/>
                      <a:pt x="10" y="16"/>
                    </a:cubicBezTo>
                    <a:cubicBezTo>
                      <a:pt x="8" y="12"/>
                      <a:pt x="7" y="8"/>
                      <a:pt x="6" y="5"/>
                    </a:cubicBezTo>
                    <a:cubicBezTo>
                      <a:pt x="5" y="4"/>
                      <a:pt x="4" y="4"/>
                      <a:pt x="4" y="5"/>
                    </a:cubicBezTo>
                    <a:cubicBezTo>
                      <a:pt x="5" y="11"/>
                      <a:pt x="8" y="17"/>
                      <a:pt x="8" y="22"/>
                    </a:cubicBezTo>
                    <a:cubicBezTo>
                      <a:pt x="9" y="22"/>
                      <a:pt x="9" y="22"/>
                      <a:pt x="10" y="22"/>
                    </a:cubicBezTo>
                    <a:cubicBezTo>
                      <a:pt x="8" y="16"/>
                      <a:pt x="7" y="11"/>
                      <a:pt x="5" y="5"/>
                    </a:cubicBezTo>
                    <a:cubicBezTo>
                      <a:pt x="4" y="5"/>
                      <a:pt x="4" y="5"/>
                      <a:pt x="3" y="5"/>
                    </a:cubicBezTo>
                    <a:cubicBezTo>
                      <a:pt x="4" y="9"/>
                      <a:pt x="6" y="13"/>
                      <a:pt x="7" y="16"/>
                    </a:cubicBezTo>
                    <a:cubicBezTo>
                      <a:pt x="9" y="20"/>
                      <a:pt x="12" y="24"/>
                      <a:pt x="12" y="28"/>
                    </a:cubicBezTo>
                    <a:cubicBezTo>
                      <a:pt x="12" y="28"/>
                      <a:pt x="13" y="28"/>
                      <a:pt x="13" y="28"/>
                    </a:cubicBezTo>
                    <a:cubicBezTo>
                      <a:pt x="12" y="22"/>
                      <a:pt x="11" y="17"/>
                      <a:pt x="9" y="12"/>
                    </a:cubicBezTo>
                    <a:cubicBezTo>
                      <a:pt x="8" y="11"/>
                      <a:pt x="7" y="12"/>
                      <a:pt x="7" y="13"/>
                    </a:cubicBezTo>
                    <a:cubicBezTo>
                      <a:pt x="8" y="20"/>
                      <a:pt x="11" y="27"/>
                      <a:pt x="14" y="34"/>
                    </a:cubicBezTo>
                    <a:cubicBezTo>
                      <a:pt x="15" y="35"/>
                      <a:pt x="16" y="34"/>
                      <a:pt x="16" y="33"/>
                    </a:cubicBezTo>
                    <a:cubicBezTo>
                      <a:pt x="15" y="29"/>
                      <a:pt x="13" y="25"/>
                      <a:pt x="10" y="22"/>
                    </a:cubicBezTo>
                    <a:cubicBezTo>
                      <a:pt x="10" y="21"/>
                      <a:pt x="9" y="22"/>
                      <a:pt x="9" y="23"/>
                    </a:cubicBezTo>
                    <a:cubicBezTo>
                      <a:pt x="10" y="27"/>
                      <a:pt x="13" y="31"/>
                      <a:pt x="16" y="35"/>
                    </a:cubicBezTo>
                    <a:cubicBezTo>
                      <a:pt x="16" y="36"/>
                      <a:pt x="18" y="35"/>
                      <a:pt x="17" y="34"/>
                    </a:cubicBezTo>
                    <a:cubicBezTo>
                      <a:pt x="15" y="31"/>
                      <a:pt x="11" y="26"/>
                      <a:pt x="10" y="22"/>
                    </a:cubicBezTo>
                    <a:cubicBezTo>
                      <a:pt x="10" y="22"/>
                      <a:pt x="10" y="23"/>
                      <a:pt x="9" y="23"/>
                    </a:cubicBezTo>
                    <a:cubicBezTo>
                      <a:pt x="12" y="25"/>
                      <a:pt x="13" y="30"/>
                      <a:pt x="14" y="34"/>
                    </a:cubicBezTo>
                    <a:cubicBezTo>
                      <a:pt x="15" y="33"/>
                      <a:pt x="15" y="33"/>
                      <a:pt x="16" y="33"/>
                    </a:cubicBezTo>
                    <a:cubicBezTo>
                      <a:pt x="13" y="26"/>
                      <a:pt x="10" y="19"/>
                      <a:pt x="9" y="12"/>
                    </a:cubicBezTo>
                    <a:cubicBezTo>
                      <a:pt x="8" y="12"/>
                      <a:pt x="8" y="13"/>
                      <a:pt x="7" y="13"/>
                    </a:cubicBezTo>
                    <a:cubicBezTo>
                      <a:pt x="9" y="18"/>
                      <a:pt x="10" y="23"/>
                      <a:pt x="12" y="28"/>
                    </a:cubicBezTo>
                    <a:cubicBezTo>
                      <a:pt x="12" y="29"/>
                      <a:pt x="14" y="29"/>
                      <a:pt x="13" y="28"/>
                    </a:cubicBezTo>
                    <a:cubicBezTo>
                      <a:pt x="13" y="26"/>
                      <a:pt x="12" y="24"/>
                      <a:pt x="11" y="21"/>
                    </a:cubicBezTo>
                    <a:cubicBezTo>
                      <a:pt x="9" y="16"/>
                      <a:pt x="7" y="11"/>
                      <a:pt x="5" y="5"/>
                    </a:cubicBezTo>
                    <a:cubicBezTo>
                      <a:pt x="5" y="4"/>
                      <a:pt x="3" y="4"/>
                      <a:pt x="3" y="5"/>
                    </a:cubicBezTo>
                    <a:cubicBezTo>
                      <a:pt x="5" y="11"/>
                      <a:pt x="6" y="17"/>
                      <a:pt x="8" y="22"/>
                    </a:cubicBezTo>
                    <a:cubicBezTo>
                      <a:pt x="8" y="23"/>
                      <a:pt x="10" y="23"/>
                      <a:pt x="10" y="22"/>
                    </a:cubicBezTo>
                    <a:cubicBezTo>
                      <a:pt x="10" y="16"/>
                      <a:pt x="7" y="11"/>
                      <a:pt x="6" y="5"/>
                    </a:cubicBezTo>
                    <a:cubicBezTo>
                      <a:pt x="5" y="5"/>
                      <a:pt x="5" y="5"/>
                      <a:pt x="4" y="5"/>
                    </a:cubicBezTo>
                    <a:cubicBezTo>
                      <a:pt x="6" y="9"/>
                      <a:pt x="7" y="13"/>
                      <a:pt x="8" y="17"/>
                    </a:cubicBezTo>
                    <a:cubicBezTo>
                      <a:pt x="9" y="16"/>
                      <a:pt x="9" y="16"/>
                      <a:pt x="10" y="16"/>
                    </a:cubicBezTo>
                    <a:cubicBezTo>
                      <a:pt x="7" y="11"/>
                      <a:pt x="6" y="7"/>
                      <a:pt x="6" y="1"/>
                    </a:cubicBezTo>
                    <a:cubicBezTo>
                      <a:pt x="6" y="1"/>
                      <a:pt x="6" y="0"/>
                      <a:pt x="5" y="1"/>
                    </a:cubicBezTo>
                    <a:cubicBezTo>
                      <a:pt x="3" y="1"/>
                      <a:pt x="4" y="1"/>
                      <a:pt x="2" y="2"/>
                    </a:cubicBezTo>
                    <a:cubicBezTo>
                      <a:pt x="1" y="3"/>
                      <a:pt x="2" y="4"/>
                      <a:pt x="3" y="3"/>
                    </a:cubicBezTo>
                    <a:cubicBezTo>
                      <a:pt x="5" y="2"/>
                      <a:pt x="5" y="3"/>
                      <a:pt x="6" y="1"/>
                    </a:cubicBezTo>
                    <a:cubicBezTo>
                      <a:pt x="6" y="0"/>
                      <a:pt x="5" y="0"/>
                      <a:pt x="5" y="0"/>
                    </a:cubicBezTo>
                    <a:cubicBezTo>
                      <a:pt x="3" y="0"/>
                      <a:pt x="2" y="1"/>
                      <a:pt x="1" y="2"/>
                    </a:cubicBezTo>
                    <a:cubicBezTo>
                      <a:pt x="0" y="2"/>
                      <a:pt x="1" y="4"/>
                      <a:pt x="2" y="3"/>
                    </a:cubicBezTo>
                    <a:close/>
                  </a:path>
                </a:pathLst>
              </a:custGeom>
              <a:solidFill>
                <a:srgbClr val="8282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21" name="Freeform 83">
                <a:extLst>
                  <a:ext uri="{FF2B5EF4-FFF2-40B4-BE49-F238E27FC236}">
                    <a16:creationId xmlns:a16="http://schemas.microsoft.com/office/drawing/2014/main" id="{D6F0D42F-8E46-4C41-8816-5374B87F958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31" y="2479"/>
                <a:ext cx="8" cy="18"/>
              </a:xfrm>
              <a:custGeom>
                <a:avLst/>
                <a:gdLst>
                  <a:gd name="T0" fmla="*/ 8 w 18"/>
                  <a:gd name="T1" fmla="*/ 5 h 37"/>
                  <a:gd name="T2" fmla="*/ 15 w 18"/>
                  <a:gd name="T3" fmla="*/ 5 h 37"/>
                  <a:gd name="T4" fmla="*/ 5 w 18"/>
                  <a:gd name="T5" fmla="*/ 8 h 37"/>
                  <a:gd name="T6" fmla="*/ 14 w 18"/>
                  <a:gd name="T7" fmla="*/ 7 h 37"/>
                  <a:gd name="T8" fmla="*/ 8 w 18"/>
                  <a:gd name="T9" fmla="*/ 9 h 37"/>
                  <a:gd name="T10" fmla="*/ 14 w 18"/>
                  <a:gd name="T11" fmla="*/ 8 h 37"/>
                  <a:gd name="T12" fmla="*/ 7 w 18"/>
                  <a:gd name="T13" fmla="*/ 11 h 37"/>
                  <a:gd name="T14" fmla="*/ 9 w 18"/>
                  <a:gd name="T15" fmla="*/ 8 h 37"/>
                  <a:gd name="T16" fmla="*/ 12 w 18"/>
                  <a:gd name="T17" fmla="*/ 28 h 37"/>
                  <a:gd name="T18" fmla="*/ 13 w 18"/>
                  <a:gd name="T19" fmla="*/ 19 h 37"/>
                  <a:gd name="T20" fmla="*/ 7 w 18"/>
                  <a:gd name="T21" fmla="*/ 9 h 37"/>
                  <a:gd name="T22" fmla="*/ 15 w 18"/>
                  <a:gd name="T23" fmla="*/ 35 h 37"/>
                  <a:gd name="T24" fmla="*/ 13 w 18"/>
                  <a:gd name="T25" fmla="*/ 19 h 37"/>
                  <a:gd name="T26" fmla="*/ 4 w 18"/>
                  <a:gd name="T27" fmla="*/ 7 h 37"/>
                  <a:gd name="T28" fmla="*/ 15 w 18"/>
                  <a:gd name="T29" fmla="*/ 31 h 37"/>
                  <a:gd name="T30" fmla="*/ 1 w 18"/>
                  <a:gd name="T31" fmla="*/ 7 h 37"/>
                  <a:gd name="T32" fmla="*/ 13 w 18"/>
                  <a:gd name="T33" fmla="*/ 32 h 37"/>
                  <a:gd name="T34" fmla="*/ 1 w 18"/>
                  <a:gd name="T35" fmla="*/ 8 h 37"/>
                  <a:gd name="T36" fmla="*/ 16 w 18"/>
                  <a:gd name="T37" fmla="*/ 32 h 37"/>
                  <a:gd name="T38" fmla="*/ 5 w 18"/>
                  <a:gd name="T39" fmla="*/ 8 h 37"/>
                  <a:gd name="T40" fmla="*/ 15 w 18"/>
                  <a:gd name="T41" fmla="*/ 36 h 37"/>
                  <a:gd name="T42" fmla="*/ 16 w 18"/>
                  <a:gd name="T43" fmla="*/ 26 h 37"/>
                  <a:gd name="T44" fmla="*/ 7 w 18"/>
                  <a:gd name="T45" fmla="*/ 9 h 37"/>
                  <a:gd name="T46" fmla="*/ 15 w 18"/>
                  <a:gd name="T47" fmla="*/ 27 h 37"/>
                  <a:gd name="T48" fmla="*/ 5 w 18"/>
                  <a:gd name="T49" fmla="*/ 8 h 37"/>
                  <a:gd name="T50" fmla="*/ 9 w 18"/>
                  <a:gd name="T51" fmla="*/ 14 h 37"/>
                  <a:gd name="T52" fmla="*/ 13 w 18"/>
                  <a:gd name="T53" fmla="*/ 5 h 37"/>
                  <a:gd name="T54" fmla="*/ 11 w 18"/>
                  <a:gd name="T55" fmla="*/ 11 h 37"/>
                  <a:gd name="T56" fmla="*/ 12 w 18"/>
                  <a:gd name="T57" fmla="*/ 4 h 37"/>
                  <a:gd name="T58" fmla="*/ 7 w 18"/>
                  <a:gd name="T59" fmla="*/ 11 h 37"/>
                  <a:gd name="T60" fmla="*/ 12 w 18"/>
                  <a:gd name="T61" fmla="*/ 3 h 37"/>
                  <a:gd name="T62" fmla="*/ 10 w 18"/>
                  <a:gd name="T63" fmla="*/ 8 h 37"/>
                  <a:gd name="T64" fmla="*/ 12 w 18"/>
                  <a:gd name="T65" fmla="*/ 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8" h="37">
                    <a:moveTo>
                      <a:pt x="12" y="2"/>
                    </a:moveTo>
                    <a:cubicBezTo>
                      <a:pt x="11" y="4"/>
                      <a:pt x="10" y="5"/>
                      <a:pt x="8" y="5"/>
                    </a:cubicBezTo>
                    <a:cubicBezTo>
                      <a:pt x="9" y="6"/>
                      <a:pt x="9" y="7"/>
                      <a:pt x="10" y="8"/>
                    </a:cubicBezTo>
                    <a:cubicBezTo>
                      <a:pt x="11" y="7"/>
                      <a:pt x="13" y="6"/>
                      <a:pt x="15" y="5"/>
                    </a:cubicBezTo>
                    <a:cubicBezTo>
                      <a:pt x="14" y="4"/>
                      <a:pt x="13" y="3"/>
                      <a:pt x="12" y="3"/>
                    </a:cubicBezTo>
                    <a:cubicBezTo>
                      <a:pt x="10" y="5"/>
                      <a:pt x="8" y="6"/>
                      <a:pt x="5" y="8"/>
                    </a:cubicBezTo>
                    <a:cubicBezTo>
                      <a:pt x="3" y="9"/>
                      <a:pt x="5" y="12"/>
                      <a:pt x="7" y="11"/>
                    </a:cubicBezTo>
                    <a:cubicBezTo>
                      <a:pt x="9" y="9"/>
                      <a:pt x="11" y="8"/>
                      <a:pt x="14" y="7"/>
                    </a:cubicBezTo>
                    <a:cubicBezTo>
                      <a:pt x="13" y="6"/>
                      <a:pt x="12" y="6"/>
                      <a:pt x="12" y="5"/>
                    </a:cubicBezTo>
                    <a:cubicBezTo>
                      <a:pt x="11" y="6"/>
                      <a:pt x="10" y="7"/>
                      <a:pt x="8" y="9"/>
                    </a:cubicBezTo>
                    <a:cubicBezTo>
                      <a:pt x="7" y="10"/>
                      <a:pt x="9" y="13"/>
                      <a:pt x="11" y="11"/>
                    </a:cubicBezTo>
                    <a:cubicBezTo>
                      <a:pt x="12" y="10"/>
                      <a:pt x="13" y="9"/>
                      <a:pt x="14" y="8"/>
                    </a:cubicBezTo>
                    <a:cubicBezTo>
                      <a:pt x="14" y="7"/>
                      <a:pt x="13" y="7"/>
                      <a:pt x="12" y="6"/>
                    </a:cubicBezTo>
                    <a:cubicBezTo>
                      <a:pt x="10" y="7"/>
                      <a:pt x="8" y="9"/>
                      <a:pt x="7" y="11"/>
                    </a:cubicBezTo>
                    <a:cubicBezTo>
                      <a:pt x="7" y="11"/>
                      <a:pt x="8" y="11"/>
                      <a:pt x="9" y="11"/>
                    </a:cubicBezTo>
                    <a:cubicBezTo>
                      <a:pt x="9" y="11"/>
                      <a:pt x="8" y="9"/>
                      <a:pt x="9" y="8"/>
                    </a:cubicBezTo>
                    <a:cubicBezTo>
                      <a:pt x="7" y="8"/>
                      <a:pt x="6" y="8"/>
                      <a:pt x="5" y="9"/>
                    </a:cubicBezTo>
                    <a:cubicBezTo>
                      <a:pt x="7" y="15"/>
                      <a:pt x="10" y="21"/>
                      <a:pt x="12" y="28"/>
                    </a:cubicBezTo>
                    <a:cubicBezTo>
                      <a:pt x="13" y="27"/>
                      <a:pt x="13" y="27"/>
                      <a:pt x="14" y="26"/>
                    </a:cubicBezTo>
                    <a:cubicBezTo>
                      <a:pt x="13" y="24"/>
                      <a:pt x="13" y="21"/>
                      <a:pt x="13" y="19"/>
                    </a:cubicBezTo>
                    <a:cubicBezTo>
                      <a:pt x="12" y="15"/>
                      <a:pt x="11" y="12"/>
                      <a:pt x="11" y="8"/>
                    </a:cubicBezTo>
                    <a:cubicBezTo>
                      <a:pt x="10" y="6"/>
                      <a:pt x="7" y="6"/>
                      <a:pt x="7" y="9"/>
                    </a:cubicBezTo>
                    <a:cubicBezTo>
                      <a:pt x="8" y="13"/>
                      <a:pt x="9" y="17"/>
                      <a:pt x="10" y="21"/>
                    </a:cubicBezTo>
                    <a:cubicBezTo>
                      <a:pt x="12" y="25"/>
                      <a:pt x="15" y="30"/>
                      <a:pt x="15" y="35"/>
                    </a:cubicBezTo>
                    <a:cubicBezTo>
                      <a:pt x="16" y="34"/>
                      <a:pt x="17" y="34"/>
                      <a:pt x="18" y="34"/>
                    </a:cubicBezTo>
                    <a:cubicBezTo>
                      <a:pt x="16" y="29"/>
                      <a:pt x="15" y="24"/>
                      <a:pt x="13" y="19"/>
                    </a:cubicBezTo>
                    <a:cubicBezTo>
                      <a:pt x="11" y="15"/>
                      <a:pt x="10" y="10"/>
                      <a:pt x="8" y="6"/>
                    </a:cubicBezTo>
                    <a:cubicBezTo>
                      <a:pt x="7" y="4"/>
                      <a:pt x="4" y="6"/>
                      <a:pt x="4" y="7"/>
                    </a:cubicBezTo>
                    <a:cubicBezTo>
                      <a:pt x="5" y="16"/>
                      <a:pt x="8" y="26"/>
                      <a:pt x="13" y="33"/>
                    </a:cubicBezTo>
                    <a:cubicBezTo>
                      <a:pt x="14" y="33"/>
                      <a:pt x="15" y="32"/>
                      <a:pt x="15" y="31"/>
                    </a:cubicBezTo>
                    <a:cubicBezTo>
                      <a:pt x="9" y="25"/>
                      <a:pt x="8" y="14"/>
                      <a:pt x="4" y="6"/>
                    </a:cubicBezTo>
                    <a:cubicBezTo>
                      <a:pt x="3" y="4"/>
                      <a:pt x="0" y="5"/>
                      <a:pt x="1" y="7"/>
                    </a:cubicBezTo>
                    <a:cubicBezTo>
                      <a:pt x="3" y="16"/>
                      <a:pt x="6" y="25"/>
                      <a:pt x="10" y="34"/>
                    </a:cubicBezTo>
                    <a:cubicBezTo>
                      <a:pt x="11" y="36"/>
                      <a:pt x="14" y="34"/>
                      <a:pt x="13" y="32"/>
                    </a:cubicBezTo>
                    <a:cubicBezTo>
                      <a:pt x="9" y="24"/>
                      <a:pt x="7" y="15"/>
                      <a:pt x="4" y="6"/>
                    </a:cubicBezTo>
                    <a:cubicBezTo>
                      <a:pt x="3" y="7"/>
                      <a:pt x="2" y="7"/>
                      <a:pt x="1" y="8"/>
                    </a:cubicBezTo>
                    <a:cubicBezTo>
                      <a:pt x="5" y="16"/>
                      <a:pt x="6" y="27"/>
                      <a:pt x="13" y="34"/>
                    </a:cubicBezTo>
                    <a:cubicBezTo>
                      <a:pt x="14" y="35"/>
                      <a:pt x="17" y="33"/>
                      <a:pt x="16" y="32"/>
                    </a:cubicBezTo>
                    <a:cubicBezTo>
                      <a:pt x="11" y="24"/>
                      <a:pt x="8" y="15"/>
                      <a:pt x="8" y="7"/>
                    </a:cubicBezTo>
                    <a:cubicBezTo>
                      <a:pt x="7" y="7"/>
                      <a:pt x="6" y="7"/>
                      <a:pt x="5" y="8"/>
                    </a:cubicBezTo>
                    <a:cubicBezTo>
                      <a:pt x="7" y="12"/>
                      <a:pt x="8" y="17"/>
                      <a:pt x="10" y="21"/>
                    </a:cubicBezTo>
                    <a:cubicBezTo>
                      <a:pt x="12" y="26"/>
                      <a:pt x="13" y="31"/>
                      <a:pt x="15" y="36"/>
                    </a:cubicBezTo>
                    <a:cubicBezTo>
                      <a:pt x="15" y="37"/>
                      <a:pt x="18" y="36"/>
                      <a:pt x="18" y="35"/>
                    </a:cubicBezTo>
                    <a:cubicBezTo>
                      <a:pt x="18" y="32"/>
                      <a:pt x="17" y="29"/>
                      <a:pt x="16" y="26"/>
                    </a:cubicBezTo>
                    <a:cubicBezTo>
                      <a:pt x="14" y="20"/>
                      <a:pt x="11" y="14"/>
                      <a:pt x="11" y="8"/>
                    </a:cubicBezTo>
                    <a:cubicBezTo>
                      <a:pt x="10" y="8"/>
                      <a:pt x="8" y="8"/>
                      <a:pt x="7" y="9"/>
                    </a:cubicBezTo>
                    <a:cubicBezTo>
                      <a:pt x="8" y="15"/>
                      <a:pt x="8" y="24"/>
                      <a:pt x="12" y="29"/>
                    </a:cubicBezTo>
                    <a:cubicBezTo>
                      <a:pt x="13" y="30"/>
                      <a:pt x="15" y="29"/>
                      <a:pt x="15" y="27"/>
                    </a:cubicBezTo>
                    <a:cubicBezTo>
                      <a:pt x="13" y="21"/>
                      <a:pt x="11" y="14"/>
                      <a:pt x="8" y="8"/>
                    </a:cubicBezTo>
                    <a:cubicBezTo>
                      <a:pt x="8" y="6"/>
                      <a:pt x="5" y="6"/>
                      <a:pt x="5" y="8"/>
                    </a:cubicBezTo>
                    <a:cubicBezTo>
                      <a:pt x="5" y="10"/>
                      <a:pt x="5" y="11"/>
                      <a:pt x="6" y="13"/>
                    </a:cubicBezTo>
                    <a:cubicBezTo>
                      <a:pt x="7" y="14"/>
                      <a:pt x="8" y="14"/>
                      <a:pt x="9" y="14"/>
                    </a:cubicBezTo>
                    <a:cubicBezTo>
                      <a:pt x="11" y="12"/>
                      <a:pt x="13" y="10"/>
                      <a:pt x="15" y="8"/>
                    </a:cubicBezTo>
                    <a:cubicBezTo>
                      <a:pt x="16" y="7"/>
                      <a:pt x="14" y="4"/>
                      <a:pt x="13" y="5"/>
                    </a:cubicBezTo>
                    <a:cubicBezTo>
                      <a:pt x="11" y="6"/>
                      <a:pt x="10" y="7"/>
                      <a:pt x="8" y="9"/>
                    </a:cubicBezTo>
                    <a:cubicBezTo>
                      <a:pt x="9" y="9"/>
                      <a:pt x="10" y="10"/>
                      <a:pt x="11" y="11"/>
                    </a:cubicBezTo>
                    <a:cubicBezTo>
                      <a:pt x="12" y="10"/>
                      <a:pt x="13" y="8"/>
                      <a:pt x="14" y="6"/>
                    </a:cubicBezTo>
                    <a:cubicBezTo>
                      <a:pt x="16" y="5"/>
                      <a:pt x="14" y="4"/>
                      <a:pt x="12" y="4"/>
                    </a:cubicBezTo>
                    <a:cubicBezTo>
                      <a:pt x="10" y="5"/>
                      <a:pt x="8" y="6"/>
                      <a:pt x="5" y="8"/>
                    </a:cubicBezTo>
                    <a:cubicBezTo>
                      <a:pt x="6" y="9"/>
                      <a:pt x="6" y="10"/>
                      <a:pt x="7" y="11"/>
                    </a:cubicBezTo>
                    <a:cubicBezTo>
                      <a:pt x="10" y="9"/>
                      <a:pt x="12" y="8"/>
                      <a:pt x="15" y="5"/>
                    </a:cubicBezTo>
                    <a:cubicBezTo>
                      <a:pt x="16" y="3"/>
                      <a:pt x="14" y="1"/>
                      <a:pt x="12" y="3"/>
                    </a:cubicBezTo>
                    <a:cubicBezTo>
                      <a:pt x="11" y="4"/>
                      <a:pt x="10" y="5"/>
                      <a:pt x="8" y="5"/>
                    </a:cubicBezTo>
                    <a:cubicBezTo>
                      <a:pt x="6" y="6"/>
                      <a:pt x="8" y="9"/>
                      <a:pt x="10" y="8"/>
                    </a:cubicBezTo>
                    <a:cubicBezTo>
                      <a:pt x="12" y="7"/>
                      <a:pt x="13" y="6"/>
                      <a:pt x="15" y="4"/>
                    </a:cubicBezTo>
                    <a:cubicBezTo>
                      <a:pt x="16" y="2"/>
                      <a:pt x="13" y="0"/>
                      <a:pt x="12" y="2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22" name="Freeform 84">
                <a:extLst>
                  <a:ext uri="{FF2B5EF4-FFF2-40B4-BE49-F238E27FC236}">
                    <a16:creationId xmlns:a16="http://schemas.microsoft.com/office/drawing/2014/main" id="{C8270993-3B24-1944-BA40-5F671A34AD2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34" y="2480"/>
                <a:ext cx="7" cy="15"/>
              </a:xfrm>
              <a:custGeom>
                <a:avLst/>
                <a:gdLst>
                  <a:gd name="T0" fmla="*/ 10 w 15"/>
                  <a:gd name="T1" fmla="*/ 16 h 30"/>
                  <a:gd name="T2" fmla="*/ 8 w 15"/>
                  <a:gd name="T3" fmla="*/ 5 h 30"/>
                  <a:gd name="T4" fmla="*/ 10 w 15"/>
                  <a:gd name="T5" fmla="*/ 21 h 30"/>
                  <a:gd name="T6" fmla="*/ 5 w 15"/>
                  <a:gd name="T7" fmla="*/ 5 h 30"/>
                  <a:gd name="T8" fmla="*/ 9 w 15"/>
                  <a:gd name="T9" fmla="*/ 21 h 30"/>
                  <a:gd name="T10" fmla="*/ 6 w 15"/>
                  <a:gd name="T11" fmla="*/ 8 h 30"/>
                  <a:gd name="T12" fmla="*/ 6 w 15"/>
                  <a:gd name="T13" fmla="*/ 21 h 30"/>
                  <a:gd name="T14" fmla="*/ 2 w 15"/>
                  <a:gd name="T15" fmla="*/ 6 h 30"/>
                  <a:gd name="T16" fmla="*/ 6 w 15"/>
                  <a:gd name="T17" fmla="*/ 25 h 30"/>
                  <a:gd name="T18" fmla="*/ 7 w 15"/>
                  <a:gd name="T19" fmla="*/ 14 h 30"/>
                  <a:gd name="T20" fmla="*/ 4 w 15"/>
                  <a:gd name="T21" fmla="*/ 2 h 30"/>
                  <a:gd name="T22" fmla="*/ 11 w 15"/>
                  <a:gd name="T23" fmla="*/ 20 h 30"/>
                  <a:gd name="T24" fmla="*/ 6 w 15"/>
                  <a:gd name="T25" fmla="*/ 11 h 30"/>
                  <a:gd name="T26" fmla="*/ 12 w 15"/>
                  <a:gd name="T27" fmla="*/ 27 h 30"/>
                  <a:gd name="T28" fmla="*/ 6 w 15"/>
                  <a:gd name="T29" fmla="*/ 15 h 30"/>
                  <a:gd name="T30" fmla="*/ 13 w 15"/>
                  <a:gd name="T31" fmla="*/ 29 h 30"/>
                  <a:gd name="T32" fmla="*/ 7 w 15"/>
                  <a:gd name="T33" fmla="*/ 18 h 30"/>
                  <a:gd name="T34" fmla="*/ 14 w 15"/>
                  <a:gd name="T35" fmla="*/ 26 h 30"/>
                  <a:gd name="T36" fmla="*/ 9 w 15"/>
                  <a:gd name="T37" fmla="*/ 17 h 30"/>
                  <a:gd name="T38" fmla="*/ 14 w 15"/>
                  <a:gd name="T39" fmla="*/ 26 h 30"/>
                  <a:gd name="T40" fmla="*/ 10 w 15"/>
                  <a:gd name="T41" fmla="*/ 16 h 30"/>
                  <a:gd name="T42" fmla="*/ 15 w 15"/>
                  <a:gd name="T43" fmla="*/ 27 h 30"/>
                  <a:gd name="T44" fmla="*/ 14 w 15"/>
                  <a:gd name="T45" fmla="*/ 26 h 30"/>
                  <a:gd name="T46" fmla="*/ 15 w 15"/>
                  <a:gd name="T47" fmla="*/ 27 h 30"/>
                  <a:gd name="T48" fmla="*/ 10 w 15"/>
                  <a:gd name="T49" fmla="*/ 15 h 30"/>
                  <a:gd name="T50" fmla="*/ 14 w 15"/>
                  <a:gd name="T51" fmla="*/ 25 h 30"/>
                  <a:gd name="T52" fmla="*/ 9 w 15"/>
                  <a:gd name="T53" fmla="*/ 17 h 30"/>
                  <a:gd name="T54" fmla="*/ 14 w 15"/>
                  <a:gd name="T55" fmla="*/ 26 h 30"/>
                  <a:gd name="T56" fmla="*/ 7 w 15"/>
                  <a:gd name="T57" fmla="*/ 18 h 30"/>
                  <a:gd name="T58" fmla="*/ 13 w 15"/>
                  <a:gd name="T59" fmla="*/ 28 h 30"/>
                  <a:gd name="T60" fmla="*/ 6 w 15"/>
                  <a:gd name="T61" fmla="*/ 15 h 30"/>
                  <a:gd name="T62" fmla="*/ 12 w 15"/>
                  <a:gd name="T63" fmla="*/ 27 h 30"/>
                  <a:gd name="T64" fmla="*/ 6 w 15"/>
                  <a:gd name="T65" fmla="*/ 11 h 30"/>
                  <a:gd name="T66" fmla="*/ 10 w 15"/>
                  <a:gd name="T67" fmla="*/ 20 h 30"/>
                  <a:gd name="T68" fmla="*/ 3 w 15"/>
                  <a:gd name="T69" fmla="*/ 1 h 30"/>
                  <a:gd name="T70" fmla="*/ 6 w 15"/>
                  <a:gd name="T71" fmla="*/ 25 h 30"/>
                  <a:gd name="T72" fmla="*/ 2 w 15"/>
                  <a:gd name="T73" fmla="*/ 6 h 30"/>
                  <a:gd name="T74" fmla="*/ 6 w 15"/>
                  <a:gd name="T75" fmla="*/ 21 h 30"/>
                  <a:gd name="T76" fmla="*/ 6 w 15"/>
                  <a:gd name="T77" fmla="*/ 8 h 30"/>
                  <a:gd name="T78" fmla="*/ 9 w 15"/>
                  <a:gd name="T79" fmla="*/ 21 h 30"/>
                  <a:gd name="T80" fmla="*/ 5 w 15"/>
                  <a:gd name="T81" fmla="*/ 6 h 30"/>
                  <a:gd name="T82" fmla="*/ 10 w 15"/>
                  <a:gd name="T83" fmla="*/ 21 h 30"/>
                  <a:gd name="T84" fmla="*/ 8 w 15"/>
                  <a:gd name="T85" fmla="*/ 5 h 30"/>
                  <a:gd name="T86" fmla="*/ 10 w 15"/>
                  <a:gd name="T87" fmla="*/ 16 h 30"/>
                  <a:gd name="T88" fmla="*/ 9 w 15"/>
                  <a:gd name="T89" fmla="*/ 4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5" h="30">
                    <a:moveTo>
                      <a:pt x="7" y="4"/>
                    </a:moveTo>
                    <a:cubicBezTo>
                      <a:pt x="7" y="8"/>
                      <a:pt x="8" y="13"/>
                      <a:pt x="10" y="16"/>
                    </a:cubicBezTo>
                    <a:cubicBezTo>
                      <a:pt x="11" y="17"/>
                      <a:pt x="12" y="16"/>
                      <a:pt x="12" y="15"/>
                    </a:cubicBezTo>
                    <a:cubicBezTo>
                      <a:pt x="11" y="12"/>
                      <a:pt x="9" y="8"/>
                      <a:pt x="8" y="5"/>
                    </a:cubicBezTo>
                    <a:cubicBezTo>
                      <a:pt x="8" y="4"/>
                      <a:pt x="6" y="4"/>
                      <a:pt x="7" y="5"/>
                    </a:cubicBezTo>
                    <a:cubicBezTo>
                      <a:pt x="7" y="10"/>
                      <a:pt x="9" y="15"/>
                      <a:pt x="10" y="21"/>
                    </a:cubicBezTo>
                    <a:cubicBezTo>
                      <a:pt x="10" y="20"/>
                      <a:pt x="11" y="20"/>
                      <a:pt x="11" y="20"/>
                    </a:cubicBezTo>
                    <a:cubicBezTo>
                      <a:pt x="10" y="15"/>
                      <a:pt x="8" y="10"/>
                      <a:pt x="5" y="5"/>
                    </a:cubicBezTo>
                    <a:cubicBezTo>
                      <a:pt x="5" y="5"/>
                      <a:pt x="3" y="5"/>
                      <a:pt x="3" y="6"/>
                    </a:cubicBezTo>
                    <a:cubicBezTo>
                      <a:pt x="5" y="11"/>
                      <a:pt x="7" y="16"/>
                      <a:pt x="9" y="21"/>
                    </a:cubicBezTo>
                    <a:cubicBezTo>
                      <a:pt x="10" y="21"/>
                      <a:pt x="10" y="20"/>
                      <a:pt x="11" y="20"/>
                    </a:cubicBezTo>
                    <a:cubicBezTo>
                      <a:pt x="8" y="16"/>
                      <a:pt x="7" y="12"/>
                      <a:pt x="6" y="8"/>
                    </a:cubicBezTo>
                    <a:cubicBezTo>
                      <a:pt x="5" y="7"/>
                      <a:pt x="4" y="7"/>
                      <a:pt x="4" y="8"/>
                    </a:cubicBezTo>
                    <a:cubicBezTo>
                      <a:pt x="5" y="12"/>
                      <a:pt x="6" y="16"/>
                      <a:pt x="6" y="21"/>
                    </a:cubicBezTo>
                    <a:cubicBezTo>
                      <a:pt x="7" y="21"/>
                      <a:pt x="7" y="21"/>
                      <a:pt x="8" y="21"/>
                    </a:cubicBezTo>
                    <a:cubicBezTo>
                      <a:pt x="6" y="15"/>
                      <a:pt x="4" y="11"/>
                      <a:pt x="2" y="6"/>
                    </a:cubicBezTo>
                    <a:cubicBezTo>
                      <a:pt x="2" y="5"/>
                      <a:pt x="0" y="5"/>
                      <a:pt x="1" y="6"/>
                    </a:cubicBezTo>
                    <a:cubicBezTo>
                      <a:pt x="3" y="12"/>
                      <a:pt x="6" y="19"/>
                      <a:pt x="6" y="25"/>
                    </a:cubicBezTo>
                    <a:cubicBezTo>
                      <a:pt x="7" y="25"/>
                      <a:pt x="8" y="25"/>
                      <a:pt x="8" y="25"/>
                    </a:cubicBezTo>
                    <a:cubicBezTo>
                      <a:pt x="7" y="21"/>
                      <a:pt x="7" y="18"/>
                      <a:pt x="7" y="14"/>
                    </a:cubicBezTo>
                    <a:cubicBezTo>
                      <a:pt x="6" y="11"/>
                      <a:pt x="4" y="6"/>
                      <a:pt x="5" y="2"/>
                    </a:cubicBezTo>
                    <a:cubicBezTo>
                      <a:pt x="5" y="2"/>
                      <a:pt x="4" y="2"/>
                      <a:pt x="4" y="2"/>
                    </a:cubicBezTo>
                    <a:cubicBezTo>
                      <a:pt x="6" y="8"/>
                      <a:pt x="6" y="15"/>
                      <a:pt x="9" y="21"/>
                    </a:cubicBezTo>
                    <a:cubicBezTo>
                      <a:pt x="9" y="22"/>
                      <a:pt x="11" y="21"/>
                      <a:pt x="11" y="20"/>
                    </a:cubicBezTo>
                    <a:cubicBezTo>
                      <a:pt x="10" y="17"/>
                      <a:pt x="9" y="14"/>
                      <a:pt x="8" y="10"/>
                    </a:cubicBezTo>
                    <a:cubicBezTo>
                      <a:pt x="8" y="9"/>
                      <a:pt x="6" y="10"/>
                      <a:pt x="6" y="11"/>
                    </a:cubicBezTo>
                    <a:cubicBezTo>
                      <a:pt x="7" y="16"/>
                      <a:pt x="9" y="22"/>
                      <a:pt x="11" y="28"/>
                    </a:cubicBezTo>
                    <a:cubicBezTo>
                      <a:pt x="11" y="27"/>
                      <a:pt x="12" y="27"/>
                      <a:pt x="12" y="27"/>
                    </a:cubicBezTo>
                    <a:cubicBezTo>
                      <a:pt x="11" y="23"/>
                      <a:pt x="9" y="19"/>
                      <a:pt x="8" y="14"/>
                    </a:cubicBezTo>
                    <a:cubicBezTo>
                      <a:pt x="7" y="14"/>
                      <a:pt x="6" y="14"/>
                      <a:pt x="6" y="15"/>
                    </a:cubicBezTo>
                    <a:cubicBezTo>
                      <a:pt x="8" y="20"/>
                      <a:pt x="9" y="25"/>
                      <a:pt x="11" y="29"/>
                    </a:cubicBezTo>
                    <a:cubicBezTo>
                      <a:pt x="12" y="30"/>
                      <a:pt x="13" y="30"/>
                      <a:pt x="13" y="29"/>
                    </a:cubicBezTo>
                    <a:cubicBezTo>
                      <a:pt x="12" y="25"/>
                      <a:pt x="10" y="21"/>
                      <a:pt x="8" y="17"/>
                    </a:cubicBezTo>
                    <a:cubicBezTo>
                      <a:pt x="8" y="18"/>
                      <a:pt x="7" y="18"/>
                      <a:pt x="7" y="18"/>
                    </a:cubicBezTo>
                    <a:cubicBezTo>
                      <a:pt x="9" y="21"/>
                      <a:pt x="10" y="24"/>
                      <a:pt x="13" y="27"/>
                    </a:cubicBezTo>
                    <a:cubicBezTo>
                      <a:pt x="13" y="27"/>
                      <a:pt x="15" y="27"/>
                      <a:pt x="14" y="26"/>
                    </a:cubicBezTo>
                    <a:cubicBezTo>
                      <a:pt x="13" y="22"/>
                      <a:pt x="12" y="19"/>
                      <a:pt x="10" y="16"/>
                    </a:cubicBezTo>
                    <a:cubicBezTo>
                      <a:pt x="10" y="16"/>
                      <a:pt x="9" y="16"/>
                      <a:pt x="9" y="17"/>
                    </a:cubicBezTo>
                    <a:cubicBezTo>
                      <a:pt x="10" y="20"/>
                      <a:pt x="11" y="23"/>
                      <a:pt x="13" y="26"/>
                    </a:cubicBezTo>
                    <a:cubicBezTo>
                      <a:pt x="13" y="27"/>
                      <a:pt x="15" y="26"/>
                      <a:pt x="14" y="26"/>
                    </a:cubicBezTo>
                    <a:cubicBezTo>
                      <a:pt x="14" y="22"/>
                      <a:pt x="12" y="19"/>
                      <a:pt x="11" y="15"/>
                    </a:cubicBezTo>
                    <a:cubicBezTo>
                      <a:pt x="11" y="15"/>
                      <a:pt x="10" y="15"/>
                      <a:pt x="10" y="16"/>
                    </a:cubicBezTo>
                    <a:cubicBezTo>
                      <a:pt x="11" y="20"/>
                      <a:pt x="12" y="23"/>
                      <a:pt x="14" y="27"/>
                    </a:cubicBezTo>
                    <a:cubicBezTo>
                      <a:pt x="14" y="28"/>
                      <a:pt x="15" y="28"/>
                      <a:pt x="15" y="27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15" y="25"/>
                      <a:pt x="13" y="25"/>
                      <a:pt x="14" y="26"/>
                    </a:cubicBezTo>
                    <a:cubicBezTo>
                      <a:pt x="14" y="27"/>
                      <a:pt x="14" y="27"/>
                      <a:pt x="14" y="27"/>
                    </a:cubicBezTo>
                    <a:cubicBezTo>
                      <a:pt x="14" y="27"/>
                      <a:pt x="15" y="27"/>
                      <a:pt x="15" y="27"/>
                    </a:cubicBezTo>
                    <a:cubicBezTo>
                      <a:pt x="14" y="23"/>
                      <a:pt x="12" y="19"/>
                      <a:pt x="11" y="15"/>
                    </a:cubicBezTo>
                    <a:cubicBezTo>
                      <a:pt x="11" y="14"/>
                      <a:pt x="9" y="15"/>
                      <a:pt x="10" y="15"/>
                    </a:cubicBezTo>
                    <a:cubicBezTo>
                      <a:pt x="11" y="19"/>
                      <a:pt x="12" y="22"/>
                      <a:pt x="13" y="26"/>
                    </a:cubicBezTo>
                    <a:cubicBezTo>
                      <a:pt x="13" y="26"/>
                      <a:pt x="14" y="25"/>
                      <a:pt x="14" y="25"/>
                    </a:cubicBezTo>
                    <a:cubicBezTo>
                      <a:pt x="13" y="22"/>
                      <a:pt x="12" y="19"/>
                      <a:pt x="10" y="16"/>
                    </a:cubicBezTo>
                    <a:cubicBezTo>
                      <a:pt x="10" y="15"/>
                      <a:pt x="8" y="16"/>
                      <a:pt x="9" y="17"/>
                    </a:cubicBezTo>
                    <a:cubicBezTo>
                      <a:pt x="10" y="20"/>
                      <a:pt x="12" y="23"/>
                      <a:pt x="13" y="26"/>
                    </a:cubicBezTo>
                    <a:cubicBezTo>
                      <a:pt x="13" y="26"/>
                      <a:pt x="14" y="26"/>
                      <a:pt x="14" y="26"/>
                    </a:cubicBezTo>
                    <a:cubicBezTo>
                      <a:pt x="12" y="23"/>
                      <a:pt x="10" y="20"/>
                      <a:pt x="8" y="17"/>
                    </a:cubicBezTo>
                    <a:cubicBezTo>
                      <a:pt x="7" y="16"/>
                      <a:pt x="6" y="17"/>
                      <a:pt x="7" y="18"/>
                    </a:cubicBezTo>
                    <a:cubicBezTo>
                      <a:pt x="8" y="22"/>
                      <a:pt x="10" y="25"/>
                      <a:pt x="11" y="29"/>
                    </a:cubicBezTo>
                    <a:cubicBezTo>
                      <a:pt x="12" y="29"/>
                      <a:pt x="12" y="29"/>
                      <a:pt x="13" y="28"/>
                    </a:cubicBezTo>
                    <a:cubicBezTo>
                      <a:pt x="11" y="24"/>
                      <a:pt x="9" y="20"/>
                      <a:pt x="8" y="15"/>
                    </a:cubicBezTo>
                    <a:cubicBezTo>
                      <a:pt x="7" y="15"/>
                      <a:pt x="7" y="15"/>
                      <a:pt x="6" y="15"/>
                    </a:cubicBezTo>
                    <a:cubicBezTo>
                      <a:pt x="8" y="19"/>
                      <a:pt x="9" y="23"/>
                      <a:pt x="11" y="28"/>
                    </a:cubicBezTo>
                    <a:cubicBezTo>
                      <a:pt x="11" y="28"/>
                      <a:pt x="12" y="28"/>
                      <a:pt x="12" y="27"/>
                    </a:cubicBezTo>
                    <a:cubicBezTo>
                      <a:pt x="11" y="21"/>
                      <a:pt x="9" y="16"/>
                      <a:pt x="8" y="10"/>
                    </a:cubicBezTo>
                    <a:cubicBezTo>
                      <a:pt x="8" y="10"/>
                      <a:pt x="7" y="11"/>
                      <a:pt x="6" y="11"/>
                    </a:cubicBezTo>
                    <a:cubicBezTo>
                      <a:pt x="7" y="14"/>
                      <a:pt x="8" y="17"/>
                      <a:pt x="9" y="20"/>
                    </a:cubicBezTo>
                    <a:cubicBezTo>
                      <a:pt x="9" y="20"/>
                      <a:pt x="10" y="20"/>
                      <a:pt x="10" y="20"/>
                    </a:cubicBezTo>
                    <a:cubicBezTo>
                      <a:pt x="7" y="14"/>
                      <a:pt x="7" y="7"/>
                      <a:pt x="5" y="1"/>
                    </a:cubicBezTo>
                    <a:cubicBezTo>
                      <a:pt x="5" y="0"/>
                      <a:pt x="4" y="1"/>
                      <a:pt x="3" y="1"/>
                    </a:cubicBezTo>
                    <a:cubicBezTo>
                      <a:pt x="3" y="4"/>
                      <a:pt x="4" y="8"/>
                      <a:pt x="4" y="11"/>
                    </a:cubicBezTo>
                    <a:cubicBezTo>
                      <a:pt x="5" y="15"/>
                      <a:pt x="5" y="20"/>
                      <a:pt x="6" y="25"/>
                    </a:cubicBezTo>
                    <a:cubicBezTo>
                      <a:pt x="7" y="26"/>
                      <a:pt x="8" y="26"/>
                      <a:pt x="8" y="25"/>
                    </a:cubicBezTo>
                    <a:cubicBezTo>
                      <a:pt x="7" y="18"/>
                      <a:pt x="4" y="12"/>
                      <a:pt x="2" y="6"/>
                    </a:cubicBezTo>
                    <a:cubicBezTo>
                      <a:pt x="2" y="6"/>
                      <a:pt x="1" y="6"/>
                      <a:pt x="1" y="6"/>
                    </a:cubicBezTo>
                    <a:cubicBezTo>
                      <a:pt x="3" y="11"/>
                      <a:pt x="5" y="16"/>
                      <a:pt x="6" y="21"/>
                    </a:cubicBezTo>
                    <a:cubicBezTo>
                      <a:pt x="7" y="22"/>
                      <a:pt x="8" y="22"/>
                      <a:pt x="8" y="21"/>
                    </a:cubicBezTo>
                    <a:cubicBezTo>
                      <a:pt x="8" y="16"/>
                      <a:pt x="7" y="12"/>
                      <a:pt x="6" y="8"/>
                    </a:cubicBezTo>
                    <a:cubicBezTo>
                      <a:pt x="5" y="8"/>
                      <a:pt x="4" y="8"/>
                      <a:pt x="4" y="8"/>
                    </a:cubicBezTo>
                    <a:cubicBezTo>
                      <a:pt x="5" y="13"/>
                      <a:pt x="7" y="17"/>
                      <a:pt x="9" y="21"/>
                    </a:cubicBezTo>
                    <a:cubicBezTo>
                      <a:pt x="10" y="22"/>
                      <a:pt x="11" y="21"/>
                      <a:pt x="11" y="20"/>
                    </a:cubicBezTo>
                    <a:cubicBezTo>
                      <a:pt x="8" y="15"/>
                      <a:pt x="6" y="11"/>
                      <a:pt x="5" y="6"/>
                    </a:cubicBezTo>
                    <a:cubicBezTo>
                      <a:pt x="5" y="6"/>
                      <a:pt x="4" y="6"/>
                      <a:pt x="3" y="6"/>
                    </a:cubicBezTo>
                    <a:cubicBezTo>
                      <a:pt x="6" y="11"/>
                      <a:pt x="8" y="15"/>
                      <a:pt x="10" y="21"/>
                    </a:cubicBezTo>
                    <a:cubicBezTo>
                      <a:pt x="10" y="22"/>
                      <a:pt x="12" y="21"/>
                      <a:pt x="11" y="20"/>
                    </a:cubicBezTo>
                    <a:cubicBezTo>
                      <a:pt x="10" y="15"/>
                      <a:pt x="9" y="10"/>
                      <a:pt x="8" y="5"/>
                    </a:cubicBezTo>
                    <a:cubicBezTo>
                      <a:pt x="8" y="5"/>
                      <a:pt x="7" y="5"/>
                      <a:pt x="7" y="5"/>
                    </a:cubicBezTo>
                    <a:cubicBezTo>
                      <a:pt x="8" y="9"/>
                      <a:pt x="9" y="12"/>
                      <a:pt x="10" y="16"/>
                    </a:cubicBezTo>
                    <a:cubicBezTo>
                      <a:pt x="10" y="16"/>
                      <a:pt x="11" y="15"/>
                      <a:pt x="12" y="15"/>
                    </a:cubicBezTo>
                    <a:cubicBezTo>
                      <a:pt x="10" y="12"/>
                      <a:pt x="9" y="8"/>
                      <a:pt x="9" y="4"/>
                    </a:cubicBezTo>
                    <a:cubicBezTo>
                      <a:pt x="9" y="3"/>
                      <a:pt x="7" y="3"/>
                      <a:pt x="7" y="4"/>
                    </a:cubicBezTo>
                    <a:close/>
                  </a:path>
                </a:pathLst>
              </a:custGeom>
              <a:solidFill>
                <a:srgbClr val="8282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23" name="Freeform 85">
                <a:extLst>
                  <a:ext uri="{FF2B5EF4-FFF2-40B4-BE49-F238E27FC236}">
                    <a16:creationId xmlns:a16="http://schemas.microsoft.com/office/drawing/2014/main" id="{43445BE1-92A9-5B4A-BDD1-190566AA77D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31" y="2478"/>
                <a:ext cx="8" cy="5"/>
              </a:xfrm>
              <a:custGeom>
                <a:avLst/>
                <a:gdLst>
                  <a:gd name="T0" fmla="*/ 3 w 17"/>
                  <a:gd name="T1" fmla="*/ 10 h 11"/>
                  <a:gd name="T2" fmla="*/ 16 w 17"/>
                  <a:gd name="T3" fmla="*/ 3 h 11"/>
                  <a:gd name="T4" fmla="*/ 14 w 17"/>
                  <a:gd name="T5" fmla="*/ 1 h 11"/>
                  <a:gd name="T6" fmla="*/ 2 w 17"/>
                  <a:gd name="T7" fmla="*/ 8 h 11"/>
                  <a:gd name="T8" fmla="*/ 3 w 17"/>
                  <a:gd name="T9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1">
                    <a:moveTo>
                      <a:pt x="3" y="10"/>
                    </a:moveTo>
                    <a:cubicBezTo>
                      <a:pt x="7" y="8"/>
                      <a:pt x="12" y="6"/>
                      <a:pt x="16" y="3"/>
                    </a:cubicBezTo>
                    <a:cubicBezTo>
                      <a:pt x="17" y="2"/>
                      <a:pt x="15" y="0"/>
                      <a:pt x="14" y="1"/>
                    </a:cubicBezTo>
                    <a:cubicBezTo>
                      <a:pt x="10" y="4"/>
                      <a:pt x="6" y="6"/>
                      <a:pt x="2" y="8"/>
                    </a:cubicBezTo>
                    <a:cubicBezTo>
                      <a:pt x="0" y="9"/>
                      <a:pt x="1" y="11"/>
                      <a:pt x="3" y="10"/>
                    </a:cubicBezTo>
                    <a:close/>
                  </a:path>
                </a:pathLst>
              </a:custGeom>
              <a:solidFill>
                <a:srgbClr val="5B5B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24" name="Freeform 86">
                <a:extLst>
                  <a:ext uri="{FF2B5EF4-FFF2-40B4-BE49-F238E27FC236}">
                    <a16:creationId xmlns:a16="http://schemas.microsoft.com/office/drawing/2014/main" id="{7962A470-A4A2-F747-82FD-D17CA85F83DE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33" y="2481"/>
                <a:ext cx="5" cy="15"/>
              </a:xfrm>
              <a:custGeom>
                <a:avLst/>
                <a:gdLst>
                  <a:gd name="T0" fmla="*/ 10 w 11"/>
                  <a:gd name="T1" fmla="*/ 27 h 30"/>
                  <a:gd name="T2" fmla="*/ 7 w 11"/>
                  <a:gd name="T3" fmla="*/ 15 h 30"/>
                  <a:gd name="T4" fmla="*/ 2 w 11"/>
                  <a:gd name="T5" fmla="*/ 1 h 30"/>
                  <a:gd name="T6" fmla="*/ 0 w 11"/>
                  <a:gd name="T7" fmla="*/ 2 h 30"/>
                  <a:gd name="T8" fmla="*/ 4 w 11"/>
                  <a:gd name="T9" fmla="*/ 16 h 30"/>
                  <a:gd name="T10" fmla="*/ 8 w 11"/>
                  <a:gd name="T11" fmla="*/ 28 h 30"/>
                  <a:gd name="T12" fmla="*/ 10 w 11"/>
                  <a:gd name="T13" fmla="*/ 27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30">
                    <a:moveTo>
                      <a:pt x="10" y="27"/>
                    </a:moveTo>
                    <a:cubicBezTo>
                      <a:pt x="8" y="24"/>
                      <a:pt x="8" y="19"/>
                      <a:pt x="7" y="15"/>
                    </a:cubicBezTo>
                    <a:cubicBezTo>
                      <a:pt x="5" y="11"/>
                      <a:pt x="3" y="6"/>
                      <a:pt x="2" y="1"/>
                    </a:cubicBezTo>
                    <a:cubicBezTo>
                      <a:pt x="2" y="0"/>
                      <a:pt x="0" y="0"/>
                      <a:pt x="0" y="2"/>
                    </a:cubicBezTo>
                    <a:cubicBezTo>
                      <a:pt x="1" y="6"/>
                      <a:pt x="3" y="11"/>
                      <a:pt x="4" y="16"/>
                    </a:cubicBezTo>
                    <a:cubicBezTo>
                      <a:pt x="6" y="20"/>
                      <a:pt x="6" y="25"/>
                      <a:pt x="8" y="28"/>
                    </a:cubicBezTo>
                    <a:cubicBezTo>
                      <a:pt x="9" y="30"/>
                      <a:pt x="11" y="29"/>
                      <a:pt x="10" y="27"/>
                    </a:cubicBezTo>
                    <a:close/>
                  </a:path>
                </a:pathLst>
              </a:custGeom>
              <a:solidFill>
                <a:srgbClr val="5B5B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25" name="Freeform 87">
                <a:extLst>
                  <a:ext uri="{FF2B5EF4-FFF2-40B4-BE49-F238E27FC236}">
                    <a16:creationId xmlns:a16="http://schemas.microsoft.com/office/drawing/2014/main" id="{54BDB987-776F-B84B-801A-78F468B264EE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36" y="2494"/>
                <a:ext cx="7" cy="2"/>
              </a:xfrm>
              <a:custGeom>
                <a:avLst/>
                <a:gdLst>
                  <a:gd name="T0" fmla="*/ 12 w 14"/>
                  <a:gd name="T1" fmla="*/ 0 h 5"/>
                  <a:gd name="T2" fmla="*/ 1 w 14"/>
                  <a:gd name="T3" fmla="*/ 2 h 5"/>
                  <a:gd name="T4" fmla="*/ 1 w 14"/>
                  <a:gd name="T5" fmla="*/ 5 h 5"/>
                  <a:gd name="T6" fmla="*/ 13 w 14"/>
                  <a:gd name="T7" fmla="*/ 3 h 5"/>
                  <a:gd name="T8" fmla="*/ 12 w 14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5">
                    <a:moveTo>
                      <a:pt x="12" y="0"/>
                    </a:moveTo>
                    <a:cubicBezTo>
                      <a:pt x="9" y="1"/>
                      <a:pt x="5" y="2"/>
                      <a:pt x="1" y="2"/>
                    </a:cubicBezTo>
                    <a:cubicBezTo>
                      <a:pt x="0" y="2"/>
                      <a:pt x="0" y="5"/>
                      <a:pt x="1" y="5"/>
                    </a:cubicBezTo>
                    <a:cubicBezTo>
                      <a:pt x="5" y="5"/>
                      <a:pt x="9" y="3"/>
                      <a:pt x="13" y="3"/>
                    </a:cubicBezTo>
                    <a:cubicBezTo>
                      <a:pt x="14" y="3"/>
                      <a:pt x="14" y="0"/>
                      <a:pt x="12" y="0"/>
                    </a:cubicBezTo>
                    <a:close/>
                  </a:path>
                </a:pathLst>
              </a:custGeom>
              <a:solidFill>
                <a:srgbClr val="5B5B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26" name="Freeform 88">
                <a:extLst>
                  <a:ext uri="{FF2B5EF4-FFF2-40B4-BE49-F238E27FC236}">
                    <a16:creationId xmlns:a16="http://schemas.microsoft.com/office/drawing/2014/main" id="{3EED9FBC-8F99-9E4F-B709-0609042A364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33" y="2480"/>
                <a:ext cx="5" cy="12"/>
              </a:xfrm>
              <a:custGeom>
                <a:avLst/>
                <a:gdLst>
                  <a:gd name="T0" fmla="*/ 3 w 12"/>
                  <a:gd name="T1" fmla="*/ 7 h 25"/>
                  <a:gd name="T2" fmla="*/ 10 w 12"/>
                  <a:gd name="T3" fmla="*/ 2 h 25"/>
                  <a:gd name="T4" fmla="*/ 9 w 12"/>
                  <a:gd name="T5" fmla="*/ 1 h 25"/>
                  <a:gd name="T6" fmla="*/ 5 w 12"/>
                  <a:gd name="T7" fmla="*/ 4 h 25"/>
                  <a:gd name="T8" fmla="*/ 6 w 12"/>
                  <a:gd name="T9" fmla="*/ 5 h 25"/>
                  <a:gd name="T10" fmla="*/ 11 w 12"/>
                  <a:gd name="T11" fmla="*/ 2 h 25"/>
                  <a:gd name="T12" fmla="*/ 11 w 12"/>
                  <a:gd name="T13" fmla="*/ 0 h 25"/>
                  <a:gd name="T14" fmla="*/ 3 w 12"/>
                  <a:gd name="T15" fmla="*/ 4 h 25"/>
                  <a:gd name="T16" fmla="*/ 4 w 12"/>
                  <a:gd name="T17" fmla="*/ 5 h 25"/>
                  <a:gd name="T18" fmla="*/ 7 w 12"/>
                  <a:gd name="T19" fmla="*/ 3 h 25"/>
                  <a:gd name="T20" fmla="*/ 6 w 12"/>
                  <a:gd name="T21" fmla="*/ 2 h 25"/>
                  <a:gd name="T22" fmla="*/ 3 w 12"/>
                  <a:gd name="T23" fmla="*/ 5 h 25"/>
                  <a:gd name="T24" fmla="*/ 4 w 12"/>
                  <a:gd name="T25" fmla="*/ 14 h 25"/>
                  <a:gd name="T26" fmla="*/ 6 w 12"/>
                  <a:gd name="T27" fmla="*/ 23 h 25"/>
                  <a:gd name="T28" fmla="*/ 8 w 12"/>
                  <a:gd name="T29" fmla="*/ 23 h 25"/>
                  <a:gd name="T30" fmla="*/ 2 w 12"/>
                  <a:gd name="T31" fmla="*/ 5 h 25"/>
                  <a:gd name="T32" fmla="*/ 0 w 12"/>
                  <a:gd name="T33" fmla="*/ 6 h 25"/>
                  <a:gd name="T34" fmla="*/ 5 w 12"/>
                  <a:gd name="T35" fmla="*/ 24 h 25"/>
                  <a:gd name="T36" fmla="*/ 7 w 12"/>
                  <a:gd name="T37" fmla="*/ 23 h 25"/>
                  <a:gd name="T38" fmla="*/ 2 w 12"/>
                  <a:gd name="T39" fmla="*/ 5 h 25"/>
                  <a:gd name="T40" fmla="*/ 1 w 12"/>
                  <a:gd name="T41" fmla="*/ 6 h 25"/>
                  <a:gd name="T42" fmla="*/ 6 w 12"/>
                  <a:gd name="T43" fmla="*/ 23 h 25"/>
                  <a:gd name="T44" fmla="*/ 8 w 12"/>
                  <a:gd name="T45" fmla="*/ 23 h 25"/>
                  <a:gd name="T46" fmla="*/ 6 w 12"/>
                  <a:gd name="T47" fmla="*/ 13 h 25"/>
                  <a:gd name="T48" fmla="*/ 6 w 12"/>
                  <a:gd name="T49" fmla="*/ 3 h 25"/>
                  <a:gd name="T50" fmla="*/ 5 w 12"/>
                  <a:gd name="T51" fmla="*/ 2 h 25"/>
                  <a:gd name="T52" fmla="*/ 3 w 12"/>
                  <a:gd name="T53" fmla="*/ 4 h 25"/>
                  <a:gd name="T54" fmla="*/ 4 w 12"/>
                  <a:gd name="T55" fmla="*/ 5 h 25"/>
                  <a:gd name="T56" fmla="*/ 11 w 12"/>
                  <a:gd name="T57" fmla="*/ 2 h 25"/>
                  <a:gd name="T58" fmla="*/ 10 w 12"/>
                  <a:gd name="T59" fmla="*/ 0 h 25"/>
                  <a:gd name="T60" fmla="*/ 5 w 12"/>
                  <a:gd name="T61" fmla="*/ 4 h 25"/>
                  <a:gd name="T62" fmla="*/ 6 w 12"/>
                  <a:gd name="T63" fmla="*/ 5 h 25"/>
                  <a:gd name="T64" fmla="*/ 10 w 12"/>
                  <a:gd name="T65" fmla="*/ 2 h 25"/>
                  <a:gd name="T66" fmla="*/ 9 w 12"/>
                  <a:gd name="T67" fmla="*/ 1 h 25"/>
                  <a:gd name="T68" fmla="*/ 2 w 12"/>
                  <a:gd name="T69" fmla="*/ 5 h 25"/>
                  <a:gd name="T70" fmla="*/ 3 w 12"/>
                  <a:gd name="T71" fmla="*/ 7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2" h="25">
                    <a:moveTo>
                      <a:pt x="3" y="7"/>
                    </a:moveTo>
                    <a:cubicBezTo>
                      <a:pt x="5" y="5"/>
                      <a:pt x="8" y="4"/>
                      <a:pt x="10" y="2"/>
                    </a:cubicBezTo>
                    <a:cubicBezTo>
                      <a:pt x="10" y="2"/>
                      <a:pt x="9" y="1"/>
                      <a:pt x="9" y="1"/>
                    </a:cubicBezTo>
                    <a:cubicBezTo>
                      <a:pt x="8" y="2"/>
                      <a:pt x="6" y="3"/>
                      <a:pt x="5" y="4"/>
                    </a:cubicBezTo>
                    <a:cubicBezTo>
                      <a:pt x="5" y="4"/>
                      <a:pt x="5" y="5"/>
                      <a:pt x="6" y="5"/>
                    </a:cubicBezTo>
                    <a:cubicBezTo>
                      <a:pt x="8" y="4"/>
                      <a:pt x="9" y="3"/>
                      <a:pt x="11" y="2"/>
                    </a:cubicBezTo>
                    <a:cubicBezTo>
                      <a:pt x="12" y="1"/>
                      <a:pt x="12" y="0"/>
                      <a:pt x="11" y="0"/>
                    </a:cubicBezTo>
                    <a:cubicBezTo>
                      <a:pt x="8" y="0"/>
                      <a:pt x="6" y="2"/>
                      <a:pt x="3" y="4"/>
                    </a:cubicBezTo>
                    <a:cubicBezTo>
                      <a:pt x="3" y="4"/>
                      <a:pt x="4" y="5"/>
                      <a:pt x="4" y="5"/>
                    </a:cubicBezTo>
                    <a:cubicBezTo>
                      <a:pt x="5" y="4"/>
                      <a:pt x="6" y="4"/>
                      <a:pt x="7" y="3"/>
                    </a:cubicBezTo>
                    <a:cubicBezTo>
                      <a:pt x="7" y="3"/>
                      <a:pt x="7" y="2"/>
                      <a:pt x="6" y="2"/>
                    </a:cubicBezTo>
                    <a:cubicBezTo>
                      <a:pt x="4" y="2"/>
                      <a:pt x="3" y="3"/>
                      <a:pt x="3" y="5"/>
                    </a:cubicBezTo>
                    <a:cubicBezTo>
                      <a:pt x="3" y="8"/>
                      <a:pt x="4" y="11"/>
                      <a:pt x="4" y="14"/>
                    </a:cubicBezTo>
                    <a:cubicBezTo>
                      <a:pt x="5" y="17"/>
                      <a:pt x="5" y="20"/>
                      <a:pt x="6" y="23"/>
                    </a:cubicBezTo>
                    <a:cubicBezTo>
                      <a:pt x="6" y="24"/>
                      <a:pt x="8" y="24"/>
                      <a:pt x="8" y="23"/>
                    </a:cubicBezTo>
                    <a:cubicBezTo>
                      <a:pt x="6" y="17"/>
                      <a:pt x="6" y="10"/>
                      <a:pt x="2" y="5"/>
                    </a:cubicBezTo>
                    <a:cubicBezTo>
                      <a:pt x="1" y="4"/>
                      <a:pt x="0" y="5"/>
                      <a:pt x="0" y="6"/>
                    </a:cubicBezTo>
                    <a:cubicBezTo>
                      <a:pt x="1" y="12"/>
                      <a:pt x="3" y="18"/>
                      <a:pt x="5" y="24"/>
                    </a:cubicBezTo>
                    <a:cubicBezTo>
                      <a:pt x="6" y="25"/>
                      <a:pt x="7" y="25"/>
                      <a:pt x="7" y="23"/>
                    </a:cubicBezTo>
                    <a:cubicBezTo>
                      <a:pt x="5" y="17"/>
                      <a:pt x="3" y="11"/>
                      <a:pt x="2" y="5"/>
                    </a:cubicBezTo>
                    <a:cubicBezTo>
                      <a:pt x="2" y="5"/>
                      <a:pt x="1" y="6"/>
                      <a:pt x="1" y="6"/>
                    </a:cubicBezTo>
                    <a:cubicBezTo>
                      <a:pt x="4" y="10"/>
                      <a:pt x="5" y="18"/>
                      <a:pt x="6" y="23"/>
                    </a:cubicBezTo>
                    <a:cubicBezTo>
                      <a:pt x="7" y="23"/>
                      <a:pt x="7" y="23"/>
                      <a:pt x="8" y="23"/>
                    </a:cubicBezTo>
                    <a:cubicBezTo>
                      <a:pt x="7" y="20"/>
                      <a:pt x="7" y="16"/>
                      <a:pt x="6" y="13"/>
                    </a:cubicBezTo>
                    <a:cubicBezTo>
                      <a:pt x="6" y="12"/>
                      <a:pt x="3" y="3"/>
                      <a:pt x="6" y="3"/>
                    </a:cubicBezTo>
                    <a:cubicBezTo>
                      <a:pt x="6" y="3"/>
                      <a:pt x="6" y="2"/>
                      <a:pt x="5" y="2"/>
                    </a:cubicBezTo>
                    <a:cubicBezTo>
                      <a:pt x="5" y="3"/>
                      <a:pt x="4" y="3"/>
                      <a:pt x="3" y="4"/>
                    </a:cubicBezTo>
                    <a:cubicBezTo>
                      <a:pt x="2" y="4"/>
                      <a:pt x="3" y="6"/>
                      <a:pt x="4" y="5"/>
                    </a:cubicBezTo>
                    <a:cubicBezTo>
                      <a:pt x="6" y="4"/>
                      <a:pt x="8" y="2"/>
                      <a:pt x="11" y="2"/>
                    </a:cubicBezTo>
                    <a:cubicBezTo>
                      <a:pt x="11" y="1"/>
                      <a:pt x="11" y="1"/>
                      <a:pt x="10" y="0"/>
                    </a:cubicBezTo>
                    <a:cubicBezTo>
                      <a:pt x="9" y="2"/>
                      <a:pt x="7" y="3"/>
                      <a:pt x="5" y="4"/>
                    </a:cubicBezTo>
                    <a:cubicBezTo>
                      <a:pt x="4" y="5"/>
                      <a:pt x="5" y="6"/>
                      <a:pt x="6" y="5"/>
                    </a:cubicBezTo>
                    <a:cubicBezTo>
                      <a:pt x="7" y="4"/>
                      <a:pt x="9" y="4"/>
                      <a:pt x="10" y="2"/>
                    </a:cubicBezTo>
                    <a:cubicBezTo>
                      <a:pt x="11" y="1"/>
                      <a:pt x="10" y="0"/>
                      <a:pt x="9" y="1"/>
                    </a:cubicBezTo>
                    <a:cubicBezTo>
                      <a:pt x="7" y="2"/>
                      <a:pt x="4" y="4"/>
                      <a:pt x="2" y="5"/>
                    </a:cubicBezTo>
                    <a:cubicBezTo>
                      <a:pt x="1" y="6"/>
                      <a:pt x="2" y="7"/>
                      <a:pt x="3" y="7"/>
                    </a:cubicBezTo>
                    <a:close/>
                  </a:path>
                </a:pathLst>
              </a:custGeom>
              <a:solidFill>
                <a:srgbClr val="5B5B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27" name="Freeform 89">
                <a:extLst>
                  <a:ext uri="{FF2B5EF4-FFF2-40B4-BE49-F238E27FC236}">
                    <a16:creationId xmlns:a16="http://schemas.microsoft.com/office/drawing/2014/main" id="{6261032A-0CED-304D-BBAE-7858D359F36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38" y="2477"/>
                <a:ext cx="6" cy="18"/>
              </a:xfrm>
              <a:custGeom>
                <a:avLst/>
                <a:gdLst>
                  <a:gd name="T0" fmla="*/ 3 w 11"/>
                  <a:gd name="T1" fmla="*/ 6 h 36"/>
                  <a:gd name="T2" fmla="*/ 2 w 11"/>
                  <a:gd name="T3" fmla="*/ 4 h 36"/>
                  <a:gd name="T4" fmla="*/ 0 w 11"/>
                  <a:gd name="T5" fmla="*/ 5 h 36"/>
                  <a:gd name="T6" fmla="*/ 2 w 11"/>
                  <a:gd name="T7" fmla="*/ 15 h 36"/>
                  <a:gd name="T8" fmla="*/ 4 w 11"/>
                  <a:gd name="T9" fmla="*/ 14 h 36"/>
                  <a:gd name="T10" fmla="*/ 2 w 11"/>
                  <a:gd name="T11" fmla="*/ 5 h 36"/>
                  <a:gd name="T12" fmla="*/ 1 w 11"/>
                  <a:gd name="T13" fmla="*/ 6 h 36"/>
                  <a:gd name="T14" fmla="*/ 1 w 11"/>
                  <a:gd name="T15" fmla="*/ 10 h 36"/>
                  <a:gd name="T16" fmla="*/ 3 w 11"/>
                  <a:gd name="T17" fmla="*/ 10 h 36"/>
                  <a:gd name="T18" fmla="*/ 2 w 11"/>
                  <a:gd name="T19" fmla="*/ 5 h 36"/>
                  <a:gd name="T20" fmla="*/ 4 w 11"/>
                  <a:gd name="T21" fmla="*/ 6 h 36"/>
                  <a:gd name="T22" fmla="*/ 4 w 11"/>
                  <a:gd name="T23" fmla="*/ 4 h 36"/>
                  <a:gd name="T24" fmla="*/ 3 w 11"/>
                  <a:gd name="T25" fmla="*/ 4 h 36"/>
                  <a:gd name="T26" fmla="*/ 5 w 11"/>
                  <a:gd name="T27" fmla="*/ 15 h 36"/>
                  <a:gd name="T28" fmla="*/ 7 w 11"/>
                  <a:gd name="T29" fmla="*/ 14 h 36"/>
                  <a:gd name="T30" fmla="*/ 4 w 11"/>
                  <a:gd name="T31" fmla="*/ 7 h 36"/>
                  <a:gd name="T32" fmla="*/ 3 w 11"/>
                  <a:gd name="T33" fmla="*/ 7 h 36"/>
                  <a:gd name="T34" fmla="*/ 6 w 11"/>
                  <a:gd name="T35" fmla="*/ 24 h 36"/>
                  <a:gd name="T36" fmla="*/ 8 w 11"/>
                  <a:gd name="T37" fmla="*/ 23 h 36"/>
                  <a:gd name="T38" fmla="*/ 2 w 11"/>
                  <a:gd name="T39" fmla="*/ 9 h 36"/>
                  <a:gd name="T40" fmla="*/ 1 w 11"/>
                  <a:gd name="T41" fmla="*/ 9 h 36"/>
                  <a:gd name="T42" fmla="*/ 7 w 11"/>
                  <a:gd name="T43" fmla="*/ 29 h 36"/>
                  <a:gd name="T44" fmla="*/ 8 w 11"/>
                  <a:gd name="T45" fmla="*/ 29 h 36"/>
                  <a:gd name="T46" fmla="*/ 4 w 11"/>
                  <a:gd name="T47" fmla="*/ 17 h 36"/>
                  <a:gd name="T48" fmla="*/ 3 w 11"/>
                  <a:gd name="T49" fmla="*/ 18 h 36"/>
                  <a:gd name="T50" fmla="*/ 9 w 11"/>
                  <a:gd name="T51" fmla="*/ 35 h 36"/>
                  <a:gd name="T52" fmla="*/ 11 w 11"/>
                  <a:gd name="T53" fmla="*/ 34 h 36"/>
                  <a:gd name="T54" fmla="*/ 4 w 11"/>
                  <a:gd name="T55" fmla="*/ 17 h 36"/>
                  <a:gd name="T56" fmla="*/ 3 w 11"/>
                  <a:gd name="T57" fmla="*/ 18 h 36"/>
                  <a:gd name="T58" fmla="*/ 7 w 11"/>
                  <a:gd name="T59" fmla="*/ 29 h 36"/>
                  <a:gd name="T60" fmla="*/ 8 w 11"/>
                  <a:gd name="T61" fmla="*/ 29 h 36"/>
                  <a:gd name="T62" fmla="*/ 2 w 11"/>
                  <a:gd name="T63" fmla="*/ 9 h 36"/>
                  <a:gd name="T64" fmla="*/ 1 w 11"/>
                  <a:gd name="T65" fmla="*/ 10 h 36"/>
                  <a:gd name="T66" fmla="*/ 6 w 11"/>
                  <a:gd name="T67" fmla="*/ 23 h 36"/>
                  <a:gd name="T68" fmla="*/ 8 w 11"/>
                  <a:gd name="T69" fmla="*/ 23 h 36"/>
                  <a:gd name="T70" fmla="*/ 4 w 11"/>
                  <a:gd name="T71" fmla="*/ 8 h 36"/>
                  <a:gd name="T72" fmla="*/ 3 w 11"/>
                  <a:gd name="T73" fmla="*/ 7 h 36"/>
                  <a:gd name="T74" fmla="*/ 5 w 11"/>
                  <a:gd name="T75" fmla="*/ 15 h 36"/>
                  <a:gd name="T76" fmla="*/ 7 w 11"/>
                  <a:gd name="T77" fmla="*/ 14 h 36"/>
                  <a:gd name="T78" fmla="*/ 4 w 11"/>
                  <a:gd name="T79" fmla="*/ 4 h 36"/>
                  <a:gd name="T80" fmla="*/ 3 w 11"/>
                  <a:gd name="T81" fmla="*/ 4 h 36"/>
                  <a:gd name="T82" fmla="*/ 2 w 11"/>
                  <a:gd name="T83" fmla="*/ 5 h 36"/>
                  <a:gd name="T84" fmla="*/ 4 w 11"/>
                  <a:gd name="T85" fmla="*/ 6 h 36"/>
                  <a:gd name="T86" fmla="*/ 5 w 11"/>
                  <a:gd name="T87" fmla="*/ 1 h 36"/>
                  <a:gd name="T88" fmla="*/ 4 w 11"/>
                  <a:gd name="T89" fmla="*/ 1 h 36"/>
                  <a:gd name="T90" fmla="*/ 1 w 11"/>
                  <a:gd name="T91" fmla="*/ 10 h 36"/>
                  <a:gd name="T92" fmla="*/ 3 w 11"/>
                  <a:gd name="T93" fmla="*/ 10 h 36"/>
                  <a:gd name="T94" fmla="*/ 2 w 11"/>
                  <a:gd name="T95" fmla="*/ 5 h 36"/>
                  <a:gd name="T96" fmla="*/ 0 w 11"/>
                  <a:gd name="T97" fmla="*/ 6 h 36"/>
                  <a:gd name="T98" fmla="*/ 2 w 11"/>
                  <a:gd name="T99" fmla="*/ 15 h 36"/>
                  <a:gd name="T100" fmla="*/ 4 w 11"/>
                  <a:gd name="T101" fmla="*/ 15 h 36"/>
                  <a:gd name="T102" fmla="*/ 2 w 11"/>
                  <a:gd name="T103" fmla="*/ 5 h 36"/>
                  <a:gd name="T104" fmla="*/ 0 w 11"/>
                  <a:gd name="T105" fmla="*/ 5 h 36"/>
                  <a:gd name="T106" fmla="*/ 1 w 11"/>
                  <a:gd name="T107" fmla="*/ 6 h 36"/>
                  <a:gd name="T108" fmla="*/ 3 w 11"/>
                  <a:gd name="T109" fmla="*/ 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1" h="36">
                    <a:moveTo>
                      <a:pt x="3" y="6"/>
                    </a:moveTo>
                    <a:cubicBezTo>
                      <a:pt x="2" y="5"/>
                      <a:pt x="2" y="5"/>
                      <a:pt x="2" y="4"/>
                    </a:cubicBezTo>
                    <a:cubicBezTo>
                      <a:pt x="2" y="4"/>
                      <a:pt x="0" y="3"/>
                      <a:pt x="0" y="5"/>
                    </a:cubicBezTo>
                    <a:cubicBezTo>
                      <a:pt x="0" y="8"/>
                      <a:pt x="1" y="12"/>
                      <a:pt x="2" y="15"/>
                    </a:cubicBezTo>
                    <a:cubicBezTo>
                      <a:pt x="3" y="15"/>
                      <a:pt x="3" y="15"/>
                      <a:pt x="4" y="14"/>
                    </a:cubicBezTo>
                    <a:cubicBezTo>
                      <a:pt x="3" y="12"/>
                      <a:pt x="2" y="8"/>
                      <a:pt x="2" y="5"/>
                    </a:cubicBezTo>
                    <a:cubicBezTo>
                      <a:pt x="2" y="6"/>
                      <a:pt x="1" y="6"/>
                      <a:pt x="1" y="6"/>
                    </a:cubicBezTo>
                    <a:cubicBezTo>
                      <a:pt x="1" y="7"/>
                      <a:pt x="1" y="9"/>
                      <a:pt x="1" y="10"/>
                    </a:cubicBezTo>
                    <a:cubicBezTo>
                      <a:pt x="1" y="12"/>
                      <a:pt x="3" y="12"/>
                      <a:pt x="3" y="10"/>
                    </a:cubicBezTo>
                    <a:cubicBezTo>
                      <a:pt x="3" y="8"/>
                      <a:pt x="5" y="0"/>
                      <a:pt x="2" y="5"/>
                    </a:cubicBezTo>
                    <a:cubicBezTo>
                      <a:pt x="2" y="6"/>
                      <a:pt x="3" y="7"/>
                      <a:pt x="4" y="6"/>
                    </a:cubicBezTo>
                    <a:cubicBezTo>
                      <a:pt x="4" y="5"/>
                      <a:pt x="4" y="5"/>
                      <a:pt x="4" y="4"/>
                    </a:cubicBezTo>
                    <a:cubicBezTo>
                      <a:pt x="4" y="4"/>
                      <a:pt x="3" y="4"/>
                      <a:pt x="3" y="4"/>
                    </a:cubicBezTo>
                    <a:cubicBezTo>
                      <a:pt x="3" y="8"/>
                      <a:pt x="4" y="11"/>
                      <a:pt x="5" y="15"/>
                    </a:cubicBezTo>
                    <a:cubicBezTo>
                      <a:pt x="6" y="14"/>
                      <a:pt x="6" y="14"/>
                      <a:pt x="7" y="14"/>
                    </a:cubicBezTo>
                    <a:cubicBezTo>
                      <a:pt x="5" y="12"/>
                      <a:pt x="5" y="10"/>
                      <a:pt x="4" y="7"/>
                    </a:cubicBezTo>
                    <a:cubicBezTo>
                      <a:pt x="4" y="6"/>
                      <a:pt x="3" y="6"/>
                      <a:pt x="3" y="7"/>
                    </a:cubicBezTo>
                    <a:cubicBezTo>
                      <a:pt x="1" y="12"/>
                      <a:pt x="4" y="19"/>
                      <a:pt x="6" y="24"/>
                    </a:cubicBezTo>
                    <a:cubicBezTo>
                      <a:pt x="7" y="24"/>
                      <a:pt x="8" y="24"/>
                      <a:pt x="8" y="23"/>
                    </a:cubicBezTo>
                    <a:cubicBezTo>
                      <a:pt x="7" y="18"/>
                      <a:pt x="5" y="13"/>
                      <a:pt x="2" y="9"/>
                    </a:cubicBezTo>
                    <a:cubicBezTo>
                      <a:pt x="2" y="8"/>
                      <a:pt x="0" y="9"/>
                      <a:pt x="1" y="9"/>
                    </a:cubicBezTo>
                    <a:cubicBezTo>
                      <a:pt x="2" y="16"/>
                      <a:pt x="5" y="23"/>
                      <a:pt x="7" y="29"/>
                    </a:cubicBezTo>
                    <a:cubicBezTo>
                      <a:pt x="7" y="29"/>
                      <a:pt x="8" y="29"/>
                      <a:pt x="8" y="29"/>
                    </a:cubicBezTo>
                    <a:cubicBezTo>
                      <a:pt x="7" y="25"/>
                      <a:pt x="6" y="21"/>
                      <a:pt x="4" y="17"/>
                    </a:cubicBezTo>
                    <a:cubicBezTo>
                      <a:pt x="4" y="17"/>
                      <a:pt x="3" y="18"/>
                      <a:pt x="3" y="18"/>
                    </a:cubicBezTo>
                    <a:cubicBezTo>
                      <a:pt x="5" y="23"/>
                      <a:pt x="7" y="29"/>
                      <a:pt x="9" y="35"/>
                    </a:cubicBezTo>
                    <a:cubicBezTo>
                      <a:pt x="10" y="36"/>
                      <a:pt x="11" y="35"/>
                      <a:pt x="11" y="34"/>
                    </a:cubicBezTo>
                    <a:cubicBezTo>
                      <a:pt x="9" y="28"/>
                      <a:pt x="7" y="22"/>
                      <a:pt x="4" y="17"/>
                    </a:cubicBezTo>
                    <a:cubicBezTo>
                      <a:pt x="4" y="16"/>
                      <a:pt x="2" y="17"/>
                      <a:pt x="3" y="18"/>
                    </a:cubicBezTo>
                    <a:cubicBezTo>
                      <a:pt x="4" y="22"/>
                      <a:pt x="5" y="26"/>
                      <a:pt x="7" y="29"/>
                    </a:cubicBezTo>
                    <a:cubicBezTo>
                      <a:pt x="7" y="30"/>
                      <a:pt x="9" y="30"/>
                      <a:pt x="8" y="29"/>
                    </a:cubicBezTo>
                    <a:cubicBezTo>
                      <a:pt x="6" y="22"/>
                      <a:pt x="4" y="16"/>
                      <a:pt x="2" y="9"/>
                    </a:cubicBezTo>
                    <a:cubicBezTo>
                      <a:pt x="2" y="9"/>
                      <a:pt x="1" y="9"/>
                      <a:pt x="1" y="10"/>
                    </a:cubicBezTo>
                    <a:cubicBezTo>
                      <a:pt x="3" y="14"/>
                      <a:pt x="5" y="19"/>
                      <a:pt x="6" y="23"/>
                    </a:cubicBezTo>
                    <a:cubicBezTo>
                      <a:pt x="7" y="23"/>
                      <a:pt x="7" y="23"/>
                      <a:pt x="8" y="23"/>
                    </a:cubicBezTo>
                    <a:cubicBezTo>
                      <a:pt x="6" y="19"/>
                      <a:pt x="3" y="12"/>
                      <a:pt x="4" y="8"/>
                    </a:cubicBezTo>
                    <a:cubicBezTo>
                      <a:pt x="4" y="8"/>
                      <a:pt x="3" y="8"/>
                      <a:pt x="3" y="7"/>
                    </a:cubicBezTo>
                    <a:cubicBezTo>
                      <a:pt x="3" y="10"/>
                      <a:pt x="4" y="13"/>
                      <a:pt x="5" y="15"/>
                    </a:cubicBezTo>
                    <a:cubicBezTo>
                      <a:pt x="6" y="16"/>
                      <a:pt x="7" y="15"/>
                      <a:pt x="7" y="14"/>
                    </a:cubicBezTo>
                    <a:cubicBezTo>
                      <a:pt x="6" y="11"/>
                      <a:pt x="5" y="7"/>
                      <a:pt x="4" y="4"/>
                    </a:cubicBezTo>
                    <a:cubicBezTo>
                      <a:pt x="4" y="3"/>
                      <a:pt x="3" y="3"/>
                      <a:pt x="3" y="4"/>
                    </a:cubicBezTo>
                    <a:cubicBezTo>
                      <a:pt x="3" y="4"/>
                      <a:pt x="2" y="5"/>
                      <a:pt x="2" y="5"/>
                    </a:cubicBezTo>
                    <a:cubicBezTo>
                      <a:pt x="3" y="5"/>
                      <a:pt x="3" y="6"/>
                      <a:pt x="4" y="6"/>
                    </a:cubicBezTo>
                    <a:cubicBezTo>
                      <a:pt x="5" y="4"/>
                      <a:pt x="5" y="3"/>
                      <a:pt x="5" y="1"/>
                    </a:cubicBezTo>
                    <a:cubicBezTo>
                      <a:pt x="5" y="1"/>
                      <a:pt x="5" y="1"/>
                      <a:pt x="4" y="1"/>
                    </a:cubicBezTo>
                    <a:cubicBezTo>
                      <a:pt x="1" y="1"/>
                      <a:pt x="1" y="8"/>
                      <a:pt x="1" y="10"/>
                    </a:cubicBezTo>
                    <a:cubicBezTo>
                      <a:pt x="2" y="10"/>
                      <a:pt x="2" y="10"/>
                      <a:pt x="3" y="10"/>
                    </a:cubicBezTo>
                    <a:cubicBezTo>
                      <a:pt x="3" y="9"/>
                      <a:pt x="3" y="7"/>
                      <a:pt x="2" y="5"/>
                    </a:cubicBezTo>
                    <a:cubicBezTo>
                      <a:pt x="2" y="4"/>
                      <a:pt x="0" y="5"/>
                      <a:pt x="0" y="6"/>
                    </a:cubicBezTo>
                    <a:cubicBezTo>
                      <a:pt x="1" y="9"/>
                      <a:pt x="1" y="12"/>
                      <a:pt x="2" y="15"/>
                    </a:cubicBezTo>
                    <a:cubicBezTo>
                      <a:pt x="2" y="16"/>
                      <a:pt x="4" y="16"/>
                      <a:pt x="4" y="15"/>
                    </a:cubicBezTo>
                    <a:cubicBezTo>
                      <a:pt x="3" y="11"/>
                      <a:pt x="2" y="8"/>
                      <a:pt x="2" y="5"/>
                    </a:cubicBezTo>
                    <a:cubicBezTo>
                      <a:pt x="2" y="5"/>
                      <a:pt x="1" y="5"/>
                      <a:pt x="0" y="5"/>
                    </a:cubicBezTo>
                    <a:cubicBezTo>
                      <a:pt x="1" y="5"/>
                      <a:pt x="1" y="6"/>
                      <a:pt x="1" y="6"/>
                    </a:cubicBezTo>
                    <a:cubicBezTo>
                      <a:pt x="1" y="7"/>
                      <a:pt x="3" y="7"/>
                      <a:pt x="3" y="6"/>
                    </a:cubicBezTo>
                    <a:close/>
                  </a:path>
                </a:pathLst>
              </a:custGeom>
              <a:solidFill>
                <a:srgbClr val="C1C1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28" name="Freeform 90">
                <a:extLst>
                  <a:ext uri="{FF2B5EF4-FFF2-40B4-BE49-F238E27FC236}">
                    <a16:creationId xmlns:a16="http://schemas.microsoft.com/office/drawing/2014/main" id="{F29B568F-C03C-CD4B-BA49-15BA3E495A6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44" y="2475"/>
                <a:ext cx="6" cy="18"/>
              </a:xfrm>
              <a:custGeom>
                <a:avLst/>
                <a:gdLst>
                  <a:gd name="T0" fmla="*/ 2 w 12"/>
                  <a:gd name="T1" fmla="*/ 2 h 38"/>
                  <a:gd name="T2" fmla="*/ 1 w 12"/>
                  <a:gd name="T3" fmla="*/ 7 h 38"/>
                  <a:gd name="T4" fmla="*/ 3 w 12"/>
                  <a:gd name="T5" fmla="*/ 11 h 38"/>
                  <a:gd name="T6" fmla="*/ 5 w 12"/>
                  <a:gd name="T7" fmla="*/ 6 h 38"/>
                  <a:gd name="T8" fmla="*/ 4 w 12"/>
                  <a:gd name="T9" fmla="*/ 14 h 38"/>
                  <a:gd name="T10" fmla="*/ 2 w 12"/>
                  <a:gd name="T11" fmla="*/ 4 h 38"/>
                  <a:gd name="T12" fmla="*/ 3 w 12"/>
                  <a:gd name="T13" fmla="*/ 17 h 38"/>
                  <a:gd name="T14" fmla="*/ 2 w 12"/>
                  <a:gd name="T15" fmla="*/ 5 h 38"/>
                  <a:gd name="T16" fmla="*/ 8 w 12"/>
                  <a:gd name="T17" fmla="*/ 29 h 38"/>
                  <a:gd name="T18" fmla="*/ 2 w 12"/>
                  <a:gd name="T19" fmla="*/ 12 h 38"/>
                  <a:gd name="T20" fmla="*/ 4 w 12"/>
                  <a:gd name="T21" fmla="*/ 23 h 38"/>
                  <a:gd name="T22" fmla="*/ 9 w 12"/>
                  <a:gd name="T23" fmla="*/ 35 h 38"/>
                  <a:gd name="T24" fmla="*/ 6 w 12"/>
                  <a:gd name="T25" fmla="*/ 28 h 38"/>
                  <a:gd name="T26" fmla="*/ 11 w 12"/>
                  <a:gd name="T27" fmla="*/ 38 h 38"/>
                  <a:gd name="T28" fmla="*/ 12 w 12"/>
                  <a:gd name="T29" fmla="*/ 37 h 38"/>
                  <a:gd name="T30" fmla="*/ 7 w 12"/>
                  <a:gd name="T31" fmla="*/ 27 h 38"/>
                  <a:gd name="T32" fmla="*/ 9 w 12"/>
                  <a:gd name="T33" fmla="*/ 31 h 38"/>
                  <a:gd name="T34" fmla="*/ 7 w 12"/>
                  <a:gd name="T35" fmla="*/ 27 h 38"/>
                  <a:gd name="T36" fmla="*/ 9 w 12"/>
                  <a:gd name="T37" fmla="*/ 32 h 38"/>
                  <a:gd name="T38" fmla="*/ 6 w 12"/>
                  <a:gd name="T39" fmla="*/ 28 h 38"/>
                  <a:gd name="T40" fmla="*/ 9 w 12"/>
                  <a:gd name="T41" fmla="*/ 35 h 38"/>
                  <a:gd name="T42" fmla="*/ 2 w 12"/>
                  <a:gd name="T43" fmla="*/ 12 h 38"/>
                  <a:gd name="T44" fmla="*/ 8 w 12"/>
                  <a:gd name="T45" fmla="*/ 29 h 38"/>
                  <a:gd name="T46" fmla="*/ 2 w 12"/>
                  <a:gd name="T47" fmla="*/ 4 h 38"/>
                  <a:gd name="T48" fmla="*/ 3 w 12"/>
                  <a:gd name="T49" fmla="*/ 17 h 38"/>
                  <a:gd name="T50" fmla="*/ 2 w 12"/>
                  <a:gd name="T51" fmla="*/ 4 h 38"/>
                  <a:gd name="T52" fmla="*/ 4 w 12"/>
                  <a:gd name="T53" fmla="*/ 15 h 38"/>
                  <a:gd name="T54" fmla="*/ 5 w 12"/>
                  <a:gd name="T55" fmla="*/ 2 h 38"/>
                  <a:gd name="T56" fmla="*/ 3 w 12"/>
                  <a:gd name="T57" fmla="*/ 11 h 38"/>
                  <a:gd name="T58" fmla="*/ 3 w 12"/>
                  <a:gd name="T59" fmla="*/ 3 h 38"/>
                  <a:gd name="T60" fmla="*/ 1 w 12"/>
                  <a:gd name="T61" fmla="*/ 7 h 38"/>
                  <a:gd name="T62" fmla="*/ 2 w 12"/>
                  <a:gd name="T63" fmla="*/ 1 h 38"/>
                  <a:gd name="T64" fmla="*/ 0 w 12"/>
                  <a:gd name="T65" fmla="*/ 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2" h="38">
                    <a:moveTo>
                      <a:pt x="1" y="6"/>
                    </a:moveTo>
                    <a:cubicBezTo>
                      <a:pt x="1" y="4"/>
                      <a:pt x="1" y="3"/>
                      <a:pt x="2" y="2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1" y="4"/>
                      <a:pt x="1" y="6"/>
                      <a:pt x="1" y="7"/>
                    </a:cubicBezTo>
                    <a:cubicBezTo>
                      <a:pt x="1" y="8"/>
                      <a:pt x="2" y="9"/>
                      <a:pt x="2" y="8"/>
                    </a:cubicBezTo>
                    <a:cubicBezTo>
                      <a:pt x="3" y="2"/>
                      <a:pt x="3" y="13"/>
                      <a:pt x="3" y="11"/>
                    </a:cubicBezTo>
                    <a:cubicBezTo>
                      <a:pt x="3" y="11"/>
                      <a:pt x="4" y="11"/>
                      <a:pt x="4" y="11"/>
                    </a:cubicBezTo>
                    <a:cubicBezTo>
                      <a:pt x="4" y="10"/>
                      <a:pt x="4" y="8"/>
                      <a:pt x="5" y="6"/>
                    </a:cubicBezTo>
                    <a:cubicBezTo>
                      <a:pt x="5" y="5"/>
                      <a:pt x="5" y="5"/>
                      <a:pt x="4" y="5"/>
                    </a:cubicBezTo>
                    <a:cubicBezTo>
                      <a:pt x="4" y="8"/>
                      <a:pt x="4" y="11"/>
                      <a:pt x="4" y="14"/>
                    </a:cubicBezTo>
                    <a:cubicBezTo>
                      <a:pt x="4" y="14"/>
                      <a:pt x="5" y="14"/>
                      <a:pt x="5" y="14"/>
                    </a:cubicBezTo>
                    <a:cubicBezTo>
                      <a:pt x="4" y="11"/>
                      <a:pt x="3" y="7"/>
                      <a:pt x="2" y="4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8"/>
                      <a:pt x="2" y="12"/>
                      <a:pt x="3" y="17"/>
                    </a:cubicBezTo>
                    <a:cubicBezTo>
                      <a:pt x="4" y="18"/>
                      <a:pt x="5" y="17"/>
                      <a:pt x="5" y="16"/>
                    </a:cubicBezTo>
                    <a:cubicBezTo>
                      <a:pt x="4" y="13"/>
                      <a:pt x="2" y="8"/>
                      <a:pt x="2" y="5"/>
                    </a:cubicBezTo>
                    <a:cubicBezTo>
                      <a:pt x="1" y="5"/>
                      <a:pt x="1" y="5"/>
                      <a:pt x="0" y="5"/>
                    </a:cubicBezTo>
                    <a:cubicBezTo>
                      <a:pt x="3" y="13"/>
                      <a:pt x="5" y="21"/>
                      <a:pt x="8" y="29"/>
                    </a:cubicBezTo>
                    <a:cubicBezTo>
                      <a:pt x="8" y="29"/>
                      <a:pt x="9" y="29"/>
                      <a:pt x="9" y="29"/>
                    </a:cubicBezTo>
                    <a:cubicBezTo>
                      <a:pt x="7" y="23"/>
                      <a:pt x="4" y="18"/>
                      <a:pt x="2" y="12"/>
                    </a:cubicBezTo>
                    <a:cubicBezTo>
                      <a:pt x="2" y="11"/>
                      <a:pt x="0" y="12"/>
                      <a:pt x="0" y="13"/>
                    </a:cubicBezTo>
                    <a:cubicBezTo>
                      <a:pt x="1" y="16"/>
                      <a:pt x="2" y="19"/>
                      <a:pt x="4" y="23"/>
                    </a:cubicBezTo>
                    <a:cubicBezTo>
                      <a:pt x="5" y="27"/>
                      <a:pt x="8" y="31"/>
                      <a:pt x="8" y="35"/>
                    </a:cubicBezTo>
                    <a:cubicBezTo>
                      <a:pt x="8" y="35"/>
                      <a:pt x="9" y="35"/>
                      <a:pt x="9" y="35"/>
                    </a:cubicBezTo>
                    <a:cubicBezTo>
                      <a:pt x="9" y="32"/>
                      <a:pt x="8" y="30"/>
                      <a:pt x="7" y="28"/>
                    </a:cubicBezTo>
                    <a:cubicBezTo>
                      <a:pt x="7" y="28"/>
                      <a:pt x="6" y="28"/>
                      <a:pt x="6" y="28"/>
                    </a:cubicBezTo>
                    <a:cubicBezTo>
                      <a:pt x="7" y="32"/>
                      <a:pt x="8" y="35"/>
                      <a:pt x="10" y="38"/>
                    </a:cubicBezTo>
                    <a:cubicBezTo>
                      <a:pt x="11" y="38"/>
                      <a:pt x="11" y="38"/>
                      <a:pt x="11" y="38"/>
                    </a:cubicBezTo>
                    <a:cubicBezTo>
                      <a:pt x="11" y="38"/>
                      <a:pt x="11" y="38"/>
                      <a:pt x="11" y="38"/>
                    </a:cubicBezTo>
                    <a:cubicBezTo>
                      <a:pt x="11" y="38"/>
                      <a:pt x="12" y="38"/>
                      <a:pt x="12" y="37"/>
                    </a:cubicBezTo>
                    <a:cubicBezTo>
                      <a:pt x="11" y="34"/>
                      <a:pt x="10" y="30"/>
                      <a:pt x="9" y="27"/>
                    </a:cubicBezTo>
                    <a:cubicBezTo>
                      <a:pt x="9" y="26"/>
                      <a:pt x="7" y="26"/>
                      <a:pt x="7" y="27"/>
                    </a:cubicBezTo>
                    <a:cubicBezTo>
                      <a:pt x="8" y="28"/>
                      <a:pt x="8" y="29"/>
                      <a:pt x="8" y="31"/>
                    </a:cubicBezTo>
                    <a:cubicBezTo>
                      <a:pt x="8" y="32"/>
                      <a:pt x="9" y="32"/>
                      <a:pt x="9" y="31"/>
                    </a:cubicBezTo>
                    <a:cubicBezTo>
                      <a:pt x="9" y="30"/>
                      <a:pt x="9" y="28"/>
                      <a:pt x="9" y="27"/>
                    </a:cubicBezTo>
                    <a:cubicBezTo>
                      <a:pt x="9" y="27"/>
                      <a:pt x="8" y="27"/>
                      <a:pt x="7" y="27"/>
                    </a:cubicBezTo>
                    <a:cubicBezTo>
                      <a:pt x="8" y="30"/>
                      <a:pt x="9" y="32"/>
                      <a:pt x="10" y="35"/>
                    </a:cubicBezTo>
                    <a:cubicBezTo>
                      <a:pt x="11" y="35"/>
                      <a:pt x="11" y="34"/>
                      <a:pt x="9" y="32"/>
                    </a:cubicBezTo>
                    <a:cubicBezTo>
                      <a:pt x="8" y="31"/>
                      <a:pt x="8" y="29"/>
                      <a:pt x="7" y="28"/>
                    </a:cubicBezTo>
                    <a:cubicBezTo>
                      <a:pt x="7" y="27"/>
                      <a:pt x="5" y="27"/>
                      <a:pt x="6" y="28"/>
                    </a:cubicBezTo>
                    <a:cubicBezTo>
                      <a:pt x="6" y="31"/>
                      <a:pt x="7" y="33"/>
                      <a:pt x="8" y="35"/>
                    </a:cubicBezTo>
                    <a:cubicBezTo>
                      <a:pt x="8" y="36"/>
                      <a:pt x="9" y="36"/>
                      <a:pt x="9" y="35"/>
                    </a:cubicBezTo>
                    <a:cubicBezTo>
                      <a:pt x="9" y="33"/>
                      <a:pt x="9" y="31"/>
                      <a:pt x="8" y="29"/>
                    </a:cubicBezTo>
                    <a:cubicBezTo>
                      <a:pt x="6" y="24"/>
                      <a:pt x="4" y="18"/>
                      <a:pt x="2" y="12"/>
                    </a:cubicBezTo>
                    <a:cubicBezTo>
                      <a:pt x="1" y="13"/>
                      <a:pt x="1" y="13"/>
                      <a:pt x="0" y="13"/>
                    </a:cubicBezTo>
                    <a:cubicBezTo>
                      <a:pt x="2" y="19"/>
                      <a:pt x="6" y="24"/>
                      <a:pt x="8" y="29"/>
                    </a:cubicBezTo>
                    <a:cubicBezTo>
                      <a:pt x="8" y="30"/>
                      <a:pt x="10" y="30"/>
                      <a:pt x="9" y="29"/>
                    </a:cubicBezTo>
                    <a:cubicBezTo>
                      <a:pt x="7" y="21"/>
                      <a:pt x="4" y="12"/>
                      <a:pt x="2" y="4"/>
                    </a:cubicBezTo>
                    <a:cubicBezTo>
                      <a:pt x="1" y="3"/>
                      <a:pt x="0" y="3"/>
                      <a:pt x="0" y="4"/>
                    </a:cubicBezTo>
                    <a:cubicBezTo>
                      <a:pt x="0" y="9"/>
                      <a:pt x="2" y="13"/>
                      <a:pt x="3" y="17"/>
                    </a:cubicBezTo>
                    <a:cubicBezTo>
                      <a:pt x="4" y="17"/>
                      <a:pt x="4" y="16"/>
                      <a:pt x="5" y="16"/>
                    </a:cubicBezTo>
                    <a:cubicBezTo>
                      <a:pt x="4" y="12"/>
                      <a:pt x="3" y="8"/>
                      <a:pt x="2" y="4"/>
                    </a:cubicBezTo>
                    <a:cubicBezTo>
                      <a:pt x="2" y="4"/>
                      <a:pt x="1" y="4"/>
                      <a:pt x="1" y="4"/>
                    </a:cubicBezTo>
                    <a:cubicBezTo>
                      <a:pt x="2" y="8"/>
                      <a:pt x="3" y="11"/>
                      <a:pt x="4" y="15"/>
                    </a:cubicBezTo>
                    <a:cubicBezTo>
                      <a:pt x="4" y="15"/>
                      <a:pt x="5" y="15"/>
                      <a:pt x="5" y="14"/>
                    </a:cubicBezTo>
                    <a:cubicBezTo>
                      <a:pt x="5" y="11"/>
                      <a:pt x="6" y="6"/>
                      <a:pt x="5" y="2"/>
                    </a:cubicBezTo>
                    <a:cubicBezTo>
                      <a:pt x="5" y="1"/>
                      <a:pt x="4" y="1"/>
                      <a:pt x="4" y="2"/>
                    </a:cubicBezTo>
                    <a:cubicBezTo>
                      <a:pt x="3" y="5"/>
                      <a:pt x="2" y="9"/>
                      <a:pt x="3" y="11"/>
                    </a:cubicBezTo>
                    <a:cubicBezTo>
                      <a:pt x="3" y="12"/>
                      <a:pt x="5" y="12"/>
                      <a:pt x="5" y="11"/>
                    </a:cubicBezTo>
                    <a:cubicBezTo>
                      <a:pt x="4" y="8"/>
                      <a:pt x="4" y="6"/>
                      <a:pt x="3" y="3"/>
                    </a:cubicBezTo>
                    <a:cubicBezTo>
                      <a:pt x="3" y="2"/>
                      <a:pt x="2" y="2"/>
                      <a:pt x="1" y="3"/>
                    </a:cubicBezTo>
                    <a:cubicBezTo>
                      <a:pt x="1" y="4"/>
                      <a:pt x="1" y="6"/>
                      <a:pt x="1" y="7"/>
                    </a:cubicBezTo>
                    <a:cubicBezTo>
                      <a:pt x="1" y="7"/>
                      <a:pt x="2" y="7"/>
                      <a:pt x="2" y="8"/>
                    </a:cubicBezTo>
                    <a:cubicBezTo>
                      <a:pt x="2" y="6"/>
                      <a:pt x="3" y="3"/>
                      <a:pt x="2" y="1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3"/>
                      <a:pt x="0" y="4"/>
                      <a:pt x="0" y="6"/>
                    </a:cubicBezTo>
                    <a:cubicBezTo>
                      <a:pt x="0" y="7"/>
                      <a:pt x="1" y="7"/>
                      <a:pt x="1" y="6"/>
                    </a:cubicBezTo>
                    <a:close/>
                  </a:path>
                </a:pathLst>
              </a:custGeom>
              <a:solidFill>
                <a:srgbClr val="C1C1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29" name="Freeform 91">
                <a:extLst>
                  <a:ext uri="{FF2B5EF4-FFF2-40B4-BE49-F238E27FC236}">
                    <a16:creationId xmlns:a16="http://schemas.microsoft.com/office/drawing/2014/main" id="{D62D6BFA-9D64-E644-8E89-5E6C24F9FFE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41" y="2474"/>
                <a:ext cx="12" cy="22"/>
              </a:xfrm>
              <a:custGeom>
                <a:avLst/>
                <a:gdLst>
                  <a:gd name="T0" fmla="*/ 4 w 25"/>
                  <a:gd name="T1" fmla="*/ 1 h 45"/>
                  <a:gd name="T2" fmla="*/ 7 w 25"/>
                  <a:gd name="T3" fmla="*/ 22 h 45"/>
                  <a:gd name="T4" fmla="*/ 18 w 25"/>
                  <a:gd name="T5" fmla="*/ 42 h 45"/>
                  <a:gd name="T6" fmla="*/ 17 w 25"/>
                  <a:gd name="T7" fmla="*/ 19 h 45"/>
                  <a:gd name="T8" fmla="*/ 5 w 25"/>
                  <a:gd name="T9" fmla="*/ 1 h 45"/>
                  <a:gd name="T10" fmla="*/ 5 w 25"/>
                  <a:gd name="T11" fmla="*/ 3 h 45"/>
                  <a:gd name="T12" fmla="*/ 16 w 25"/>
                  <a:gd name="T13" fmla="*/ 23 h 45"/>
                  <a:gd name="T14" fmla="*/ 19 w 25"/>
                  <a:gd name="T15" fmla="*/ 32 h 45"/>
                  <a:gd name="T16" fmla="*/ 19 w 25"/>
                  <a:gd name="T17" fmla="*/ 38 h 45"/>
                  <a:gd name="T18" fmla="*/ 14 w 25"/>
                  <a:gd name="T19" fmla="*/ 35 h 45"/>
                  <a:gd name="T20" fmla="*/ 8 w 25"/>
                  <a:gd name="T21" fmla="*/ 18 h 45"/>
                  <a:gd name="T22" fmla="*/ 5 w 25"/>
                  <a:gd name="T23" fmla="*/ 3 h 45"/>
                  <a:gd name="T24" fmla="*/ 4 w 25"/>
                  <a:gd name="T25" fmla="*/ 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" h="45">
                    <a:moveTo>
                      <a:pt x="4" y="1"/>
                    </a:moveTo>
                    <a:cubicBezTo>
                      <a:pt x="0" y="5"/>
                      <a:pt x="6" y="17"/>
                      <a:pt x="7" y="22"/>
                    </a:cubicBezTo>
                    <a:cubicBezTo>
                      <a:pt x="8" y="24"/>
                      <a:pt x="14" y="45"/>
                      <a:pt x="18" y="42"/>
                    </a:cubicBezTo>
                    <a:cubicBezTo>
                      <a:pt x="25" y="38"/>
                      <a:pt x="18" y="25"/>
                      <a:pt x="17" y="19"/>
                    </a:cubicBezTo>
                    <a:cubicBezTo>
                      <a:pt x="15" y="14"/>
                      <a:pt x="13" y="0"/>
                      <a:pt x="5" y="1"/>
                    </a:cubicBezTo>
                    <a:cubicBezTo>
                      <a:pt x="4" y="1"/>
                      <a:pt x="4" y="3"/>
                      <a:pt x="5" y="3"/>
                    </a:cubicBezTo>
                    <a:cubicBezTo>
                      <a:pt x="12" y="1"/>
                      <a:pt x="15" y="18"/>
                      <a:pt x="16" y="23"/>
                    </a:cubicBezTo>
                    <a:cubicBezTo>
                      <a:pt x="17" y="26"/>
                      <a:pt x="18" y="29"/>
                      <a:pt x="19" y="32"/>
                    </a:cubicBezTo>
                    <a:cubicBezTo>
                      <a:pt x="19" y="34"/>
                      <a:pt x="20" y="36"/>
                      <a:pt x="19" y="38"/>
                    </a:cubicBezTo>
                    <a:cubicBezTo>
                      <a:pt x="16" y="39"/>
                      <a:pt x="14" y="38"/>
                      <a:pt x="14" y="35"/>
                    </a:cubicBezTo>
                    <a:cubicBezTo>
                      <a:pt x="11" y="30"/>
                      <a:pt x="10" y="24"/>
                      <a:pt x="8" y="18"/>
                    </a:cubicBezTo>
                    <a:cubicBezTo>
                      <a:pt x="7" y="15"/>
                      <a:pt x="3" y="5"/>
                      <a:pt x="5" y="3"/>
                    </a:cubicBezTo>
                    <a:cubicBezTo>
                      <a:pt x="6" y="2"/>
                      <a:pt x="5" y="1"/>
                      <a:pt x="4" y="1"/>
                    </a:cubicBezTo>
                    <a:close/>
                  </a:path>
                </a:pathLst>
              </a:custGeom>
              <a:solidFill>
                <a:srgbClr val="5B5B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30" name="Freeform 92">
                <a:extLst>
                  <a:ext uri="{FF2B5EF4-FFF2-40B4-BE49-F238E27FC236}">
                    <a16:creationId xmlns:a16="http://schemas.microsoft.com/office/drawing/2014/main" id="{1CF9A6B5-E024-2142-9347-4D5E05B92A61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37" y="2476"/>
                <a:ext cx="10" cy="21"/>
              </a:xfrm>
              <a:custGeom>
                <a:avLst/>
                <a:gdLst>
                  <a:gd name="T0" fmla="*/ 9 w 21"/>
                  <a:gd name="T1" fmla="*/ 4 h 42"/>
                  <a:gd name="T2" fmla="*/ 3 w 21"/>
                  <a:gd name="T3" fmla="*/ 2 h 42"/>
                  <a:gd name="T4" fmla="*/ 3 w 21"/>
                  <a:gd name="T5" fmla="*/ 12 h 42"/>
                  <a:gd name="T6" fmla="*/ 16 w 21"/>
                  <a:gd name="T7" fmla="*/ 42 h 42"/>
                  <a:gd name="T8" fmla="*/ 17 w 21"/>
                  <a:gd name="T9" fmla="*/ 42 h 42"/>
                  <a:gd name="T10" fmla="*/ 16 w 21"/>
                  <a:gd name="T11" fmla="*/ 24 h 42"/>
                  <a:gd name="T12" fmla="*/ 9 w 21"/>
                  <a:gd name="T13" fmla="*/ 4 h 42"/>
                  <a:gd name="T14" fmla="*/ 8 w 21"/>
                  <a:gd name="T15" fmla="*/ 5 h 42"/>
                  <a:gd name="T16" fmla="*/ 17 w 21"/>
                  <a:gd name="T17" fmla="*/ 38 h 42"/>
                  <a:gd name="T18" fmla="*/ 12 w 21"/>
                  <a:gd name="T19" fmla="*/ 34 h 42"/>
                  <a:gd name="T20" fmla="*/ 10 w 21"/>
                  <a:gd name="T21" fmla="*/ 31 h 42"/>
                  <a:gd name="T22" fmla="*/ 7 w 21"/>
                  <a:gd name="T23" fmla="*/ 22 h 42"/>
                  <a:gd name="T24" fmla="*/ 5 w 21"/>
                  <a:gd name="T25" fmla="*/ 14 h 42"/>
                  <a:gd name="T26" fmla="*/ 4 w 21"/>
                  <a:gd name="T27" fmla="*/ 9 h 42"/>
                  <a:gd name="T28" fmla="*/ 3 w 21"/>
                  <a:gd name="T29" fmla="*/ 7 h 42"/>
                  <a:gd name="T30" fmla="*/ 8 w 21"/>
                  <a:gd name="T31" fmla="*/ 5 h 42"/>
                  <a:gd name="T32" fmla="*/ 9 w 21"/>
                  <a:gd name="T33" fmla="*/ 4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1" h="42">
                    <a:moveTo>
                      <a:pt x="9" y="4"/>
                    </a:moveTo>
                    <a:cubicBezTo>
                      <a:pt x="8" y="2"/>
                      <a:pt x="5" y="0"/>
                      <a:pt x="3" y="2"/>
                    </a:cubicBezTo>
                    <a:cubicBezTo>
                      <a:pt x="0" y="4"/>
                      <a:pt x="2" y="10"/>
                      <a:pt x="3" y="12"/>
                    </a:cubicBezTo>
                    <a:cubicBezTo>
                      <a:pt x="4" y="21"/>
                      <a:pt x="8" y="38"/>
                      <a:pt x="16" y="42"/>
                    </a:cubicBezTo>
                    <a:cubicBezTo>
                      <a:pt x="17" y="42"/>
                      <a:pt x="17" y="42"/>
                      <a:pt x="17" y="42"/>
                    </a:cubicBezTo>
                    <a:cubicBezTo>
                      <a:pt x="21" y="39"/>
                      <a:pt x="17" y="29"/>
                      <a:pt x="16" y="24"/>
                    </a:cubicBezTo>
                    <a:cubicBezTo>
                      <a:pt x="14" y="18"/>
                      <a:pt x="12" y="11"/>
                      <a:pt x="9" y="4"/>
                    </a:cubicBezTo>
                    <a:cubicBezTo>
                      <a:pt x="9" y="3"/>
                      <a:pt x="8" y="4"/>
                      <a:pt x="8" y="5"/>
                    </a:cubicBezTo>
                    <a:cubicBezTo>
                      <a:pt x="12" y="16"/>
                      <a:pt x="15" y="27"/>
                      <a:pt x="17" y="38"/>
                    </a:cubicBezTo>
                    <a:cubicBezTo>
                      <a:pt x="14" y="38"/>
                      <a:pt x="12" y="37"/>
                      <a:pt x="12" y="34"/>
                    </a:cubicBezTo>
                    <a:cubicBezTo>
                      <a:pt x="11" y="33"/>
                      <a:pt x="11" y="32"/>
                      <a:pt x="10" y="31"/>
                    </a:cubicBezTo>
                    <a:cubicBezTo>
                      <a:pt x="9" y="28"/>
                      <a:pt x="8" y="25"/>
                      <a:pt x="7" y="22"/>
                    </a:cubicBezTo>
                    <a:cubicBezTo>
                      <a:pt x="6" y="20"/>
                      <a:pt x="5" y="17"/>
                      <a:pt x="5" y="14"/>
                    </a:cubicBezTo>
                    <a:cubicBezTo>
                      <a:pt x="4" y="12"/>
                      <a:pt x="4" y="11"/>
                      <a:pt x="4" y="9"/>
                    </a:cubicBezTo>
                    <a:cubicBezTo>
                      <a:pt x="4" y="8"/>
                      <a:pt x="4" y="8"/>
                      <a:pt x="3" y="7"/>
                    </a:cubicBezTo>
                    <a:cubicBezTo>
                      <a:pt x="3" y="5"/>
                      <a:pt x="5" y="4"/>
                      <a:pt x="8" y="5"/>
                    </a:cubicBezTo>
                    <a:cubicBezTo>
                      <a:pt x="9" y="6"/>
                      <a:pt x="10" y="5"/>
                      <a:pt x="9" y="4"/>
                    </a:cubicBezTo>
                    <a:close/>
                  </a:path>
                </a:pathLst>
              </a:custGeom>
              <a:solidFill>
                <a:srgbClr val="5B5B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31" name="Freeform 93">
                <a:extLst>
                  <a:ext uri="{FF2B5EF4-FFF2-40B4-BE49-F238E27FC236}">
                    <a16:creationId xmlns:a16="http://schemas.microsoft.com/office/drawing/2014/main" id="{0AEFA4A4-CD31-8440-B6D7-39844CA9C25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48" y="2462"/>
                <a:ext cx="36" cy="25"/>
              </a:xfrm>
              <a:custGeom>
                <a:avLst/>
                <a:gdLst>
                  <a:gd name="T0" fmla="*/ 2 w 74"/>
                  <a:gd name="T1" fmla="*/ 42 h 52"/>
                  <a:gd name="T2" fmla="*/ 42 w 74"/>
                  <a:gd name="T3" fmla="*/ 25 h 52"/>
                  <a:gd name="T4" fmla="*/ 61 w 74"/>
                  <a:gd name="T5" fmla="*/ 6 h 52"/>
                  <a:gd name="T6" fmla="*/ 52 w 74"/>
                  <a:gd name="T7" fmla="*/ 6 h 52"/>
                  <a:gd name="T8" fmla="*/ 47 w 74"/>
                  <a:gd name="T9" fmla="*/ 34 h 52"/>
                  <a:gd name="T10" fmla="*/ 67 w 74"/>
                  <a:gd name="T11" fmla="*/ 50 h 52"/>
                  <a:gd name="T12" fmla="*/ 67 w 74"/>
                  <a:gd name="T13" fmla="*/ 41 h 52"/>
                  <a:gd name="T14" fmla="*/ 36 w 74"/>
                  <a:gd name="T15" fmla="*/ 41 h 52"/>
                  <a:gd name="T16" fmla="*/ 5 w 74"/>
                  <a:gd name="T17" fmla="*/ 48 h 52"/>
                  <a:gd name="T18" fmla="*/ 4 w 74"/>
                  <a:gd name="T19" fmla="*/ 51 h 52"/>
                  <a:gd name="T20" fmla="*/ 34 w 74"/>
                  <a:gd name="T21" fmla="*/ 45 h 52"/>
                  <a:gd name="T22" fmla="*/ 52 w 74"/>
                  <a:gd name="T23" fmla="*/ 42 h 52"/>
                  <a:gd name="T24" fmla="*/ 64 w 74"/>
                  <a:gd name="T25" fmla="*/ 43 h 52"/>
                  <a:gd name="T26" fmla="*/ 62 w 74"/>
                  <a:gd name="T27" fmla="*/ 46 h 52"/>
                  <a:gd name="T28" fmla="*/ 57 w 74"/>
                  <a:gd name="T29" fmla="*/ 43 h 52"/>
                  <a:gd name="T30" fmla="*/ 51 w 74"/>
                  <a:gd name="T31" fmla="*/ 14 h 52"/>
                  <a:gd name="T32" fmla="*/ 55 w 74"/>
                  <a:gd name="T33" fmla="*/ 7 h 52"/>
                  <a:gd name="T34" fmla="*/ 56 w 74"/>
                  <a:gd name="T35" fmla="*/ 10 h 52"/>
                  <a:gd name="T36" fmla="*/ 49 w 74"/>
                  <a:gd name="T37" fmla="*/ 17 h 52"/>
                  <a:gd name="T38" fmla="*/ 2 w 74"/>
                  <a:gd name="T39" fmla="*/ 39 h 52"/>
                  <a:gd name="T40" fmla="*/ 2 w 74"/>
                  <a:gd name="T41" fmla="*/ 4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74" h="52">
                    <a:moveTo>
                      <a:pt x="2" y="42"/>
                    </a:moveTo>
                    <a:cubicBezTo>
                      <a:pt x="16" y="37"/>
                      <a:pt x="31" y="33"/>
                      <a:pt x="42" y="25"/>
                    </a:cubicBezTo>
                    <a:cubicBezTo>
                      <a:pt x="47" y="21"/>
                      <a:pt x="61" y="13"/>
                      <a:pt x="61" y="6"/>
                    </a:cubicBezTo>
                    <a:cubicBezTo>
                      <a:pt x="61" y="0"/>
                      <a:pt x="54" y="3"/>
                      <a:pt x="52" y="6"/>
                    </a:cubicBezTo>
                    <a:cubicBezTo>
                      <a:pt x="45" y="12"/>
                      <a:pt x="44" y="26"/>
                      <a:pt x="47" y="34"/>
                    </a:cubicBezTo>
                    <a:cubicBezTo>
                      <a:pt x="49" y="43"/>
                      <a:pt x="59" y="50"/>
                      <a:pt x="67" y="50"/>
                    </a:cubicBezTo>
                    <a:cubicBezTo>
                      <a:pt x="74" y="51"/>
                      <a:pt x="70" y="43"/>
                      <a:pt x="67" y="41"/>
                    </a:cubicBezTo>
                    <a:cubicBezTo>
                      <a:pt x="60" y="35"/>
                      <a:pt x="45" y="40"/>
                      <a:pt x="36" y="41"/>
                    </a:cubicBezTo>
                    <a:cubicBezTo>
                      <a:pt x="26" y="43"/>
                      <a:pt x="15" y="49"/>
                      <a:pt x="5" y="48"/>
                    </a:cubicBezTo>
                    <a:cubicBezTo>
                      <a:pt x="2" y="48"/>
                      <a:pt x="2" y="51"/>
                      <a:pt x="4" y="51"/>
                    </a:cubicBezTo>
                    <a:cubicBezTo>
                      <a:pt x="14" y="52"/>
                      <a:pt x="25" y="47"/>
                      <a:pt x="34" y="45"/>
                    </a:cubicBezTo>
                    <a:cubicBezTo>
                      <a:pt x="40" y="43"/>
                      <a:pt x="46" y="42"/>
                      <a:pt x="52" y="42"/>
                    </a:cubicBezTo>
                    <a:cubicBezTo>
                      <a:pt x="56" y="41"/>
                      <a:pt x="60" y="42"/>
                      <a:pt x="64" y="43"/>
                    </a:cubicBezTo>
                    <a:cubicBezTo>
                      <a:pt x="70" y="45"/>
                      <a:pt x="68" y="49"/>
                      <a:pt x="62" y="46"/>
                    </a:cubicBezTo>
                    <a:cubicBezTo>
                      <a:pt x="60" y="45"/>
                      <a:pt x="58" y="44"/>
                      <a:pt x="57" y="43"/>
                    </a:cubicBezTo>
                    <a:cubicBezTo>
                      <a:pt x="46" y="36"/>
                      <a:pt x="47" y="24"/>
                      <a:pt x="51" y="14"/>
                    </a:cubicBezTo>
                    <a:cubicBezTo>
                      <a:pt x="51" y="12"/>
                      <a:pt x="53" y="9"/>
                      <a:pt x="55" y="7"/>
                    </a:cubicBezTo>
                    <a:cubicBezTo>
                      <a:pt x="57" y="4"/>
                      <a:pt x="59" y="6"/>
                      <a:pt x="56" y="10"/>
                    </a:cubicBezTo>
                    <a:cubicBezTo>
                      <a:pt x="54" y="12"/>
                      <a:pt x="51" y="15"/>
                      <a:pt x="49" y="17"/>
                    </a:cubicBezTo>
                    <a:cubicBezTo>
                      <a:pt x="35" y="28"/>
                      <a:pt x="18" y="33"/>
                      <a:pt x="2" y="39"/>
                    </a:cubicBezTo>
                    <a:cubicBezTo>
                      <a:pt x="0" y="39"/>
                      <a:pt x="0" y="43"/>
                      <a:pt x="2" y="42"/>
                    </a:cubicBezTo>
                    <a:close/>
                  </a:path>
                </a:pathLst>
              </a:custGeom>
              <a:solidFill>
                <a:srgbClr val="5B5B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32" name="Freeform 94">
                <a:extLst>
                  <a:ext uri="{FF2B5EF4-FFF2-40B4-BE49-F238E27FC236}">
                    <a16:creationId xmlns:a16="http://schemas.microsoft.com/office/drawing/2014/main" id="{44FEE80A-7A44-6042-9725-44A50B67BB9A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232" y="2298"/>
                <a:ext cx="64" cy="65"/>
              </a:xfrm>
              <a:custGeom>
                <a:avLst/>
                <a:gdLst>
                  <a:gd name="T0" fmla="*/ 71 w 132"/>
                  <a:gd name="T1" fmla="*/ 6 h 134"/>
                  <a:gd name="T2" fmla="*/ 70 w 132"/>
                  <a:gd name="T3" fmla="*/ 9 h 134"/>
                  <a:gd name="T4" fmla="*/ 7 w 132"/>
                  <a:gd name="T5" fmla="*/ 66 h 134"/>
                  <a:gd name="T6" fmla="*/ 74 w 132"/>
                  <a:gd name="T7" fmla="*/ 133 h 134"/>
                  <a:gd name="T8" fmla="*/ 130 w 132"/>
                  <a:gd name="T9" fmla="*/ 72 h 134"/>
                  <a:gd name="T10" fmla="*/ 71 w 132"/>
                  <a:gd name="T11" fmla="*/ 6 h 134"/>
                  <a:gd name="T12" fmla="*/ 127 w 132"/>
                  <a:gd name="T13" fmla="*/ 70 h 134"/>
                  <a:gd name="T14" fmla="*/ 74 w 132"/>
                  <a:gd name="T15" fmla="*/ 130 h 134"/>
                  <a:gd name="T16" fmla="*/ 12 w 132"/>
                  <a:gd name="T17" fmla="*/ 83 h 134"/>
                  <a:gd name="T18" fmla="*/ 81 w 132"/>
                  <a:gd name="T19" fmla="*/ 15 h 134"/>
                  <a:gd name="T20" fmla="*/ 83 w 132"/>
                  <a:gd name="T21" fmla="*/ 9 h 134"/>
                  <a:gd name="T22" fmla="*/ 78 w 132"/>
                  <a:gd name="T23" fmla="*/ 8 h 134"/>
                  <a:gd name="T24" fmla="*/ 127 w 132"/>
                  <a:gd name="T25" fmla="*/ 70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2" h="134">
                    <a:moveTo>
                      <a:pt x="71" y="6"/>
                    </a:moveTo>
                    <a:cubicBezTo>
                      <a:pt x="69" y="6"/>
                      <a:pt x="69" y="8"/>
                      <a:pt x="70" y="9"/>
                    </a:cubicBezTo>
                    <a:cubicBezTo>
                      <a:pt x="37" y="6"/>
                      <a:pt x="7" y="31"/>
                      <a:pt x="7" y="66"/>
                    </a:cubicBezTo>
                    <a:cubicBezTo>
                      <a:pt x="7" y="104"/>
                      <a:pt x="36" y="134"/>
                      <a:pt x="74" y="133"/>
                    </a:cubicBezTo>
                    <a:cubicBezTo>
                      <a:pt x="105" y="132"/>
                      <a:pt x="132" y="104"/>
                      <a:pt x="130" y="72"/>
                    </a:cubicBezTo>
                    <a:cubicBezTo>
                      <a:pt x="128" y="40"/>
                      <a:pt x="108" y="1"/>
                      <a:pt x="71" y="6"/>
                    </a:cubicBezTo>
                    <a:moveTo>
                      <a:pt x="127" y="70"/>
                    </a:moveTo>
                    <a:cubicBezTo>
                      <a:pt x="131" y="101"/>
                      <a:pt x="104" y="129"/>
                      <a:pt x="74" y="130"/>
                    </a:cubicBezTo>
                    <a:cubicBezTo>
                      <a:pt x="43" y="132"/>
                      <a:pt x="20" y="112"/>
                      <a:pt x="12" y="83"/>
                    </a:cubicBezTo>
                    <a:cubicBezTo>
                      <a:pt x="0" y="39"/>
                      <a:pt x="38" y="0"/>
                      <a:pt x="81" y="15"/>
                    </a:cubicBezTo>
                    <a:cubicBezTo>
                      <a:pt x="85" y="16"/>
                      <a:pt x="87" y="10"/>
                      <a:pt x="83" y="9"/>
                    </a:cubicBezTo>
                    <a:cubicBezTo>
                      <a:pt x="82" y="9"/>
                      <a:pt x="80" y="8"/>
                      <a:pt x="78" y="8"/>
                    </a:cubicBezTo>
                    <a:cubicBezTo>
                      <a:pt x="109" y="9"/>
                      <a:pt x="123" y="43"/>
                      <a:pt x="127" y="70"/>
                    </a:cubicBezTo>
                  </a:path>
                </a:pathLst>
              </a:custGeom>
              <a:solidFill>
                <a:srgbClr val="5B5B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33" name="Freeform 95">
                <a:extLst>
                  <a:ext uri="{FF2B5EF4-FFF2-40B4-BE49-F238E27FC236}">
                    <a16:creationId xmlns:a16="http://schemas.microsoft.com/office/drawing/2014/main" id="{5534AF0C-06A0-A846-B0BB-7534E8398A43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238" y="2312"/>
                <a:ext cx="24" cy="21"/>
              </a:xfrm>
              <a:custGeom>
                <a:avLst/>
                <a:gdLst>
                  <a:gd name="T0" fmla="*/ 1 w 50"/>
                  <a:gd name="T1" fmla="*/ 30 h 45"/>
                  <a:gd name="T2" fmla="*/ 0 w 50"/>
                  <a:gd name="T3" fmla="*/ 32 h 45"/>
                  <a:gd name="T4" fmla="*/ 0 w 50"/>
                  <a:gd name="T5" fmla="*/ 32 h 45"/>
                  <a:gd name="T6" fmla="*/ 0 w 50"/>
                  <a:gd name="T7" fmla="*/ 32 h 45"/>
                  <a:gd name="T8" fmla="*/ 1 w 50"/>
                  <a:gd name="T9" fmla="*/ 30 h 45"/>
                  <a:gd name="T10" fmla="*/ 48 w 50"/>
                  <a:gd name="T11" fmla="*/ 0 h 45"/>
                  <a:gd name="T12" fmla="*/ 20 w 50"/>
                  <a:gd name="T13" fmla="*/ 30 h 45"/>
                  <a:gd name="T14" fmla="*/ 16 w 50"/>
                  <a:gd name="T15" fmla="*/ 40 h 45"/>
                  <a:gd name="T16" fmla="*/ 16 w 50"/>
                  <a:gd name="T17" fmla="*/ 42 h 45"/>
                  <a:gd name="T18" fmla="*/ 20 w 50"/>
                  <a:gd name="T19" fmla="*/ 35 h 45"/>
                  <a:gd name="T20" fmla="*/ 21 w 50"/>
                  <a:gd name="T21" fmla="*/ 34 h 45"/>
                  <a:gd name="T22" fmla="*/ 16 w 50"/>
                  <a:gd name="T23" fmla="*/ 43 h 45"/>
                  <a:gd name="T24" fmla="*/ 16 w 50"/>
                  <a:gd name="T25" fmla="*/ 43 h 45"/>
                  <a:gd name="T26" fmla="*/ 17 w 50"/>
                  <a:gd name="T27" fmla="*/ 45 h 45"/>
                  <a:gd name="T28" fmla="*/ 30 w 50"/>
                  <a:gd name="T29" fmla="*/ 28 h 45"/>
                  <a:gd name="T30" fmla="*/ 33 w 50"/>
                  <a:gd name="T31" fmla="*/ 24 h 45"/>
                  <a:gd name="T32" fmla="*/ 42 w 50"/>
                  <a:gd name="T33" fmla="*/ 12 h 45"/>
                  <a:gd name="T34" fmla="*/ 48 w 50"/>
                  <a:gd name="T35" fmla="*/ 2 h 45"/>
                  <a:gd name="T36" fmla="*/ 50 w 50"/>
                  <a:gd name="T37" fmla="*/ 0 h 45"/>
                  <a:gd name="T38" fmla="*/ 50 w 50"/>
                  <a:gd name="T39" fmla="*/ 0 h 45"/>
                  <a:gd name="T40" fmla="*/ 48 w 50"/>
                  <a:gd name="T41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0" h="45">
                    <a:moveTo>
                      <a:pt x="1" y="30"/>
                    </a:moveTo>
                    <a:cubicBezTo>
                      <a:pt x="0" y="31"/>
                      <a:pt x="0" y="32"/>
                      <a:pt x="0" y="32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2"/>
                      <a:pt x="0" y="31"/>
                      <a:pt x="1" y="30"/>
                    </a:cubicBezTo>
                    <a:moveTo>
                      <a:pt x="48" y="0"/>
                    </a:moveTo>
                    <a:cubicBezTo>
                      <a:pt x="40" y="11"/>
                      <a:pt x="31" y="21"/>
                      <a:pt x="20" y="30"/>
                    </a:cubicBezTo>
                    <a:cubicBezTo>
                      <a:pt x="19" y="34"/>
                      <a:pt x="17" y="37"/>
                      <a:pt x="16" y="40"/>
                    </a:cubicBezTo>
                    <a:cubicBezTo>
                      <a:pt x="16" y="41"/>
                      <a:pt x="16" y="41"/>
                      <a:pt x="16" y="42"/>
                    </a:cubicBezTo>
                    <a:cubicBezTo>
                      <a:pt x="17" y="40"/>
                      <a:pt x="19" y="37"/>
                      <a:pt x="20" y="35"/>
                    </a:cubicBezTo>
                    <a:cubicBezTo>
                      <a:pt x="20" y="35"/>
                      <a:pt x="21" y="34"/>
                      <a:pt x="21" y="34"/>
                    </a:cubicBezTo>
                    <a:cubicBezTo>
                      <a:pt x="19" y="37"/>
                      <a:pt x="18" y="40"/>
                      <a:pt x="16" y="43"/>
                    </a:cubicBezTo>
                    <a:cubicBezTo>
                      <a:pt x="16" y="43"/>
                      <a:pt x="16" y="43"/>
                      <a:pt x="16" y="43"/>
                    </a:cubicBezTo>
                    <a:cubicBezTo>
                      <a:pt x="16" y="44"/>
                      <a:pt x="16" y="44"/>
                      <a:pt x="17" y="45"/>
                    </a:cubicBezTo>
                    <a:cubicBezTo>
                      <a:pt x="22" y="40"/>
                      <a:pt x="26" y="34"/>
                      <a:pt x="30" y="28"/>
                    </a:cubicBezTo>
                    <a:cubicBezTo>
                      <a:pt x="31" y="27"/>
                      <a:pt x="32" y="25"/>
                      <a:pt x="33" y="24"/>
                    </a:cubicBezTo>
                    <a:cubicBezTo>
                      <a:pt x="36" y="20"/>
                      <a:pt x="39" y="16"/>
                      <a:pt x="42" y="12"/>
                    </a:cubicBezTo>
                    <a:cubicBezTo>
                      <a:pt x="44" y="9"/>
                      <a:pt x="46" y="5"/>
                      <a:pt x="48" y="2"/>
                    </a:cubicBezTo>
                    <a:cubicBezTo>
                      <a:pt x="49" y="2"/>
                      <a:pt x="49" y="1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49" y="0"/>
                      <a:pt x="48" y="0"/>
                      <a:pt x="48" y="0"/>
                    </a:cubicBezTo>
                  </a:path>
                </a:pathLst>
              </a:custGeom>
              <a:solidFill>
                <a:srgbClr val="7EE2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34" name="Freeform 96">
                <a:extLst>
                  <a:ext uri="{FF2B5EF4-FFF2-40B4-BE49-F238E27FC236}">
                    <a16:creationId xmlns:a16="http://schemas.microsoft.com/office/drawing/2014/main" id="{5B4239D9-EE69-C24F-A7ED-5C49DE5B5DBD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248" y="2310"/>
                <a:ext cx="36" cy="42"/>
              </a:xfrm>
              <a:custGeom>
                <a:avLst/>
                <a:gdLst>
                  <a:gd name="T0" fmla="*/ 4 w 75"/>
                  <a:gd name="T1" fmla="*/ 70 h 88"/>
                  <a:gd name="T2" fmla="*/ 4 w 75"/>
                  <a:gd name="T3" fmla="*/ 71 h 88"/>
                  <a:gd name="T4" fmla="*/ 4 w 75"/>
                  <a:gd name="T5" fmla="*/ 71 h 88"/>
                  <a:gd name="T6" fmla="*/ 4 w 75"/>
                  <a:gd name="T7" fmla="*/ 70 h 88"/>
                  <a:gd name="T8" fmla="*/ 72 w 75"/>
                  <a:gd name="T9" fmla="*/ 5 h 88"/>
                  <a:gd name="T10" fmla="*/ 70 w 75"/>
                  <a:gd name="T11" fmla="*/ 5 h 88"/>
                  <a:gd name="T12" fmla="*/ 54 w 75"/>
                  <a:gd name="T13" fmla="*/ 18 h 88"/>
                  <a:gd name="T14" fmla="*/ 42 w 75"/>
                  <a:gd name="T15" fmla="*/ 31 h 88"/>
                  <a:gd name="T16" fmla="*/ 38 w 75"/>
                  <a:gd name="T17" fmla="*/ 36 h 88"/>
                  <a:gd name="T18" fmla="*/ 39 w 75"/>
                  <a:gd name="T19" fmla="*/ 35 h 88"/>
                  <a:gd name="T20" fmla="*/ 37 w 75"/>
                  <a:gd name="T21" fmla="*/ 37 h 88"/>
                  <a:gd name="T22" fmla="*/ 16 w 75"/>
                  <a:gd name="T23" fmla="*/ 64 h 88"/>
                  <a:gd name="T24" fmla="*/ 8 w 75"/>
                  <a:gd name="T25" fmla="*/ 77 h 88"/>
                  <a:gd name="T26" fmla="*/ 37 w 75"/>
                  <a:gd name="T27" fmla="*/ 46 h 88"/>
                  <a:gd name="T28" fmla="*/ 58 w 75"/>
                  <a:gd name="T29" fmla="*/ 21 h 88"/>
                  <a:gd name="T30" fmla="*/ 40 w 75"/>
                  <a:gd name="T31" fmla="*/ 43 h 88"/>
                  <a:gd name="T32" fmla="*/ 14 w 75"/>
                  <a:gd name="T33" fmla="*/ 80 h 88"/>
                  <a:gd name="T34" fmla="*/ 13 w 75"/>
                  <a:gd name="T35" fmla="*/ 85 h 88"/>
                  <a:gd name="T36" fmla="*/ 12 w 75"/>
                  <a:gd name="T37" fmla="*/ 85 h 88"/>
                  <a:gd name="T38" fmla="*/ 14 w 75"/>
                  <a:gd name="T39" fmla="*/ 88 h 88"/>
                  <a:gd name="T40" fmla="*/ 25 w 75"/>
                  <a:gd name="T41" fmla="*/ 70 h 88"/>
                  <a:gd name="T42" fmla="*/ 45 w 75"/>
                  <a:gd name="T43" fmla="*/ 44 h 88"/>
                  <a:gd name="T44" fmla="*/ 49 w 75"/>
                  <a:gd name="T45" fmla="*/ 40 h 88"/>
                  <a:gd name="T46" fmla="*/ 73 w 75"/>
                  <a:gd name="T47" fmla="*/ 11 h 88"/>
                  <a:gd name="T48" fmla="*/ 74 w 75"/>
                  <a:gd name="T49" fmla="*/ 9 h 88"/>
                  <a:gd name="T50" fmla="*/ 72 w 75"/>
                  <a:gd name="T51" fmla="*/ 5 h 88"/>
                  <a:gd name="T52" fmla="*/ 44 w 75"/>
                  <a:gd name="T53" fmla="*/ 3 h 88"/>
                  <a:gd name="T54" fmla="*/ 34 w 75"/>
                  <a:gd name="T55" fmla="*/ 4 h 88"/>
                  <a:gd name="T56" fmla="*/ 34 w 75"/>
                  <a:gd name="T57" fmla="*/ 7 h 88"/>
                  <a:gd name="T58" fmla="*/ 34 w 75"/>
                  <a:gd name="T59" fmla="*/ 7 h 88"/>
                  <a:gd name="T60" fmla="*/ 34 w 75"/>
                  <a:gd name="T61" fmla="*/ 7 h 88"/>
                  <a:gd name="T62" fmla="*/ 34 w 75"/>
                  <a:gd name="T63" fmla="*/ 7 h 88"/>
                  <a:gd name="T64" fmla="*/ 0 w 75"/>
                  <a:gd name="T65" fmla="*/ 58 h 88"/>
                  <a:gd name="T66" fmla="*/ 1 w 75"/>
                  <a:gd name="T67" fmla="*/ 58 h 88"/>
                  <a:gd name="T68" fmla="*/ 36 w 75"/>
                  <a:gd name="T69" fmla="*/ 11 h 88"/>
                  <a:gd name="T70" fmla="*/ 43 w 75"/>
                  <a:gd name="T71" fmla="*/ 4 h 88"/>
                  <a:gd name="T72" fmla="*/ 44 w 75"/>
                  <a:gd name="T73" fmla="*/ 3 h 88"/>
                  <a:gd name="T74" fmla="*/ 61 w 75"/>
                  <a:gd name="T75" fmla="*/ 0 h 88"/>
                  <a:gd name="T76" fmla="*/ 49 w 75"/>
                  <a:gd name="T77" fmla="*/ 2 h 88"/>
                  <a:gd name="T78" fmla="*/ 50 w 75"/>
                  <a:gd name="T79" fmla="*/ 6 h 88"/>
                  <a:gd name="T80" fmla="*/ 37 w 75"/>
                  <a:gd name="T81" fmla="*/ 19 h 88"/>
                  <a:gd name="T82" fmla="*/ 31 w 75"/>
                  <a:gd name="T83" fmla="*/ 27 h 88"/>
                  <a:gd name="T84" fmla="*/ 56 w 75"/>
                  <a:gd name="T85" fmla="*/ 1 h 88"/>
                  <a:gd name="T86" fmla="*/ 48 w 75"/>
                  <a:gd name="T87" fmla="*/ 14 h 88"/>
                  <a:gd name="T88" fmla="*/ 61 w 75"/>
                  <a:gd name="T89" fmla="*/ 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5" h="88">
                    <a:moveTo>
                      <a:pt x="4" y="70"/>
                    </a:moveTo>
                    <a:cubicBezTo>
                      <a:pt x="4" y="70"/>
                      <a:pt x="4" y="71"/>
                      <a:pt x="4" y="71"/>
                    </a:cubicBezTo>
                    <a:cubicBezTo>
                      <a:pt x="4" y="71"/>
                      <a:pt x="4" y="71"/>
                      <a:pt x="4" y="71"/>
                    </a:cubicBezTo>
                    <a:cubicBezTo>
                      <a:pt x="4" y="71"/>
                      <a:pt x="4" y="70"/>
                      <a:pt x="4" y="70"/>
                    </a:cubicBezTo>
                    <a:moveTo>
                      <a:pt x="72" y="5"/>
                    </a:moveTo>
                    <a:cubicBezTo>
                      <a:pt x="71" y="5"/>
                      <a:pt x="71" y="5"/>
                      <a:pt x="70" y="5"/>
                    </a:cubicBezTo>
                    <a:cubicBezTo>
                      <a:pt x="64" y="8"/>
                      <a:pt x="59" y="13"/>
                      <a:pt x="54" y="18"/>
                    </a:cubicBezTo>
                    <a:cubicBezTo>
                      <a:pt x="50" y="22"/>
                      <a:pt x="46" y="27"/>
                      <a:pt x="42" y="31"/>
                    </a:cubicBezTo>
                    <a:cubicBezTo>
                      <a:pt x="41" y="33"/>
                      <a:pt x="39" y="35"/>
                      <a:pt x="38" y="36"/>
                    </a:cubicBezTo>
                    <a:cubicBezTo>
                      <a:pt x="38" y="36"/>
                      <a:pt x="39" y="35"/>
                      <a:pt x="39" y="35"/>
                    </a:cubicBezTo>
                    <a:cubicBezTo>
                      <a:pt x="39" y="35"/>
                      <a:pt x="38" y="36"/>
                      <a:pt x="37" y="37"/>
                    </a:cubicBezTo>
                    <a:cubicBezTo>
                      <a:pt x="30" y="46"/>
                      <a:pt x="22" y="54"/>
                      <a:pt x="16" y="64"/>
                    </a:cubicBezTo>
                    <a:cubicBezTo>
                      <a:pt x="15" y="65"/>
                      <a:pt x="10" y="72"/>
                      <a:pt x="8" y="77"/>
                    </a:cubicBezTo>
                    <a:cubicBezTo>
                      <a:pt x="17" y="66"/>
                      <a:pt x="27" y="57"/>
                      <a:pt x="37" y="46"/>
                    </a:cubicBezTo>
                    <a:cubicBezTo>
                      <a:pt x="44" y="38"/>
                      <a:pt x="50" y="29"/>
                      <a:pt x="58" y="21"/>
                    </a:cubicBezTo>
                    <a:cubicBezTo>
                      <a:pt x="52" y="29"/>
                      <a:pt x="46" y="36"/>
                      <a:pt x="40" y="43"/>
                    </a:cubicBezTo>
                    <a:cubicBezTo>
                      <a:pt x="31" y="55"/>
                      <a:pt x="23" y="68"/>
                      <a:pt x="14" y="80"/>
                    </a:cubicBezTo>
                    <a:cubicBezTo>
                      <a:pt x="15" y="81"/>
                      <a:pt x="15" y="84"/>
                      <a:pt x="13" y="85"/>
                    </a:cubicBezTo>
                    <a:cubicBezTo>
                      <a:pt x="13" y="85"/>
                      <a:pt x="12" y="85"/>
                      <a:pt x="12" y="85"/>
                    </a:cubicBezTo>
                    <a:cubicBezTo>
                      <a:pt x="12" y="86"/>
                      <a:pt x="13" y="87"/>
                      <a:pt x="14" y="88"/>
                    </a:cubicBezTo>
                    <a:cubicBezTo>
                      <a:pt x="17" y="82"/>
                      <a:pt x="21" y="76"/>
                      <a:pt x="25" y="70"/>
                    </a:cubicBezTo>
                    <a:cubicBezTo>
                      <a:pt x="30" y="61"/>
                      <a:pt x="38" y="52"/>
                      <a:pt x="45" y="44"/>
                    </a:cubicBezTo>
                    <a:cubicBezTo>
                      <a:pt x="46" y="43"/>
                      <a:pt x="47" y="41"/>
                      <a:pt x="49" y="40"/>
                    </a:cubicBezTo>
                    <a:cubicBezTo>
                      <a:pt x="56" y="30"/>
                      <a:pt x="64" y="19"/>
                      <a:pt x="73" y="11"/>
                    </a:cubicBezTo>
                    <a:cubicBezTo>
                      <a:pt x="73" y="10"/>
                      <a:pt x="74" y="10"/>
                      <a:pt x="74" y="9"/>
                    </a:cubicBezTo>
                    <a:cubicBezTo>
                      <a:pt x="75" y="7"/>
                      <a:pt x="74" y="5"/>
                      <a:pt x="72" y="5"/>
                    </a:cubicBezTo>
                    <a:moveTo>
                      <a:pt x="44" y="3"/>
                    </a:moveTo>
                    <a:cubicBezTo>
                      <a:pt x="41" y="3"/>
                      <a:pt x="38" y="4"/>
                      <a:pt x="34" y="4"/>
                    </a:cubicBezTo>
                    <a:cubicBezTo>
                      <a:pt x="35" y="5"/>
                      <a:pt x="35" y="5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24" y="24"/>
                      <a:pt x="9" y="40"/>
                      <a:pt x="0" y="58"/>
                    </a:cubicBezTo>
                    <a:cubicBezTo>
                      <a:pt x="0" y="58"/>
                      <a:pt x="1" y="58"/>
                      <a:pt x="1" y="58"/>
                    </a:cubicBezTo>
                    <a:cubicBezTo>
                      <a:pt x="11" y="42"/>
                      <a:pt x="23" y="24"/>
                      <a:pt x="36" y="11"/>
                    </a:cubicBezTo>
                    <a:cubicBezTo>
                      <a:pt x="38" y="8"/>
                      <a:pt x="41" y="6"/>
                      <a:pt x="43" y="4"/>
                    </a:cubicBezTo>
                    <a:cubicBezTo>
                      <a:pt x="44" y="3"/>
                      <a:pt x="44" y="3"/>
                      <a:pt x="44" y="3"/>
                    </a:cubicBezTo>
                    <a:moveTo>
                      <a:pt x="61" y="0"/>
                    </a:moveTo>
                    <a:cubicBezTo>
                      <a:pt x="57" y="1"/>
                      <a:pt x="53" y="1"/>
                      <a:pt x="49" y="2"/>
                    </a:cubicBezTo>
                    <a:cubicBezTo>
                      <a:pt x="50" y="3"/>
                      <a:pt x="51" y="5"/>
                      <a:pt x="50" y="6"/>
                    </a:cubicBezTo>
                    <a:cubicBezTo>
                      <a:pt x="45" y="10"/>
                      <a:pt x="41" y="14"/>
                      <a:pt x="37" y="19"/>
                    </a:cubicBezTo>
                    <a:cubicBezTo>
                      <a:pt x="35" y="21"/>
                      <a:pt x="33" y="24"/>
                      <a:pt x="31" y="27"/>
                    </a:cubicBezTo>
                    <a:cubicBezTo>
                      <a:pt x="39" y="18"/>
                      <a:pt x="47" y="8"/>
                      <a:pt x="56" y="1"/>
                    </a:cubicBezTo>
                    <a:cubicBezTo>
                      <a:pt x="53" y="6"/>
                      <a:pt x="51" y="10"/>
                      <a:pt x="48" y="14"/>
                    </a:cubicBezTo>
                    <a:cubicBezTo>
                      <a:pt x="52" y="9"/>
                      <a:pt x="57" y="4"/>
                      <a:pt x="61" y="0"/>
                    </a:cubicBezTo>
                  </a:path>
                </a:pathLst>
              </a:custGeom>
              <a:solidFill>
                <a:srgbClr val="99F4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35" name="Freeform 97">
                <a:extLst>
                  <a:ext uri="{FF2B5EF4-FFF2-40B4-BE49-F238E27FC236}">
                    <a16:creationId xmlns:a16="http://schemas.microsoft.com/office/drawing/2014/main" id="{D9BC1BA3-70DE-C34E-B004-851EE2F8C034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272" y="2302"/>
                <a:ext cx="1" cy="0"/>
              </a:xfrm>
              <a:custGeom>
                <a:avLst/>
                <a:gdLst>
                  <a:gd name="T0" fmla="*/ 1 w 2"/>
                  <a:gd name="T1" fmla="*/ 0 w 2"/>
                  <a:gd name="T2" fmla="*/ 2 w 2"/>
                  <a:gd name="T3" fmla="*/ 1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</a:path>
                </a:pathLst>
              </a:custGeom>
              <a:solidFill>
                <a:srgbClr val="3757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36" name="Freeform 98">
                <a:extLst>
                  <a:ext uri="{FF2B5EF4-FFF2-40B4-BE49-F238E27FC236}">
                    <a16:creationId xmlns:a16="http://schemas.microsoft.com/office/drawing/2014/main" id="{675B961C-8196-CB45-B4E9-D17FBD55E6FD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255" y="2313"/>
                <a:ext cx="43" cy="50"/>
              </a:xfrm>
              <a:custGeom>
                <a:avLst/>
                <a:gdLst>
                  <a:gd name="T0" fmla="*/ 4 w 89"/>
                  <a:gd name="T1" fmla="*/ 104 h 104"/>
                  <a:gd name="T2" fmla="*/ 6 w 89"/>
                  <a:gd name="T3" fmla="*/ 103 h 104"/>
                  <a:gd name="T4" fmla="*/ 2 w 89"/>
                  <a:gd name="T5" fmla="*/ 101 h 104"/>
                  <a:gd name="T6" fmla="*/ 85 w 89"/>
                  <a:gd name="T7" fmla="*/ 54 h 104"/>
                  <a:gd name="T8" fmla="*/ 64 w 89"/>
                  <a:gd name="T9" fmla="*/ 88 h 104"/>
                  <a:gd name="T10" fmla="*/ 67 w 89"/>
                  <a:gd name="T11" fmla="*/ 87 h 104"/>
                  <a:gd name="T12" fmla="*/ 86 w 89"/>
                  <a:gd name="T13" fmla="*/ 54 h 104"/>
                  <a:gd name="T14" fmla="*/ 49 w 89"/>
                  <a:gd name="T15" fmla="*/ 53 h 104"/>
                  <a:gd name="T16" fmla="*/ 48 w 89"/>
                  <a:gd name="T17" fmla="*/ 54 h 104"/>
                  <a:gd name="T18" fmla="*/ 43 w 89"/>
                  <a:gd name="T19" fmla="*/ 30 h 104"/>
                  <a:gd name="T20" fmla="*/ 41 w 89"/>
                  <a:gd name="T21" fmla="*/ 34 h 104"/>
                  <a:gd name="T22" fmla="*/ 13 w 89"/>
                  <a:gd name="T23" fmla="*/ 70 h 104"/>
                  <a:gd name="T24" fmla="*/ 37 w 89"/>
                  <a:gd name="T25" fmla="*/ 36 h 104"/>
                  <a:gd name="T26" fmla="*/ 64 w 89"/>
                  <a:gd name="T27" fmla="*/ 0 h 104"/>
                  <a:gd name="T28" fmla="*/ 22 w 89"/>
                  <a:gd name="T29" fmla="*/ 50 h 104"/>
                  <a:gd name="T30" fmla="*/ 3 w 89"/>
                  <a:gd name="T31" fmla="*/ 85 h 104"/>
                  <a:gd name="T32" fmla="*/ 7 w 89"/>
                  <a:gd name="T33" fmla="*/ 82 h 104"/>
                  <a:gd name="T34" fmla="*/ 23 w 89"/>
                  <a:gd name="T35" fmla="*/ 66 h 104"/>
                  <a:gd name="T36" fmla="*/ 11 w 89"/>
                  <a:gd name="T37" fmla="*/ 94 h 104"/>
                  <a:gd name="T38" fmla="*/ 13 w 89"/>
                  <a:gd name="T39" fmla="*/ 95 h 104"/>
                  <a:gd name="T40" fmla="*/ 16 w 89"/>
                  <a:gd name="T41" fmla="*/ 95 h 104"/>
                  <a:gd name="T42" fmla="*/ 32 w 89"/>
                  <a:gd name="T43" fmla="*/ 77 h 104"/>
                  <a:gd name="T44" fmla="*/ 67 w 89"/>
                  <a:gd name="T45" fmla="*/ 40 h 104"/>
                  <a:gd name="T46" fmla="*/ 66 w 89"/>
                  <a:gd name="T47" fmla="*/ 44 h 104"/>
                  <a:gd name="T48" fmla="*/ 29 w 89"/>
                  <a:gd name="T49" fmla="*/ 91 h 104"/>
                  <a:gd name="T50" fmla="*/ 29 w 89"/>
                  <a:gd name="T51" fmla="*/ 92 h 104"/>
                  <a:gd name="T52" fmla="*/ 31 w 89"/>
                  <a:gd name="T53" fmla="*/ 96 h 104"/>
                  <a:gd name="T54" fmla="*/ 58 w 89"/>
                  <a:gd name="T55" fmla="*/ 65 h 104"/>
                  <a:gd name="T56" fmla="*/ 38 w 89"/>
                  <a:gd name="T57" fmla="*/ 99 h 104"/>
                  <a:gd name="T58" fmla="*/ 66 w 89"/>
                  <a:gd name="T59" fmla="*/ 81 h 104"/>
                  <a:gd name="T60" fmla="*/ 78 w 89"/>
                  <a:gd name="T61" fmla="*/ 62 h 104"/>
                  <a:gd name="T62" fmla="*/ 73 w 89"/>
                  <a:gd name="T63" fmla="*/ 51 h 104"/>
                  <a:gd name="T64" fmla="*/ 70 w 89"/>
                  <a:gd name="T65" fmla="*/ 48 h 104"/>
                  <a:gd name="T66" fmla="*/ 77 w 89"/>
                  <a:gd name="T67" fmla="*/ 34 h 104"/>
                  <a:gd name="T68" fmla="*/ 75 w 89"/>
                  <a:gd name="T69" fmla="*/ 31 h 104"/>
                  <a:gd name="T70" fmla="*/ 72 w 89"/>
                  <a:gd name="T71" fmla="*/ 30 h 104"/>
                  <a:gd name="T72" fmla="*/ 70 w 89"/>
                  <a:gd name="T73" fmla="*/ 28 h 104"/>
                  <a:gd name="T74" fmla="*/ 67 w 89"/>
                  <a:gd name="T75" fmla="*/ 25 h 104"/>
                  <a:gd name="T76" fmla="*/ 37 w 89"/>
                  <a:gd name="T77" fmla="*/ 59 h 104"/>
                  <a:gd name="T78" fmla="*/ 17 w 89"/>
                  <a:gd name="T79" fmla="*/ 84 h 104"/>
                  <a:gd name="T80" fmla="*/ 59 w 89"/>
                  <a:gd name="T81" fmla="*/ 17 h 104"/>
                  <a:gd name="T82" fmla="*/ 67 w 89"/>
                  <a:gd name="T83" fmla="*/ 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9" h="104">
                    <a:moveTo>
                      <a:pt x="2" y="101"/>
                    </a:moveTo>
                    <a:cubicBezTo>
                      <a:pt x="1" y="103"/>
                      <a:pt x="2" y="104"/>
                      <a:pt x="4" y="104"/>
                    </a:cubicBezTo>
                    <a:cubicBezTo>
                      <a:pt x="4" y="104"/>
                      <a:pt x="5" y="104"/>
                      <a:pt x="6" y="103"/>
                    </a:cubicBezTo>
                    <a:cubicBezTo>
                      <a:pt x="6" y="103"/>
                      <a:pt x="6" y="103"/>
                      <a:pt x="6" y="103"/>
                    </a:cubicBezTo>
                    <a:cubicBezTo>
                      <a:pt x="5" y="103"/>
                      <a:pt x="4" y="103"/>
                      <a:pt x="4" y="103"/>
                    </a:cubicBezTo>
                    <a:cubicBezTo>
                      <a:pt x="3" y="102"/>
                      <a:pt x="2" y="102"/>
                      <a:pt x="2" y="101"/>
                    </a:cubicBezTo>
                    <a:moveTo>
                      <a:pt x="86" y="54"/>
                    </a:moveTo>
                    <a:cubicBezTo>
                      <a:pt x="86" y="54"/>
                      <a:pt x="85" y="54"/>
                      <a:pt x="85" y="54"/>
                    </a:cubicBezTo>
                    <a:cubicBezTo>
                      <a:pt x="84" y="55"/>
                      <a:pt x="83" y="56"/>
                      <a:pt x="82" y="57"/>
                    </a:cubicBezTo>
                    <a:cubicBezTo>
                      <a:pt x="79" y="69"/>
                      <a:pt x="73" y="80"/>
                      <a:pt x="64" y="88"/>
                    </a:cubicBezTo>
                    <a:cubicBezTo>
                      <a:pt x="64" y="88"/>
                      <a:pt x="65" y="88"/>
                      <a:pt x="65" y="88"/>
                    </a:cubicBezTo>
                    <a:cubicBezTo>
                      <a:pt x="66" y="88"/>
                      <a:pt x="66" y="88"/>
                      <a:pt x="67" y="87"/>
                    </a:cubicBezTo>
                    <a:cubicBezTo>
                      <a:pt x="75" y="78"/>
                      <a:pt x="82" y="67"/>
                      <a:pt x="88" y="57"/>
                    </a:cubicBezTo>
                    <a:cubicBezTo>
                      <a:pt x="89" y="55"/>
                      <a:pt x="88" y="54"/>
                      <a:pt x="86" y="54"/>
                    </a:cubicBezTo>
                    <a:moveTo>
                      <a:pt x="48" y="54"/>
                    </a:moveTo>
                    <a:cubicBezTo>
                      <a:pt x="48" y="53"/>
                      <a:pt x="48" y="53"/>
                      <a:pt x="49" y="53"/>
                    </a:cubicBezTo>
                    <a:cubicBezTo>
                      <a:pt x="48" y="53"/>
                      <a:pt x="48" y="54"/>
                      <a:pt x="47" y="54"/>
                    </a:cubicBezTo>
                    <a:cubicBezTo>
                      <a:pt x="48" y="54"/>
                      <a:pt x="48" y="54"/>
                      <a:pt x="48" y="54"/>
                    </a:cubicBezTo>
                    <a:moveTo>
                      <a:pt x="37" y="36"/>
                    </a:moveTo>
                    <a:cubicBezTo>
                      <a:pt x="39" y="34"/>
                      <a:pt x="41" y="32"/>
                      <a:pt x="43" y="30"/>
                    </a:cubicBezTo>
                    <a:cubicBezTo>
                      <a:pt x="44" y="29"/>
                      <a:pt x="44" y="28"/>
                      <a:pt x="45" y="27"/>
                    </a:cubicBezTo>
                    <a:cubicBezTo>
                      <a:pt x="44" y="29"/>
                      <a:pt x="42" y="32"/>
                      <a:pt x="41" y="34"/>
                    </a:cubicBezTo>
                    <a:cubicBezTo>
                      <a:pt x="32" y="48"/>
                      <a:pt x="23" y="60"/>
                      <a:pt x="12" y="72"/>
                    </a:cubicBezTo>
                    <a:cubicBezTo>
                      <a:pt x="12" y="71"/>
                      <a:pt x="12" y="70"/>
                      <a:pt x="13" y="70"/>
                    </a:cubicBezTo>
                    <a:cubicBezTo>
                      <a:pt x="17" y="64"/>
                      <a:pt x="22" y="58"/>
                      <a:pt x="26" y="53"/>
                    </a:cubicBezTo>
                    <a:cubicBezTo>
                      <a:pt x="29" y="48"/>
                      <a:pt x="33" y="42"/>
                      <a:pt x="37" y="36"/>
                    </a:cubicBezTo>
                    <a:moveTo>
                      <a:pt x="65" y="0"/>
                    </a:moveTo>
                    <a:cubicBezTo>
                      <a:pt x="64" y="0"/>
                      <a:pt x="64" y="0"/>
                      <a:pt x="64" y="0"/>
                    </a:cubicBezTo>
                    <a:cubicBezTo>
                      <a:pt x="62" y="1"/>
                      <a:pt x="60" y="3"/>
                      <a:pt x="59" y="4"/>
                    </a:cubicBezTo>
                    <a:cubicBezTo>
                      <a:pt x="48" y="20"/>
                      <a:pt x="34" y="34"/>
                      <a:pt x="22" y="50"/>
                    </a:cubicBezTo>
                    <a:cubicBezTo>
                      <a:pt x="15" y="60"/>
                      <a:pt x="8" y="72"/>
                      <a:pt x="0" y="81"/>
                    </a:cubicBezTo>
                    <a:cubicBezTo>
                      <a:pt x="1" y="83"/>
                      <a:pt x="2" y="84"/>
                      <a:pt x="3" y="85"/>
                    </a:cubicBezTo>
                    <a:cubicBezTo>
                      <a:pt x="3" y="84"/>
                      <a:pt x="4" y="82"/>
                      <a:pt x="5" y="81"/>
                    </a:cubicBezTo>
                    <a:cubicBezTo>
                      <a:pt x="5" y="82"/>
                      <a:pt x="6" y="82"/>
                      <a:pt x="7" y="82"/>
                    </a:cubicBezTo>
                    <a:cubicBezTo>
                      <a:pt x="7" y="82"/>
                      <a:pt x="8" y="82"/>
                      <a:pt x="8" y="81"/>
                    </a:cubicBezTo>
                    <a:cubicBezTo>
                      <a:pt x="13" y="77"/>
                      <a:pt x="19" y="72"/>
                      <a:pt x="23" y="66"/>
                    </a:cubicBezTo>
                    <a:cubicBezTo>
                      <a:pt x="18" y="75"/>
                      <a:pt x="13" y="83"/>
                      <a:pt x="8" y="91"/>
                    </a:cubicBezTo>
                    <a:cubicBezTo>
                      <a:pt x="9" y="92"/>
                      <a:pt x="10" y="93"/>
                      <a:pt x="11" y="94"/>
                    </a:cubicBezTo>
                    <a:cubicBezTo>
                      <a:pt x="12" y="95"/>
                      <a:pt x="12" y="95"/>
                      <a:pt x="12" y="96"/>
                    </a:cubicBezTo>
                    <a:cubicBezTo>
                      <a:pt x="12" y="96"/>
                      <a:pt x="13" y="96"/>
                      <a:pt x="13" y="95"/>
                    </a:cubicBezTo>
                    <a:cubicBezTo>
                      <a:pt x="13" y="95"/>
                      <a:pt x="13" y="96"/>
                      <a:pt x="14" y="96"/>
                    </a:cubicBezTo>
                    <a:cubicBezTo>
                      <a:pt x="14" y="96"/>
                      <a:pt x="15" y="95"/>
                      <a:pt x="16" y="95"/>
                    </a:cubicBezTo>
                    <a:cubicBezTo>
                      <a:pt x="17" y="93"/>
                      <a:pt x="18" y="91"/>
                      <a:pt x="20" y="89"/>
                    </a:cubicBezTo>
                    <a:cubicBezTo>
                      <a:pt x="24" y="85"/>
                      <a:pt x="28" y="82"/>
                      <a:pt x="32" y="77"/>
                    </a:cubicBezTo>
                    <a:cubicBezTo>
                      <a:pt x="34" y="75"/>
                      <a:pt x="36" y="72"/>
                      <a:pt x="38" y="69"/>
                    </a:cubicBezTo>
                    <a:cubicBezTo>
                      <a:pt x="47" y="59"/>
                      <a:pt x="58" y="50"/>
                      <a:pt x="67" y="40"/>
                    </a:cubicBezTo>
                    <a:cubicBezTo>
                      <a:pt x="69" y="38"/>
                      <a:pt x="69" y="38"/>
                      <a:pt x="70" y="38"/>
                    </a:cubicBezTo>
                    <a:cubicBezTo>
                      <a:pt x="70" y="38"/>
                      <a:pt x="67" y="43"/>
                      <a:pt x="66" y="44"/>
                    </a:cubicBezTo>
                    <a:cubicBezTo>
                      <a:pt x="62" y="50"/>
                      <a:pt x="58" y="56"/>
                      <a:pt x="53" y="62"/>
                    </a:cubicBezTo>
                    <a:cubicBezTo>
                      <a:pt x="45" y="72"/>
                      <a:pt x="37" y="81"/>
                      <a:pt x="29" y="91"/>
                    </a:cubicBezTo>
                    <a:cubicBezTo>
                      <a:pt x="29" y="91"/>
                      <a:pt x="29" y="92"/>
                      <a:pt x="29" y="92"/>
                    </a:cubicBezTo>
                    <a:cubicBezTo>
                      <a:pt x="29" y="92"/>
                      <a:pt x="29" y="92"/>
                      <a:pt x="29" y="92"/>
                    </a:cubicBezTo>
                    <a:cubicBezTo>
                      <a:pt x="29" y="92"/>
                      <a:pt x="29" y="92"/>
                      <a:pt x="29" y="92"/>
                    </a:cubicBezTo>
                    <a:cubicBezTo>
                      <a:pt x="27" y="94"/>
                      <a:pt x="29" y="96"/>
                      <a:pt x="31" y="96"/>
                    </a:cubicBezTo>
                    <a:cubicBezTo>
                      <a:pt x="31" y="96"/>
                      <a:pt x="32" y="95"/>
                      <a:pt x="32" y="95"/>
                    </a:cubicBezTo>
                    <a:cubicBezTo>
                      <a:pt x="40" y="86"/>
                      <a:pt x="49" y="75"/>
                      <a:pt x="58" y="65"/>
                    </a:cubicBezTo>
                    <a:cubicBezTo>
                      <a:pt x="50" y="75"/>
                      <a:pt x="43" y="85"/>
                      <a:pt x="37" y="96"/>
                    </a:cubicBezTo>
                    <a:cubicBezTo>
                      <a:pt x="37" y="97"/>
                      <a:pt x="37" y="98"/>
                      <a:pt x="38" y="99"/>
                    </a:cubicBezTo>
                    <a:cubicBezTo>
                      <a:pt x="43" y="97"/>
                      <a:pt x="48" y="95"/>
                      <a:pt x="53" y="92"/>
                    </a:cubicBezTo>
                    <a:cubicBezTo>
                      <a:pt x="58" y="89"/>
                      <a:pt x="62" y="85"/>
                      <a:pt x="66" y="81"/>
                    </a:cubicBezTo>
                    <a:cubicBezTo>
                      <a:pt x="65" y="82"/>
                      <a:pt x="65" y="83"/>
                      <a:pt x="64" y="84"/>
                    </a:cubicBezTo>
                    <a:cubicBezTo>
                      <a:pt x="70" y="78"/>
                      <a:pt x="75" y="70"/>
                      <a:pt x="78" y="62"/>
                    </a:cubicBezTo>
                    <a:cubicBezTo>
                      <a:pt x="68" y="73"/>
                      <a:pt x="58" y="85"/>
                      <a:pt x="44" y="92"/>
                    </a:cubicBezTo>
                    <a:cubicBezTo>
                      <a:pt x="53" y="78"/>
                      <a:pt x="65" y="65"/>
                      <a:pt x="73" y="51"/>
                    </a:cubicBezTo>
                    <a:cubicBezTo>
                      <a:pt x="74" y="49"/>
                      <a:pt x="73" y="47"/>
                      <a:pt x="71" y="47"/>
                    </a:cubicBezTo>
                    <a:cubicBezTo>
                      <a:pt x="71" y="47"/>
                      <a:pt x="70" y="48"/>
                      <a:pt x="70" y="48"/>
                    </a:cubicBezTo>
                    <a:cubicBezTo>
                      <a:pt x="69" y="48"/>
                      <a:pt x="69" y="48"/>
                      <a:pt x="69" y="49"/>
                    </a:cubicBezTo>
                    <a:cubicBezTo>
                      <a:pt x="72" y="44"/>
                      <a:pt x="75" y="39"/>
                      <a:pt x="77" y="34"/>
                    </a:cubicBezTo>
                    <a:cubicBezTo>
                      <a:pt x="77" y="34"/>
                      <a:pt x="77" y="33"/>
                      <a:pt x="76" y="32"/>
                    </a:cubicBezTo>
                    <a:cubicBezTo>
                      <a:pt x="76" y="32"/>
                      <a:pt x="76" y="31"/>
                      <a:pt x="75" y="31"/>
                    </a:cubicBezTo>
                    <a:cubicBezTo>
                      <a:pt x="75" y="30"/>
                      <a:pt x="74" y="30"/>
                      <a:pt x="73" y="30"/>
                    </a:cubicBezTo>
                    <a:cubicBezTo>
                      <a:pt x="73" y="30"/>
                      <a:pt x="73" y="30"/>
                      <a:pt x="72" y="30"/>
                    </a:cubicBezTo>
                    <a:cubicBezTo>
                      <a:pt x="70" y="31"/>
                      <a:pt x="69" y="32"/>
                      <a:pt x="67" y="33"/>
                    </a:cubicBezTo>
                    <a:cubicBezTo>
                      <a:pt x="68" y="32"/>
                      <a:pt x="69" y="30"/>
                      <a:pt x="70" y="28"/>
                    </a:cubicBezTo>
                    <a:cubicBezTo>
                      <a:pt x="71" y="27"/>
                      <a:pt x="70" y="24"/>
                      <a:pt x="68" y="24"/>
                    </a:cubicBezTo>
                    <a:cubicBezTo>
                      <a:pt x="68" y="24"/>
                      <a:pt x="68" y="25"/>
                      <a:pt x="67" y="25"/>
                    </a:cubicBezTo>
                    <a:cubicBezTo>
                      <a:pt x="58" y="31"/>
                      <a:pt x="52" y="40"/>
                      <a:pt x="46" y="50"/>
                    </a:cubicBezTo>
                    <a:cubicBezTo>
                      <a:pt x="43" y="53"/>
                      <a:pt x="40" y="56"/>
                      <a:pt x="37" y="59"/>
                    </a:cubicBezTo>
                    <a:cubicBezTo>
                      <a:pt x="30" y="66"/>
                      <a:pt x="24" y="75"/>
                      <a:pt x="18" y="84"/>
                    </a:cubicBezTo>
                    <a:cubicBezTo>
                      <a:pt x="18" y="84"/>
                      <a:pt x="18" y="84"/>
                      <a:pt x="17" y="84"/>
                    </a:cubicBezTo>
                    <a:cubicBezTo>
                      <a:pt x="25" y="71"/>
                      <a:pt x="32" y="59"/>
                      <a:pt x="40" y="47"/>
                    </a:cubicBezTo>
                    <a:cubicBezTo>
                      <a:pt x="44" y="41"/>
                      <a:pt x="63" y="25"/>
                      <a:pt x="59" y="17"/>
                    </a:cubicBezTo>
                    <a:cubicBezTo>
                      <a:pt x="58" y="17"/>
                      <a:pt x="57" y="16"/>
                      <a:pt x="57" y="16"/>
                    </a:cubicBezTo>
                    <a:cubicBezTo>
                      <a:pt x="61" y="12"/>
                      <a:pt x="64" y="8"/>
                      <a:pt x="67" y="4"/>
                    </a:cubicBezTo>
                    <a:cubicBezTo>
                      <a:pt x="67" y="2"/>
                      <a:pt x="66" y="0"/>
                      <a:pt x="65" y="0"/>
                    </a:cubicBezTo>
                  </a:path>
                </a:pathLst>
              </a:custGeom>
              <a:solidFill>
                <a:srgbClr val="C9FF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37" name="Freeform 99">
                <a:extLst>
                  <a:ext uri="{FF2B5EF4-FFF2-40B4-BE49-F238E27FC236}">
                    <a16:creationId xmlns:a16="http://schemas.microsoft.com/office/drawing/2014/main" id="{450CA442-DEFE-A848-B48B-35F690312333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273" y="2341"/>
                <a:ext cx="22" cy="20"/>
              </a:xfrm>
              <a:custGeom>
                <a:avLst/>
                <a:gdLst>
                  <a:gd name="T0" fmla="*/ 15 w 44"/>
                  <a:gd name="T1" fmla="*/ 35 h 42"/>
                  <a:gd name="T2" fmla="*/ 0 w 44"/>
                  <a:gd name="T3" fmla="*/ 42 h 42"/>
                  <a:gd name="T4" fmla="*/ 1 w 44"/>
                  <a:gd name="T5" fmla="*/ 42 h 42"/>
                  <a:gd name="T6" fmla="*/ 1 w 44"/>
                  <a:gd name="T7" fmla="*/ 42 h 42"/>
                  <a:gd name="T8" fmla="*/ 15 w 44"/>
                  <a:gd name="T9" fmla="*/ 35 h 42"/>
                  <a:gd name="T10" fmla="*/ 44 w 44"/>
                  <a:gd name="T11" fmla="*/ 0 h 42"/>
                  <a:gd name="T12" fmla="*/ 40 w 44"/>
                  <a:gd name="T13" fmla="*/ 5 h 42"/>
                  <a:gd name="T14" fmla="*/ 26 w 44"/>
                  <a:gd name="T15" fmla="*/ 27 h 42"/>
                  <a:gd name="T16" fmla="*/ 25 w 44"/>
                  <a:gd name="T17" fmla="*/ 28 h 42"/>
                  <a:gd name="T18" fmla="*/ 26 w 44"/>
                  <a:gd name="T19" fmla="*/ 31 h 42"/>
                  <a:gd name="T20" fmla="*/ 44 w 44"/>
                  <a:gd name="T21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4" h="42">
                    <a:moveTo>
                      <a:pt x="15" y="35"/>
                    </a:moveTo>
                    <a:cubicBezTo>
                      <a:pt x="10" y="38"/>
                      <a:pt x="5" y="40"/>
                      <a:pt x="0" y="42"/>
                    </a:cubicBezTo>
                    <a:cubicBezTo>
                      <a:pt x="0" y="42"/>
                      <a:pt x="0" y="42"/>
                      <a:pt x="1" y="42"/>
                    </a:cubicBezTo>
                    <a:cubicBezTo>
                      <a:pt x="1" y="42"/>
                      <a:pt x="1" y="42"/>
                      <a:pt x="1" y="42"/>
                    </a:cubicBezTo>
                    <a:cubicBezTo>
                      <a:pt x="6" y="40"/>
                      <a:pt x="11" y="38"/>
                      <a:pt x="15" y="35"/>
                    </a:cubicBezTo>
                    <a:moveTo>
                      <a:pt x="44" y="0"/>
                    </a:moveTo>
                    <a:cubicBezTo>
                      <a:pt x="42" y="2"/>
                      <a:pt x="41" y="3"/>
                      <a:pt x="40" y="5"/>
                    </a:cubicBezTo>
                    <a:cubicBezTo>
                      <a:pt x="37" y="13"/>
                      <a:pt x="32" y="21"/>
                      <a:pt x="26" y="27"/>
                    </a:cubicBezTo>
                    <a:cubicBezTo>
                      <a:pt x="26" y="27"/>
                      <a:pt x="25" y="27"/>
                      <a:pt x="25" y="28"/>
                    </a:cubicBezTo>
                    <a:cubicBezTo>
                      <a:pt x="24" y="29"/>
                      <a:pt x="25" y="30"/>
                      <a:pt x="26" y="31"/>
                    </a:cubicBezTo>
                    <a:cubicBezTo>
                      <a:pt x="35" y="23"/>
                      <a:pt x="41" y="12"/>
                      <a:pt x="44" y="0"/>
                    </a:cubicBezTo>
                  </a:path>
                </a:pathLst>
              </a:custGeom>
              <a:solidFill>
                <a:srgbClr val="485B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38" name="Freeform 100">
                <a:extLst>
                  <a:ext uri="{FF2B5EF4-FFF2-40B4-BE49-F238E27FC236}">
                    <a16:creationId xmlns:a16="http://schemas.microsoft.com/office/drawing/2014/main" id="{27EA3631-99BE-B743-B7F7-8BCAF4039F5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255" y="2315"/>
                <a:ext cx="28" cy="37"/>
              </a:xfrm>
              <a:custGeom>
                <a:avLst/>
                <a:gdLst>
                  <a:gd name="T0" fmla="*/ 59 w 59"/>
                  <a:gd name="T1" fmla="*/ 0 h 77"/>
                  <a:gd name="T2" fmla="*/ 35 w 59"/>
                  <a:gd name="T3" fmla="*/ 29 h 77"/>
                  <a:gd name="T4" fmla="*/ 31 w 59"/>
                  <a:gd name="T5" fmla="*/ 33 h 77"/>
                  <a:gd name="T6" fmla="*/ 11 w 59"/>
                  <a:gd name="T7" fmla="*/ 59 h 77"/>
                  <a:gd name="T8" fmla="*/ 0 w 59"/>
                  <a:gd name="T9" fmla="*/ 77 h 77"/>
                  <a:gd name="T10" fmla="*/ 0 w 59"/>
                  <a:gd name="T11" fmla="*/ 77 h 77"/>
                  <a:gd name="T12" fmla="*/ 22 w 59"/>
                  <a:gd name="T13" fmla="*/ 46 h 77"/>
                  <a:gd name="T14" fmla="*/ 59 w 59"/>
                  <a:gd name="T15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9" h="77">
                    <a:moveTo>
                      <a:pt x="59" y="0"/>
                    </a:moveTo>
                    <a:cubicBezTo>
                      <a:pt x="50" y="8"/>
                      <a:pt x="42" y="19"/>
                      <a:pt x="35" y="29"/>
                    </a:cubicBezTo>
                    <a:cubicBezTo>
                      <a:pt x="33" y="30"/>
                      <a:pt x="32" y="32"/>
                      <a:pt x="31" y="33"/>
                    </a:cubicBezTo>
                    <a:cubicBezTo>
                      <a:pt x="24" y="41"/>
                      <a:pt x="16" y="50"/>
                      <a:pt x="11" y="59"/>
                    </a:cubicBezTo>
                    <a:cubicBezTo>
                      <a:pt x="7" y="65"/>
                      <a:pt x="3" y="71"/>
                      <a:pt x="0" y="77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8" y="68"/>
                      <a:pt x="15" y="56"/>
                      <a:pt x="22" y="46"/>
                    </a:cubicBezTo>
                    <a:cubicBezTo>
                      <a:pt x="34" y="30"/>
                      <a:pt x="48" y="16"/>
                      <a:pt x="59" y="0"/>
                    </a:cubicBezTo>
                  </a:path>
                </a:pathLst>
              </a:custGeom>
              <a:solidFill>
                <a:srgbClr val="79F4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39" name="Freeform 101">
                <a:extLst>
                  <a:ext uri="{FF2B5EF4-FFF2-40B4-BE49-F238E27FC236}">
                    <a16:creationId xmlns:a16="http://schemas.microsoft.com/office/drawing/2014/main" id="{E4E8A80C-AEDB-DE4A-B113-67B791349E0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248" y="2304"/>
                <a:ext cx="5" cy="3"/>
              </a:xfrm>
              <a:custGeom>
                <a:avLst/>
                <a:gdLst>
                  <a:gd name="T0" fmla="*/ 6 w 9"/>
                  <a:gd name="T1" fmla="*/ 0 h 7"/>
                  <a:gd name="T2" fmla="*/ 4 w 9"/>
                  <a:gd name="T3" fmla="*/ 1 h 7"/>
                  <a:gd name="T4" fmla="*/ 4 w 9"/>
                  <a:gd name="T5" fmla="*/ 1 h 7"/>
                  <a:gd name="T6" fmla="*/ 4 w 9"/>
                  <a:gd name="T7" fmla="*/ 1 h 7"/>
                  <a:gd name="T8" fmla="*/ 0 w 9"/>
                  <a:gd name="T9" fmla="*/ 7 h 7"/>
                  <a:gd name="T10" fmla="*/ 9 w 9"/>
                  <a:gd name="T11" fmla="*/ 2 h 7"/>
                  <a:gd name="T12" fmla="*/ 6 w 9"/>
                  <a:gd name="T1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7">
                    <a:moveTo>
                      <a:pt x="6" y="0"/>
                    </a:moveTo>
                    <a:cubicBezTo>
                      <a:pt x="5" y="0"/>
                      <a:pt x="4" y="0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2" y="3"/>
                      <a:pt x="1" y="5"/>
                      <a:pt x="0" y="7"/>
                    </a:cubicBezTo>
                    <a:cubicBezTo>
                      <a:pt x="2" y="5"/>
                      <a:pt x="5" y="3"/>
                      <a:pt x="9" y="2"/>
                    </a:cubicBezTo>
                    <a:cubicBezTo>
                      <a:pt x="8" y="1"/>
                      <a:pt x="7" y="0"/>
                      <a:pt x="6" y="0"/>
                    </a:cubicBezTo>
                  </a:path>
                </a:pathLst>
              </a:custGeom>
              <a:solidFill>
                <a:srgbClr val="7EE2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40" name="Freeform 102">
                <a:extLst>
                  <a:ext uri="{FF2B5EF4-FFF2-40B4-BE49-F238E27FC236}">
                    <a16:creationId xmlns:a16="http://schemas.microsoft.com/office/drawing/2014/main" id="{E790840E-B6F2-A64F-BE4E-AB9193EC499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247" y="2305"/>
                <a:ext cx="6" cy="4"/>
              </a:xfrm>
              <a:custGeom>
                <a:avLst/>
                <a:gdLst>
                  <a:gd name="T0" fmla="*/ 12 w 12"/>
                  <a:gd name="T1" fmla="*/ 0 h 9"/>
                  <a:gd name="T2" fmla="*/ 3 w 12"/>
                  <a:gd name="T3" fmla="*/ 5 h 9"/>
                  <a:gd name="T4" fmla="*/ 0 w 12"/>
                  <a:gd name="T5" fmla="*/ 8 h 9"/>
                  <a:gd name="T6" fmla="*/ 0 w 12"/>
                  <a:gd name="T7" fmla="*/ 9 h 9"/>
                  <a:gd name="T8" fmla="*/ 11 w 12"/>
                  <a:gd name="T9" fmla="*/ 2 h 9"/>
                  <a:gd name="T10" fmla="*/ 12 w 12"/>
                  <a:gd name="T1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9">
                    <a:moveTo>
                      <a:pt x="12" y="0"/>
                    </a:moveTo>
                    <a:cubicBezTo>
                      <a:pt x="8" y="1"/>
                      <a:pt x="5" y="3"/>
                      <a:pt x="3" y="5"/>
                    </a:cubicBezTo>
                    <a:cubicBezTo>
                      <a:pt x="2" y="6"/>
                      <a:pt x="1" y="7"/>
                      <a:pt x="0" y="8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3" y="7"/>
                      <a:pt x="7" y="4"/>
                      <a:pt x="11" y="2"/>
                    </a:cubicBezTo>
                    <a:cubicBezTo>
                      <a:pt x="12" y="2"/>
                      <a:pt x="12" y="1"/>
                      <a:pt x="12" y="0"/>
                    </a:cubicBezTo>
                  </a:path>
                </a:pathLst>
              </a:custGeom>
              <a:solidFill>
                <a:srgbClr val="2D51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41" name="Freeform 103">
                <a:extLst>
                  <a:ext uri="{FF2B5EF4-FFF2-40B4-BE49-F238E27FC236}">
                    <a16:creationId xmlns:a16="http://schemas.microsoft.com/office/drawing/2014/main" id="{DD28EA66-99D9-9A46-A95B-689FD81FC5A4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248" y="2306"/>
                <a:ext cx="37" cy="41"/>
              </a:xfrm>
              <a:custGeom>
                <a:avLst/>
                <a:gdLst>
                  <a:gd name="T0" fmla="*/ 8 w 76"/>
                  <a:gd name="T1" fmla="*/ 85 h 86"/>
                  <a:gd name="T2" fmla="*/ 7 w 76"/>
                  <a:gd name="T3" fmla="*/ 86 h 86"/>
                  <a:gd name="T4" fmla="*/ 7 w 76"/>
                  <a:gd name="T5" fmla="*/ 86 h 86"/>
                  <a:gd name="T6" fmla="*/ 8 w 76"/>
                  <a:gd name="T7" fmla="*/ 85 h 86"/>
                  <a:gd name="T8" fmla="*/ 48 w 76"/>
                  <a:gd name="T9" fmla="*/ 22 h 86"/>
                  <a:gd name="T10" fmla="*/ 29 w 76"/>
                  <a:gd name="T11" fmla="*/ 43 h 86"/>
                  <a:gd name="T12" fmla="*/ 20 w 76"/>
                  <a:gd name="T13" fmla="*/ 51 h 86"/>
                  <a:gd name="T14" fmla="*/ 31 w 76"/>
                  <a:gd name="T15" fmla="*/ 35 h 86"/>
                  <a:gd name="T16" fmla="*/ 25 w 76"/>
                  <a:gd name="T17" fmla="*/ 41 h 86"/>
                  <a:gd name="T18" fmla="*/ 0 w 76"/>
                  <a:gd name="T19" fmla="*/ 71 h 86"/>
                  <a:gd name="T20" fmla="*/ 2 w 76"/>
                  <a:gd name="T21" fmla="*/ 76 h 86"/>
                  <a:gd name="T22" fmla="*/ 14 w 76"/>
                  <a:gd name="T23" fmla="*/ 64 h 86"/>
                  <a:gd name="T24" fmla="*/ 4 w 76"/>
                  <a:gd name="T25" fmla="*/ 78 h 86"/>
                  <a:gd name="T26" fmla="*/ 48 w 76"/>
                  <a:gd name="T27" fmla="*/ 22 h 86"/>
                  <a:gd name="T28" fmla="*/ 31 w 76"/>
                  <a:gd name="T29" fmla="*/ 12 h 86"/>
                  <a:gd name="T30" fmla="*/ 29 w 76"/>
                  <a:gd name="T31" fmla="*/ 12 h 86"/>
                  <a:gd name="T32" fmla="*/ 27 w 76"/>
                  <a:gd name="T33" fmla="*/ 14 h 86"/>
                  <a:gd name="T34" fmla="*/ 21 w 76"/>
                  <a:gd name="T35" fmla="*/ 24 h 86"/>
                  <a:gd name="T36" fmla="*/ 9 w 76"/>
                  <a:gd name="T37" fmla="*/ 40 h 86"/>
                  <a:gd name="T38" fmla="*/ 7 w 76"/>
                  <a:gd name="T39" fmla="*/ 44 h 86"/>
                  <a:gd name="T40" fmla="*/ 31 w 76"/>
                  <a:gd name="T41" fmla="*/ 12 h 86"/>
                  <a:gd name="T42" fmla="*/ 46 w 76"/>
                  <a:gd name="T43" fmla="*/ 10 h 86"/>
                  <a:gd name="T44" fmla="*/ 45 w 76"/>
                  <a:gd name="T45" fmla="*/ 10 h 86"/>
                  <a:gd name="T46" fmla="*/ 43 w 76"/>
                  <a:gd name="T47" fmla="*/ 12 h 86"/>
                  <a:gd name="T48" fmla="*/ 36 w 76"/>
                  <a:gd name="T49" fmla="*/ 20 h 86"/>
                  <a:gd name="T50" fmla="*/ 46 w 76"/>
                  <a:gd name="T51" fmla="*/ 10 h 86"/>
                  <a:gd name="T52" fmla="*/ 70 w 76"/>
                  <a:gd name="T53" fmla="*/ 2 h 86"/>
                  <a:gd name="T54" fmla="*/ 69 w 76"/>
                  <a:gd name="T55" fmla="*/ 3 h 86"/>
                  <a:gd name="T56" fmla="*/ 63 w 76"/>
                  <a:gd name="T57" fmla="*/ 8 h 86"/>
                  <a:gd name="T58" fmla="*/ 63 w 76"/>
                  <a:gd name="T59" fmla="*/ 8 h 86"/>
                  <a:gd name="T60" fmla="*/ 63 w 76"/>
                  <a:gd name="T61" fmla="*/ 8 h 86"/>
                  <a:gd name="T62" fmla="*/ 63 w 76"/>
                  <a:gd name="T63" fmla="*/ 8 h 86"/>
                  <a:gd name="T64" fmla="*/ 39 w 76"/>
                  <a:gd name="T65" fmla="*/ 43 h 86"/>
                  <a:gd name="T66" fmla="*/ 42 w 76"/>
                  <a:gd name="T67" fmla="*/ 39 h 86"/>
                  <a:gd name="T68" fmla="*/ 54 w 76"/>
                  <a:gd name="T69" fmla="*/ 26 h 86"/>
                  <a:gd name="T70" fmla="*/ 73 w 76"/>
                  <a:gd name="T71" fmla="*/ 6 h 86"/>
                  <a:gd name="T72" fmla="*/ 70 w 76"/>
                  <a:gd name="T73" fmla="*/ 2 h 86"/>
                  <a:gd name="T74" fmla="*/ 72 w 76"/>
                  <a:gd name="T75" fmla="*/ 0 h 86"/>
                  <a:gd name="T76" fmla="*/ 71 w 76"/>
                  <a:gd name="T77" fmla="*/ 0 h 86"/>
                  <a:gd name="T78" fmla="*/ 75 w 76"/>
                  <a:gd name="T79" fmla="*/ 4 h 86"/>
                  <a:gd name="T80" fmla="*/ 72 w 76"/>
                  <a:gd name="T81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76" h="86">
                    <a:moveTo>
                      <a:pt x="8" y="85"/>
                    </a:moveTo>
                    <a:cubicBezTo>
                      <a:pt x="7" y="85"/>
                      <a:pt x="7" y="85"/>
                      <a:pt x="7" y="86"/>
                    </a:cubicBezTo>
                    <a:cubicBezTo>
                      <a:pt x="7" y="86"/>
                      <a:pt x="7" y="86"/>
                      <a:pt x="7" y="86"/>
                    </a:cubicBezTo>
                    <a:cubicBezTo>
                      <a:pt x="7" y="86"/>
                      <a:pt x="7" y="85"/>
                      <a:pt x="8" y="85"/>
                    </a:cubicBezTo>
                    <a:moveTo>
                      <a:pt x="48" y="22"/>
                    </a:moveTo>
                    <a:cubicBezTo>
                      <a:pt x="42" y="29"/>
                      <a:pt x="35" y="36"/>
                      <a:pt x="29" y="43"/>
                    </a:cubicBezTo>
                    <a:cubicBezTo>
                      <a:pt x="26" y="46"/>
                      <a:pt x="23" y="48"/>
                      <a:pt x="20" y="51"/>
                    </a:cubicBezTo>
                    <a:cubicBezTo>
                      <a:pt x="24" y="46"/>
                      <a:pt x="27" y="40"/>
                      <a:pt x="31" y="35"/>
                    </a:cubicBezTo>
                    <a:cubicBezTo>
                      <a:pt x="29" y="37"/>
                      <a:pt x="27" y="39"/>
                      <a:pt x="25" y="41"/>
                    </a:cubicBezTo>
                    <a:cubicBezTo>
                      <a:pt x="17" y="50"/>
                      <a:pt x="8" y="61"/>
                      <a:pt x="0" y="71"/>
                    </a:cubicBezTo>
                    <a:cubicBezTo>
                      <a:pt x="1" y="73"/>
                      <a:pt x="1" y="74"/>
                      <a:pt x="2" y="76"/>
                    </a:cubicBezTo>
                    <a:cubicBezTo>
                      <a:pt x="6" y="71"/>
                      <a:pt x="10" y="67"/>
                      <a:pt x="14" y="64"/>
                    </a:cubicBezTo>
                    <a:cubicBezTo>
                      <a:pt x="11" y="68"/>
                      <a:pt x="7" y="73"/>
                      <a:pt x="4" y="78"/>
                    </a:cubicBezTo>
                    <a:cubicBezTo>
                      <a:pt x="18" y="59"/>
                      <a:pt x="35" y="41"/>
                      <a:pt x="48" y="22"/>
                    </a:cubicBezTo>
                    <a:moveTo>
                      <a:pt x="31" y="12"/>
                    </a:moveTo>
                    <a:cubicBezTo>
                      <a:pt x="30" y="12"/>
                      <a:pt x="30" y="12"/>
                      <a:pt x="29" y="12"/>
                    </a:cubicBezTo>
                    <a:cubicBezTo>
                      <a:pt x="28" y="13"/>
                      <a:pt x="28" y="14"/>
                      <a:pt x="27" y="14"/>
                    </a:cubicBezTo>
                    <a:cubicBezTo>
                      <a:pt x="25" y="18"/>
                      <a:pt x="23" y="21"/>
                      <a:pt x="21" y="24"/>
                    </a:cubicBezTo>
                    <a:cubicBezTo>
                      <a:pt x="17" y="29"/>
                      <a:pt x="13" y="35"/>
                      <a:pt x="9" y="40"/>
                    </a:cubicBezTo>
                    <a:cubicBezTo>
                      <a:pt x="9" y="42"/>
                      <a:pt x="8" y="43"/>
                      <a:pt x="7" y="44"/>
                    </a:cubicBezTo>
                    <a:cubicBezTo>
                      <a:pt x="15" y="33"/>
                      <a:pt x="23" y="22"/>
                      <a:pt x="31" y="12"/>
                    </a:cubicBezTo>
                    <a:moveTo>
                      <a:pt x="46" y="10"/>
                    </a:moveTo>
                    <a:cubicBezTo>
                      <a:pt x="46" y="10"/>
                      <a:pt x="46" y="10"/>
                      <a:pt x="45" y="10"/>
                    </a:cubicBezTo>
                    <a:cubicBezTo>
                      <a:pt x="45" y="11"/>
                      <a:pt x="44" y="11"/>
                      <a:pt x="43" y="12"/>
                    </a:cubicBezTo>
                    <a:cubicBezTo>
                      <a:pt x="41" y="15"/>
                      <a:pt x="39" y="17"/>
                      <a:pt x="36" y="20"/>
                    </a:cubicBezTo>
                    <a:cubicBezTo>
                      <a:pt x="40" y="17"/>
                      <a:pt x="43" y="13"/>
                      <a:pt x="46" y="10"/>
                    </a:cubicBezTo>
                    <a:moveTo>
                      <a:pt x="70" y="2"/>
                    </a:moveTo>
                    <a:cubicBezTo>
                      <a:pt x="69" y="3"/>
                      <a:pt x="69" y="3"/>
                      <a:pt x="69" y="3"/>
                    </a:cubicBezTo>
                    <a:cubicBezTo>
                      <a:pt x="69" y="6"/>
                      <a:pt x="67" y="8"/>
                      <a:pt x="63" y="8"/>
                    </a:cubicBezTo>
                    <a:cubicBezTo>
                      <a:pt x="63" y="8"/>
                      <a:pt x="63" y="8"/>
                      <a:pt x="63" y="8"/>
                    </a:cubicBezTo>
                    <a:cubicBezTo>
                      <a:pt x="63" y="8"/>
                      <a:pt x="63" y="8"/>
                      <a:pt x="63" y="8"/>
                    </a:cubicBezTo>
                    <a:cubicBezTo>
                      <a:pt x="63" y="8"/>
                      <a:pt x="63" y="8"/>
                      <a:pt x="63" y="8"/>
                    </a:cubicBezTo>
                    <a:cubicBezTo>
                      <a:pt x="56" y="21"/>
                      <a:pt x="48" y="32"/>
                      <a:pt x="39" y="43"/>
                    </a:cubicBezTo>
                    <a:cubicBezTo>
                      <a:pt x="40" y="42"/>
                      <a:pt x="41" y="40"/>
                      <a:pt x="42" y="39"/>
                    </a:cubicBezTo>
                    <a:cubicBezTo>
                      <a:pt x="46" y="35"/>
                      <a:pt x="50" y="30"/>
                      <a:pt x="54" y="26"/>
                    </a:cubicBezTo>
                    <a:cubicBezTo>
                      <a:pt x="60" y="19"/>
                      <a:pt x="67" y="12"/>
                      <a:pt x="73" y="6"/>
                    </a:cubicBezTo>
                    <a:cubicBezTo>
                      <a:pt x="72" y="5"/>
                      <a:pt x="71" y="3"/>
                      <a:pt x="70" y="2"/>
                    </a:cubicBezTo>
                    <a:moveTo>
                      <a:pt x="72" y="0"/>
                    </a:moveTo>
                    <a:cubicBezTo>
                      <a:pt x="72" y="0"/>
                      <a:pt x="72" y="0"/>
                      <a:pt x="71" y="0"/>
                    </a:cubicBezTo>
                    <a:cubicBezTo>
                      <a:pt x="73" y="1"/>
                      <a:pt x="74" y="3"/>
                      <a:pt x="75" y="4"/>
                    </a:cubicBezTo>
                    <a:cubicBezTo>
                      <a:pt x="76" y="2"/>
                      <a:pt x="74" y="0"/>
                      <a:pt x="72" y="0"/>
                    </a:cubicBezTo>
                  </a:path>
                </a:pathLst>
              </a:custGeom>
              <a:solidFill>
                <a:srgbClr val="7EE2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42" name="Freeform 104">
                <a:extLst>
                  <a:ext uri="{FF2B5EF4-FFF2-40B4-BE49-F238E27FC236}">
                    <a16:creationId xmlns:a16="http://schemas.microsoft.com/office/drawing/2014/main" id="{CBBEB501-3686-8643-B50D-9E2D308E580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282" y="2306"/>
                <a:ext cx="2" cy="3"/>
              </a:xfrm>
              <a:custGeom>
                <a:avLst/>
                <a:gdLst>
                  <a:gd name="T0" fmla="*/ 1 w 5"/>
                  <a:gd name="T1" fmla="*/ 0 h 6"/>
                  <a:gd name="T2" fmla="*/ 1 w 5"/>
                  <a:gd name="T3" fmla="*/ 1 h 6"/>
                  <a:gd name="T4" fmla="*/ 0 w 5"/>
                  <a:gd name="T5" fmla="*/ 1 h 6"/>
                  <a:gd name="T6" fmla="*/ 0 w 5"/>
                  <a:gd name="T7" fmla="*/ 2 h 6"/>
                  <a:gd name="T8" fmla="*/ 3 w 5"/>
                  <a:gd name="T9" fmla="*/ 6 h 6"/>
                  <a:gd name="T10" fmla="*/ 4 w 5"/>
                  <a:gd name="T11" fmla="*/ 5 h 6"/>
                  <a:gd name="T12" fmla="*/ 4 w 5"/>
                  <a:gd name="T13" fmla="*/ 5 h 6"/>
                  <a:gd name="T14" fmla="*/ 4 w 5"/>
                  <a:gd name="T15" fmla="*/ 5 h 6"/>
                  <a:gd name="T16" fmla="*/ 4 w 5"/>
                  <a:gd name="T17" fmla="*/ 5 h 6"/>
                  <a:gd name="T18" fmla="*/ 5 w 5"/>
                  <a:gd name="T19" fmla="*/ 4 h 6"/>
                  <a:gd name="T20" fmla="*/ 1 w 5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6">
                    <a:moveTo>
                      <a:pt x="1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3"/>
                      <a:pt x="2" y="5"/>
                      <a:pt x="3" y="6"/>
                    </a:cubicBezTo>
                    <a:cubicBezTo>
                      <a:pt x="4" y="6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5" y="4"/>
                      <a:pt x="5" y="4"/>
                    </a:cubicBezTo>
                    <a:cubicBezTo>
                      <a:pt x="4" y="3"/>
                      <a:pt x="3" y="1"/>
                      <a:pt x="1" y="0"/>
                    </a:cubicBezTo>
                  </a:path>
                </a:pathLst>
              </a:custGeom>
              <a:solidFill>
                <a:srgbClr val="2D51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43" name="Freeform 105">
                <a:extLst>
                  <a:ext uri="{FF2B5EF4-FFF2-40B4-BE49-F238E27FC236}">
                    <a16:creationId xmlns:a16="http://schemas.microsoft.com/office/drawing/2014/main" id="{F78EE0CC-563F-4443-83AF-D58BFF961D3E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246" y="2312"/>
                <a:ext cx="15" cy="23"/>
              </a:xfrm>
              <a:custGeom>
                <a:avLst/>
                <a:gdLst>
                  <a:gd name="T0" fmla="*/ 13 w 31"/>
                  <a:gd name="T1" fmla="*/ 26 h 47"/>
                  <a:gd name="T2" fmla="*/ 0 w 31"/>
                  <a:gd name="T3" fmla="*/ 43 h 47"/>
                  <a:gd name="T4" fmla="*/ 1 w 31"/>
                  <a:gd name="T5" fmla="*/ 47 h 47"/>
                  <a:gd name="T6" fmla="*/ 11 w 31"/>
                  <a:gd name="T7" fmla="*/ 30 h 47"/>
                  <a:gd name="T8" fmla="*/ 13 w 31"/>
                  <a:gd name="T9" fmla="*/ 26 h 47"/>
                  <a:gd name="T10" fmla="*/ 31 w 31"/>
                  <a:gd name="T11" fmla="*/ 0 h 47"/>
                  <a:gd name="T12" fmla="*/ 25 w 31"/>
                  <a:gd name="T13" fmla="*/ 10 h 47"/>
                  <a:gd name="T14" fmla="*/ 31 w 31"/>
                  <a:gd name="T15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47">
                    <a:moveTo>
                      <a:pt x="13" y="26"/>
                    </a:moveTo>
                    <a:cubicBezTo>
                      <a:pt x="9" y="32"/>
                      <a:pt x="5" y="38"/>
                      <a:pt x="0" y="43"/>
                    </a:cubicBezTo>
                    <a:cubicBezTo>
                      <a:pt x="0" y="44"/>
                      <a:pt x="0" y="45"/>
                      <a:pt x="1" y="47"/>
                    </a:cubicBezTo>
                    <a:cubicBezTo>
                      <a:pt x="4" y="41"/>
                      <a:pt x="8" y="35"/>
                      <a:pt x="11" y="30"/>
                    </a:cubicBezTo>
                    <a:cubicBezTo>
                      <a:pt x="12" y="29"/>
                      <a:pt x="13" y="28"/>
                      <a:pt x="13" y="26"/>
                    </a:cubicBezTo>
                    <a:moveTo>
                      <a:pt x="31" y="0"/>
                    </a:moveTo>
                    <a:cubicBezTo>
                      <a:pt x="29" y="3"/>
                      <a:pt x="27" y="7"/>
                      <a:pt x="25" y="10"/>
                    </a:cubicBezTo>
                    <a:cubicBezTo>
                      <a:pt x="27" y="7"/>
                      <a:pt x="29" y="4"/>
                      <a:pt x="31" y="0"/>
                    </a:cubicBezTo>
                  </a:path>
                </a:pathLst>
              </a:custGeom>
              <a:solidFill>
                <a:srgbClr val="3EC8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44" name="Freeform 106">
                <a:extLst>
                  <a:ext uri="{FF2B5EF4-FFF2-40B4-BE49-F238E27FC236}">
                    <a16:creationId xmlns:a16="http://schemas.microsoft.com/office/drawing/2014/main" id="{8359F62D-0154-4048-97CF-FCB864066724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247" y="2310"/>
                <a:ext cx="32" cy="37"/>
              </a:xfrm>
              <a:custGeom>
                <a:avLst/>
                <a:gdLst>
                  <a:gd name="T0" fmla="*/ 57 w 66"/>
                  <a:gd name="T1" fmla="*/ 18 h 78"/>
                  <a:gd name="T2" fmla="*/ 45 w 66"/>
                  <a:gd name="T3" fmla="*/ 31 h 78"/>
                  <a:gd name="T4" fmla="*/ 57 w 66"/>
                  <a:gd name="T5" fmla="*/ 18 h 78"/>
                  <a:gd name="T6" fmla="*/ 52 w 66"/>
                  <a:gd name="T7" fmla="*/ 2 h 78"/>
                  <a:gd name="T8" fmla="*/ 49 w 66"/>
                  <a:gd name="T9" fmla="*/ 2 h 78"/>
                  <a:gd name="T10" fmla="*/ 39 w 66"/>
                  <a:gd name="T11" fmla="*/ 12 h 78"/>
                  <a:gd name="T12" fmla="*/ 46 w 66"/>
                  <a:gd name="T13" fmla="*/ 4 h 78"/>
                  <a:gd name="T14" fmla="*/ 39 w 66"/>
                  <a:gd name="T15" fmla="*/ 11 h 78"/>
                  <a:gd name="T16" fmla="*/ 4 w 66"/>
                  <a:gd name="T17" fmla="*/ 58 h 78"/>
                  <a:gd name="T18" fmla="*/ 3 w 66"/>
                  <a:gd name="T19" fmla="*/ 58 h 78"/>
                  <a:gd name="T20" fmla="*/ 37 w 66"/>
                  <a:gd name="T21" fmla="*/ 7 h 78"/>
                  <a:gd name="T22" fmla="*/ 37 w 66"/>
                  <a:gd name="T23" fmla="*/ 7 h 78"/>
                  <a:gd name="T24" fmla="*/ 37 w 66"/>
                  <a:gd name="T25" fmla="*/ 7 h 78"/>
                  <a:gd name="T26" fmla="*/ 37 w 66"/>
                  <a:gd name="T27" fmla="*/ 7 h 78"/>
                  <a:gd name="T28" fmla="*/ 37 w 66"/>
                  <a:gd name="T29" fmla="*/ 4 h 78"/>
                  <a:gd name="T30" fmla="*/ 34 w 66"/>
                  <a:gd name="T31" fmla="*/ 4 h 78"/>
                  <a:gd name="T32" fmla="*/ 10 w 66"/>
                  <a:gd name="T33" fmla="*/ 36 h 78"/>
                  <a:gd name="T34" fmla="*/ 0 w 66"/>
                  <a:gd name="T35" fmla="*/ 54 h 78"/>
                  <a:gd name="T36" fmla="*/ 3 w 66"/>
                  <a:gd name="T37" fmla="*/ 63 h 78"/>
                  <a:gd name="T38" fmla="*/ 28 w 66"/>
                  <a:gd name="T39" fmla="*/ 33 h 78"/>
                  <a:gd name="T40" fmla="*/ 34 w 66"/>
                  <a:gd name="T41" fmla="*/ 27 h 78"/>
                  <a:gd name="T42" fmla="*/ 40 w 66"/>
                  <a:gd name="T43" fmla="*/ 19 h 78"/>
                  <a:gd name="T44" fmla="*/ 53 w 66"/>
                  <a:gd name="T45" fmla="*/ 6 h 78"/>
                  <a:gd name="T46" fmla="*/ 52 w 66"/>
                  <a:gd name="T47" fmla="*/ 2 h 78"/>
                  <a:gd name="T48" fmla="*/ 66 w 66"/>
                  <a:gd name="T49" fmla="*/ 0 h 78"/>
                  <a:gd name="T50" fmla="*/ 64 w 66"/>
                  <a:gd name="T51" fmla="*/ 0 h 78"/>
                  <a:gd name="T52" fmla="*/ 51 w 66"/>
                  <a:gd name="T53" fmla="*/ 14 h 78"/>
                  <a:gd name="T54" fmla="*/ 7 w 66"/>
                  <a:gd name="T55" fmla="*/ 70 h 78"/>
                  <a:gd name="T56" fmla="*/ 7 w 66"/>
                  <a:gd name="T57" fmla="*/ 71 h 78"/>
                  <a:gd name="T58" fmla="*/ 10 w 66"/>
                  <a:gd name="T59" fmla="*/ 78 h 78"/>
                  <a:gd name="T60" fmla="*/ 11 w 66"/>
                  <a:gd name="T61" fmla="*/ 77 h 78"/>
                  <a:gd name="T62" fmla="*/ 19 w 66"/>
                  <a:gd name="T63" fmla="*/ 64 h 78"/>
                  <a:gd name="T64" fmla="*/ 40 w 66"/>
                  <a:gd name="T65" fmla="*/ 37 h 78"/>
                  <a:gd name="T66" fmla="*/ 42 w 66"/>
                  <a:gd name="T67" fmla="*/ 35 h 78"/>
                  <a:gd name="T68" fmla="*/ 66 w 66"/>
                  <a:gd name="T69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66" h="78">
                    <a:moveTo>
                      <a:pt x="57" y="18"/>
                    </a:moveTo>
                    <a:cubicBezTo>
                      <a:pt x="53" y="22"/>
                      <a:pt x="49" y="27"/>
                      <a:pt x="45" y="31"/>
                    </a:cubicBezTo>
                    <a:cubicBezTo>
                      <a:pt x="49" y="27"/>
                      <a:pt x="53" y="22"/>
                      <a:pt x="57" y="18"/>
                    </a:cubicBezTo>
                    <a:moveTo>
                      <a:pt x="52" y="2"/>
                    </a:moveTo>
                    <a:cubicBezTo>
                      <a:pt x="51" y="2"/>
                      <a:pt x="50" y="2"/>
                      <a:pt x="49" y="2"/>
                    </a:cubicBezTo>
                    <a:cubicBezTo>
                      <a:pt x="46" y="5"/>
                      <a:pt x="43" y="9"/>
                      <a:pt x="39" y="12"/>
                    </a:cubicBezTo>
                    <a:cubicBezTo>
                      <a:pt x="42" y="9"/>
                      <a:pt x="44" y="7"/>
                      <a:pt x="46" y="4"/>
                    </a:cubicBezTo>
                    <a:cubicBezTo>
                      <a:pt x="44" y="6"/>
                      <a:pt x="41" y="8"/>
                      <a:pt x="39" y="11"/>
                    </a:cubicBezTo>
                    <a:cubicBezTo>
                      <a:pt x="26" y="24"/>
                      <a:pt x="14" y="42"/>
                      <a:pt x="4" y="58"/>
                    </a:cubicBezTo>
                    <a:cubicBezTo>
                      <a:pt x="4" y="58"/>
                      <a:pt x="3" y="58"/>
                      <a:pt x="3" y="58"/>
                    </a:cubicBezTo>
                    <a:cubicBezTo>
                      <a:pt x="12" y="40"/>
                      <a:pt x="27" y="24"/>
                      <a:pt x="37" y="7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8" y="5"/>
                      <a:pt x="38" y="5"/>
                      <a:pt x="37" y="4"/>
                    </a:cubicBezTo>
                    <a:cubicBezTo>
                      <a:pt x="36" y="4"/>
                      <a:pt x="35" y="4"/>
                      <a:pt x="34" y="4"/>
                    </a:cubicBezTo>
                    <a:cubicBezTo>
                      <a:pt x="26" y="14"/>
                      <a:pt x="18" y="25"/>
                      <a:pt x="10" y="36"/>
                    </a:cubicBezTo>
                    <a:cubicBezTo>
                      <a:pt x="7" y="42"/>
                      <a:pt x="4" y="48"/>
                      <a:pt x="0" y="54"/>
                    </a:cubicBezTo>
                    <a:cubicBezTo>
                      <a:pt x="1" y="57"/>
                      <a:pt x="2" y="60"/>
                      <a:pt x="3" y="63"/>
                    </a:cubicBezTo>
                    <a:cubicBezTo>
                      <a:pt x="11" y="53"/>
                      <a:pt x="20" y="42"/>
                      <a:pt x="28" y="33"/>
                    </a:cubicBezTo>
                    <a:cubicBezTo>
                      <a:pt x="30" y="31"/>
                      <a:pt x="32" y="29"/>
                      <a:pt x="34" y="27"/>
                    </a:cubicBezTo>
                    <a:cubicBezTo>
                      <a:pt x="36" y="24"/>
                      <a:pt x="38" y="21"/>
                      <a:pt x="40" y="19"/>
                    </a:cubicBezTo>
                    <a:cubicBezTo>
                      <a:pt x="44" y="14"/>
                      <a:pt x="48" y="10"/>
                      <a:pt x="53" y="6"/>
                    </a:cubicBezTo>
                    <a:cubicBezTo>
                      <a:pt x="54" y="5"/>
                      <a:pt x="53" y="3"/>
                      <a:pt x="52" y="2"/>
                    </a:cubicBezTo>
                    <a:moveTo>
                      <a:pt x="66" y="0"/>
                    </a:moveTo>
                    <a:cubicBezTo>
                      <a:pt x="65" y="0"/>
                      <a:pt x="65" y="0"/>
                      <a:pt x="64" y="0"/>
                    </a:cubicBezTo>
                    <a:cubicBezTo>
                      <a:pt x="60" y="4"/>
                      <a:pt x="55" y="9"/>
                      <a:pt x="51" y="14"/>
                    </a:cubicBezTo>
                    <a:cubicBezTo>
                      <a:pt x="38" y="33"/>
                      <a:pt x="21" y="51"/>
                      <a:pt x="7" y="70"/>
                    </a:cubicBezTo>
                    <a:cubicBezTo>
                      <a:pt x="7" y="70"/>
                      <a:pt x="7" y="71"/>
                      <a:pt x="7" y="71"/>
                    </a:cubicBezTo>
                    <a:cubicBezTo>
                      <a:pt x="8" y="73"/>
                      <a:pt x="9" y="76"/>
                      <a:pt x="10" y="78"/>
                    </a:cubicBezTo>
                    <a:cubicBezTo>
                      <a:pt x="10" y="77"/>
                      <a:pt x="10" y="77"/>
                      <a:pt x="11" y="77"/>
                    </a:cubicBezTo>
                    <a:cubicBezTo>
                      <a:pt x="13" y="72"/>
                      <a:pt x="18" y="65"/>
                      <a:pt x="19" y="64"/>
                    </a:cubicBezTo>
                    <a:cubicBezTo>
                      <a:pt x="25" y="54"/>
                      <a:pt x="33" y="46"/>
                      <a:pt x="40" y="37"/>
                    </a:cubicBezTo>
                    <a:cubicBezTo>
                      <a:pt x="41" y="36"/>
                      <a:pt x="42" y="35"/>
                      <a:pt x="42" y="35"/>
                    </a:cubicBezTo>
                    <a:cubicBezTo>
                      <a:pt x="51" y="24"/>
                      <a:pt x="59" y="13"/>
                      <a:pt x="66" y="0"/>
                    </a:cubicBezTo>
                  </a:path>
                </a:pathLst>
              </a:custGeom>
              <a:solidFill>
                <a:srgbClr val="4CD8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45" name="Freeform 107">
                <a:extLst>
                  <a:ext uri="{FF2B5EF4-FFF2-40B4-BE49-F238E27FC236}">
                    <a16:creationId xmlns:a16="http://schemas.microsoft.com/office/drawing/2014/main" id="{88178F97-D341-0345-B52F-285E4BD4F91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247" y="2327"/>
                <a:ext cx="4" cy="9"/>
              </a:xfrm>
              <a:custGeom>
                <a:avLst/>
                <a:gdLst>
                  <a:gd name="T0" fmla="*/ 10 w 10"/>
                  <a:gd name="T1" fmla="*/ 0 h 18"/>
                  <a:gd name="T2" fmla="*/ 0 w 10"/>
                  <a:gd name="T3" fmla="*/ 17 h 18"/>
                  <a:gd name="T4" fmla="*/ 0 w 10"/>
                  <a:gd name="T5" fmla="*/ 18 h 18"/>
                  <a:gd name="T6" fmla="*/ 10 w 10"/>
                  <a:gd name="T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18">
                    <a:moveTo>
                      <a:pt x="10" y="0"/>
                    </a:moveTo>
                    <a:cubicBezTo>
                      <a:pt x="7" y="5"/>
                      <a:pt x="3" y="11"/>
                      <a:pt x="0" y="17"/>
                    </a:cubicBezTo>
                    <a:cubicBezTo>
                      <a:pt x="0" y="17"/>
                      <a:pt x="0" y="18"/>
                      <a:pt x="0" y="18"/>
                    </a:cubicBezTo>
                    <a:cubicBezTo>
                      <a:pt x="4" y="12"/>
                      <a:pt x="7" y="6"/>
                      <a:pt x="10" y="0"/>
                    </a:cubicBezTo>
                  </a:path>
                </a:pathLst>
              </a:custGeom>
              <a:solidFill>
                <a:srgbClr val="26BF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46" name="Freeform 108">
                <a:extLst>
                  <a:ext uri="{FF2B5EF4-FFF2-40B4-BE49-F238E27FC236}">
                    <a16:creationId xmlns:a16="http://schemas.microsoft.com/office/drawing/2014/main" id="{3EFC13A0-C5D7-184A-A1AA-2C9A0B2FA041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244" y="2312"/>
                <a:ext cx="17" cy="19"/>
              </a:xfrm>
              <a:custGeom>
                <a:avLst/>
                <a:gdLst>
                  <a:gd name="T0" fmla="*/ 32 w 35"/>
                  <a:gd name="T1" fmla="*/ 0 h 40"/>
                  <a:gd name="T2" fmla="*/ 24 w 35"/>
                  <a:gd name="T3" fmla="*/ 1 h 40"/>
                  <a:gd name="T4" fmla="*/ 23 w 35"/>
                  <a:gd name="T5" fmla="*/ 1 h 40"/>
                  <a:gd name="T6" fmla="*/ 23 w 35"/>
                  <a:gd name="T7" fmla="*/ 1 h 40"/>
                  <a:gd name="T8" fmla="*/ 3 w 35"/>
                  <a:gd name="T9" fmla="*/ 40 h 40"/>
                  <a:gd name="T10" fmla="*/ 7 w 35"/>
                  <a:gd name="T11" fmla="*/ 30 h 40"/>
                  <a:gd name="T12" fmla="*/ 35 w 35"/>
                  <a:gd name="T13" fmla="*/ 0 h 40"/>
                  <a:gd name="T14" fmla="*/ 32 w 35"/>
                  <a:gd name="T15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" h="40">
                    <a:moveTo>
                      <a:pt x="32" y="0"/>
                    </a:moveTo>
                    <a:cubicBezTo>
                      <a:pt x="29" y="0"/>
                      <a:pt x="27" y="1"/>
                      <a:pt x="24" y="1"/>
                    </a:cubicBezTo>
                    <a:cubicBezTo>
                      <a:pt x="24" y="1"/>
                      <a:pt x="24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11" y="12"/>
                      <a:pt x="0" y="24"/>
                      <a:pt x="3" y="40"/>
                    </a:cubicBezTo>
                    <a:cubicBezTo>
                      <a:pt x="4" y="37"/>
                      <a:pt x="6" y="34"/>
                      <a:pt x="7" y="30"/>
                    </a:cubicBezTo>
                    <a:cubicBezTo>
                      <a:pt x="18" y="21"/>
                      <a:pt x="27" y="11"/>
                      <a:pt x="35" y="0"/>
                    </a:cubicBezTo>
                    <a:cubicBezTo>
                      <a:pt x="34" y="0"/>
                      <a:pt x="33" y="0"/>
                      <a:pt x="32" y="0"/>
                    </a:cubicBezTo>
                  </a:path>
                </a:pathLst>
              </a:custGeom>
              <a:solidFill>
                <a:srgbClr val="3EC8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47" name="Freeform 109">
                <a:extLst>
                  <a:ext uri="{FF2B5EF4-FFF2-40B4-BE49-F238E27FC236}">
                    <a16:creationId xmlns:a16="http://schemas.microsoft.com/office/drawing/2014/main" id="{E4DA994D-A359-4441-9D66-7E4376B9FBB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239" y="2317"/>
                <a:ext cx="3" cy="6"/>
              </a:xfrm>
              <a:custGeom>
                <a:avLst/>
                <a:gdLst>
                  <a:gd name="T0" fmla="*/ 4 w 7"/>
                  <a:gd name="T1" fmla="*/ 0 h 13"/>
                  <a:gd name="T2" fmla="*/ 0 w 7"/>
                  <a:gd name="T3" fmla="*/ 12 h 13"/>
                  <a:gd name="T4" fmla="*/ 1 w 7"/>
                  <a:gd name="T5" fmla="*/ 13 h 13"/>
                  <a:gd name="T6" fmla="*/ 1 w 7"/>
                  <a:gd name="T7" fmla="*/ 13 h 13"/>
                  <a:gd name="T8" fmla="*/ 5 w 7"/>
                  <a:gd name="T9" fmla="*/ 6 h 13"/>
                  <a:gd name="T10" fmla="*/ 7 w 7"/>
                  <a:gd name="T11" fmla="*/ 2 h 13"/>
                  <a:gd name="T12" fmla="*/ 4 w 7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13">
                    <a:moveTo>
                      <a:pt x="4" y="0"/>
                    </a:moveTo>
                    <a:cubicBezTo>
                      <a:pt x="2" y="4"/>
                      <a:pt x="1" y="8"/>
                      <a:pt x="0" y="12"/>
                    </a:cubicBezTo>
                    <a:cubicBezTo>
                      <a:pt x="0" y="12"/>
                      <a:pt x="0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2" y="11"/>
                      <a:pt x="3" y="8"/>
                      <a:pt x="5" y="6"/>
                    </a:cubicBezTo>
                    <a:cubicBezTo>
                      <a:pt x="6" y="5"/>
                      <a:pt x="7" y="3"/>
                      <a:pt x="7" y="2"/>
                    </a:cubicBezTo>
                    <a:cubicBezTo>
                      <a:pt x="6" y="2"/>
                      <a:pt x="5" y="1"/>
                      <a:pt x="4" y="0"/>
                    </a:cubicBezTo>
                  </a:path>
                </a:pathLst>
              </a:custGeom>
              <a:solidFill>
                <a:srgbClr val="7EE2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48" name="Freeform 110">
                <a:extLst>
                  <a:ext uri="{FF2B5EF4-FFF2-40B4-BE49-F238E27FC236}">
                    <a16:creationId xmlns:a16="http://schemas.microsoft.com/office/drawing/2014/main" id="{6068F493-6355-7B4B-9818-F2B12BBDB9C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239" y="2320"/>
                <a:ext cx="2" cy="3"/>
              </a:xfrm>
              <a:custGeom>
                <a:avLst/>
                <a:gdLst>
                  <a:gd name="T0" fmla="*/ 4 w 4"/>
                  <a:gd name="T1" fmla="*/ 0 h 7"/>
                  <a:gd name="T2" fmla="*/ 0 w 4"/>
                  <a:gd name="T3" fmla="*/ 7 h 7"/>
                  <a:gd name="T4" fmla="*/ 2 w 4"/>
                  <a:gd name="T5" fmla="*/ 6 h 7"/>
                  <a:gd name="T6" fmla="*/ 4 w 4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7">
                    <a:moveTo>
                      <a:pt x="4" y="0"/>
                    </a:moveTo>
                    <a:cubicBezTo>
                      <a:pt x="2" y="2"/>
                      <a:pt x="1" y="5"/>
                      <a:pt x="0" y="7"/>
                    </a:cubicBezTo>
                    <a:cubicBezTo>
                      <a:pt x="0" y="7"/>
                      <a:pt x="1" y="6"/>
                      <a:pt x="2" y="6"/>
                    </a:cubicBezTo>
                    <a:cubicBezTo>
                      <a:pt x="2" y="4"/>
                      <a:pt x="3" y="2"/>
                      <a:pt x="4" y="0"/>
                    </a:cubicBezTo>
                  </a:path>
                </a:pathLst>
              </a:custGeom>
              <a:solidFill>
                <a:srgbClr val="3EC8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49" name="Freeform 111">
                <a:extLst>
                  <a:ext uri="{FF2B5EF4-FFF2-40B4-BE49-F238E27FC236}">
                    <a16:creationId xmlns:a16="http://schemas.microsoft.com/office/drawing/2014/main" id="{968ACCCB-AC6B-8E4D-955B-0B8993BF413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237" y="2327"/>
                <a:ext cx="1" cy="2"/>
              </a:xfrm>
              <a:custGeom>
                <a:avLst/>
                <a:gdLst>
                  <a:gd name="T0" fmla="*/ 1 w 1"/>
                  <a:gd name="T1" fmla="*/ 0 h 3"/>
                  <a:gd name="T2" fmla="*/ 1 w 1"/>
                  <a:gd name="T3" fmla="*/ 1 h 3"/>
                  <a:gd name="T4" fmla="*/ 1 w 1"/>
                  <a:gd name="T5" fmla="*/ 3 h 3"/>
                  <a:gd name="T6" fmla="*/ 1 w 1"/>
                  <a:gd name="T7" fmla="*/ 1 h 3"/>
                  <a:gd name="T8" fmla="*/ 1 w 1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2"/>
                      <a:pt x="1" y="3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</a:path>
                </a:pathLst>
              </a:custGeom>
              <a:solidFill>
                <a:srgbClr val="7EE2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50" name="Freeform 112">
                <a:extLst>
                  <a:ext uri="{FF2B5EF4-FFF2-40B4-BE49-F238E27FC236}">
                    <a16:creationId xmlns:a16="http://schemas.microsoft.com/office/drawing/2014/main" id="{0C66F16D-73EC-8048-BAA1-DF15EC04680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238" y="2327"/>
                <a:ext cx="0" cy="1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</a:path>
                </a:pathLst>
              </a:custGeom>
              <a:solidFill>
                <a:srgbClr val="3EC8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51" name="Freeform 113">
                <a:extLst>
                  <a:ext uri="{FF2B5EF4-FFF2-40B4-BE49-F238E27FC236}">
                    <a16:creationId xmlns:a16="http://schemas.microsoft.com/office/drawing/2014/main" id="{BE41247C-2704-2946-9760-B025350BC0D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252" y="2348"/>
                <a:ext cx="3" cy="2"/>
              </a:xfrm>
              <a:custGeom>
                <a:avLst/>
                <a:gdLst>
                  <a:gd name="T0" fmla="*/ 4 w 6"/>
                  <a:gd name="T1" fmla="*/ 0 h 5"/>
                  <a:gd name="T2" fmla="*/ 2 w 6"/>
                  <a:gd name="T3" fmla="*/ 1 h 5"/>
                  <a:gd name="T4" fmla="*/ 0 w 6"/>
                  <a:gd name="T5" fmla="*/ 1 h 5"/>
                  <a:gd name="T6" fmla="*/ 3 w 6"/>
                  <a:gd name="T7" fmla="*/ 5 h 5"/>
                  <a:gd name="T8" fmla="*/ 6 w 6"/>
                  <a:gd name="T9" fmla="*/ 1 h 5"/>
                  <a:gd name="T10" fmla="*/ 4 w 6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5">
                    <a:moveTo>
                      <a:pt x="4" y="0"/>
                    </a:moveTo>
                    <a:cubicBezTo>
                      <a:pt x="3" y="0"/>
                      <a:pt x="3" y="0"/>
                      <a:pt x="2" y="1"/>
                    </a:cubicBezTo>
                    <a:cubicBezTo>
                      <a:pt x="2" y="1"/>
                      <a:pt x="1" y="1"/>
                      <a:pt x="0" y="1"/>
                    </a:cubicBezTo>
                    <a:cubicBezTo>
                      <a:pt x="1" y="2"/>
                      <a:pt x="2" y="4"/>
                      <a:pt x="3" y="5"/>
                    </a:cubicBezTo>
                    <a:cubicBezTo>
                      <a:pt x="4" y="4"/>
                      <a:pt x="5" y="2"/>
                      <a:pt x="6" y="1"/>
                    </a:cubicBezTo>
                    <a:cubicBezTo>
                      <a:pt x="5" y="1"/>
                      <a:pt x="5" y="0"/>
                      <a:pt x="4" y="0"/>
                    </a:cubicBezTo>
                  </a:path>
                </a:pathLst>
              </a:custGeom>
              <a:solidFill>
                <a:srgbClr val="7EE2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52" name="Freeform 114">
                <a:extLst>
                  <a:ext uri="{FF2B5EF4-FFF2-40B4-BE49-F238E27FC236}">
                    <a16:creationId xmlns:a16="http://schemas.microsoft.com/office/drawing/2014/main" id="{F2679100-82C1-6B4F-93EB-F069EC47E91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253" y="2348"/>
                <a:ext cx="2" cy="3"/>
              </a:xfrm>
              <a:custGeom>
                <a:avLst/>
                <a:gdLst>
                  <a:gd name="T0" fmla="*/ 3 w 4"/>
                  <a:gd name="T1" fmla="*/ 0 h 5"/>
                  <a:gd name="T2" fmla="*/ 0 w 4"/>
                  <a:gd name="T3" fmla="*/ 4 h 5"/>
                  <a:gd name="T4" fmla="*/ 1 w 4"/>
                  <a:gd name="T5" fmla="*/ 5 h 5"/>
                  <a:gd name="T6" fmla="*/ 2 w 4"/>
                  <a:gd name="T7" fmla="*/ 5 h 5"/>
                  <a:gd name="T8" fmla="*/ 3 w 4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3" y="0"/>
                    </a:moveTo>
                    <a:cubicBezTo>
                      <a:pt x="2" y="1"/>
                      <a:pt x="1" y="3"/>
                      <a:pt x="0" y="4"/>
                    </a:cubicBezTo>
                    <a:cubicBezTo>
                      <a:pt x="0" y="4"/>
                      <a:pt x="0" y="5"/>
                      <a:pt x="1" y="5"/>
                    </a:cubicBezTo>
                    <a:cubicBezTo>
                      <a:pt x="1" y="5"/>
                      <a:pt x="2" y="5"/>
                      <a:pt x="2" y="5"/>
                    </a:cubicBezTo>
                    <a:cubicBezTo>
                      <a:pt x="4" y="4"/>
                      <a:pt x="4" y="1"/>
                      <a:pt x="3" y="0"/>
                    </a:cubicBezTo>
                  </a:path>
                </a:pathLst>
              </a:custGeom>
              <a:solidFill>
                <a:srgbClr val="4CD8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53" name="Freeform 115">
                <a:extLst>
                  <a:ext uri="{FF2B5EF4-FFF2-40B4-BE49-F238E27FC236}">
                    <a16:creationId xmlns:a16="http://schemas.microsoft.com/office/drawing/2014/main" id="{57769B52-DCD8-A744-B3BB-3F73D8A2C996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251" y="2302"/>
                <a:ext cx="31" cy="10"/>
              </a:xfrm>
              <a:custGeom>
                <a:avLst/>
                <a:gdLst>
                  <a:gd name="T0" fmla="*/ 31 w 64"/>
                  <a:gd name="T1" fmla="*/ 5 h 20"/>
                  <a:gd name="T2" fmla="*/ 31 w 64"/>
                  <a:gd name="T3" fmla="*/ 5 h 20"/>
                  <a:gd name="T4" fmla="*/ 30 w 64"/>
                  <a:gd name="T5" fmla="*/ 6 h 20"/>
                  <a:gd name="T6" fmla="*/ 30 w 64"/>
                  <a:gd name="T7" fmla="*/ 9 h 20"/>
                  <a:gd name="T8" fmla="*/ 23 w 64"/>
                  <a:gd name="T9" fmla="*/ 20 h 20"/>
                  <a:gd name="T10" fmla="*/ 23 w 64"/>
                  <a:gd name="T11" fmla="*/ 20 h 20"/>
                  <a:gd name="T12" fmla="*/ 23 w 64"/>
                  <a:gd name="T13" fmla="*/ 20 h 20"/>
                  <a:gd name="T14" fmla="*/ 26 w 64"/>
                  <a:gd name="T15" fmla="*/ 18 h 20"/>
                  <a:gd name="T16" fmla="*/ 26 w 64"/>
                  <a:gd name="T17" fmla="*/ 18 h 20"/>
                  <a:gd name="T18" fmla="*/ 37 w 64"/>
                  <a:gd name="T19" fmla="*/ 6 h 20"/>
                  <a:gd name="T20" fmla="*/ 31 w 64"/>
                  <a:gd name="T21" fmla="*/ 5 h 20"/>
                  <a:gd name="T22" fmla="*/ 23 w 64"/>
                  <a:gd name="T23" fmla="*/ 5 h 20"/>
                  <a:gd name="T24" fmla="*/ 3 w 64"/>
                  <a:gd name="T25" fmla="*/ 9 h 20"/>
                  <a:gd name="T26" fmla="*/ 0 w 64"/>
                  <a:gd name="T27" fmla="*/ 13 h 20"/>
                  <a:gd name="T28" fmla="*/ 2 w 64"/>
                  <a:gd name="T29" fmla="*/ 16 h 20"/>
                  <a:gd name="T30" fmla="*/ 9 w 64"/>
                  <a:gd name="T31" fmla="*/ 9 h 20"/>
                  <a:gd name="T32" fmla="*/ 10 w 64"/>
                  <a:gd name="T33" fmla="*/ 8 h 20"/>
                  <a:gd name="T34" fmla="*/ 13 w 64"/>
                  <a:gd name="T35" fmla="*/ 11 h 20"/>
                  <a:gd name="T36" fmla="*/ 13 w 64"/>
                  <a:gd name="T37" fmla="*/ 12 h 20"/>
                  <a:gd name="T38" fmla="*/ 14 w 64"/>
                  <a:gd name="T39" fmla="*/ 12 h 20"/>
                  <a:gd name="T40" fmla="*/ 15 w 64"/>
                  <a:gd name="T41" fmla="*/ 12 h 20"/>
                  <a:gd name="T42" fmla="*/ 17 w 64"/>
                  <a:gd name="T43" fmla="*/ 12 h 20"/>
                  <a:gd name="T44" fmla="*/ 24 w 64"/>
                  <a:gd name="T45" fmla="*/ 5 h 20"/>
                  <a:gd name="T46" fmla="*/ 23 w 64"/>
                  <a:gd name="T47" fmla="*/ 5 h 20"/>
                  <a:gd name="T48" fmla="*/ 15 w 64"/>
                  <a:gd name="T49" fmla="*/ 3 h 20"/>
                  <a:gd name="T50" fmla="*/ 11 w 64"/>
                  <a:gd name="T51" fmla="*/ 4 h 20"/>
                  <a:gd name="T52" fmla="*/ 11 w 64"/>
                  <a:gd name="T53" fmla="*/ 4 h 20"/>
                  <a:gd name="T54" fmla="*/ 11 w 64"/>
                  <a:gd name="T55" fmla="*/ 4 h 20"/>
                  <a:gd name="T56" fmla="*/ 11 w 64"/>
                  <a:gd name="T57" fmla="*/ 4 h 20"/>
                  <a:gd name="T58" fmla="*/ 17 w 64"/>
                  <a:gd name="T59" fmla="*/ 3 h 20"/>
                  <a:gd name="T60" fmla="*/ 15 w 64"/>
                  <a:gd name="T61" fmla="*/ 3 h 20"/>
                  <a:gd name="T62" fmla="*/ 48 w 64"/>
                  <a:gd name="T63" fmla="*/ 2 h 20"/>
                  <a:gd name="T64" fmla="*/ 47 w 64"/>
                  <a:gd name="T65" fmla="*/ 4 h 20"/>
                  <a:gd name="T66" fmla="*/ 38 w 64"/>
                  <a:gd name="T67" fmla="*/ 19 h 20"/>
                  <a:gd name="T68" fmla="*/ 39 w 64"/>
                  <a:gd name="T69" fmla="*/ 18 h 20"/>
                  <a:gd name="T70" fmla="*/ 40 w 64"/>
                  <a:gd name="T71" fmla="*/ 18 h 20"/>
                  <a:gd name="T72" fmla="*/ 41 w 64"/>
                  <a:gd name="T73" fmla="*/ 18 h 20"/>
                  <a:gd name="T74" fmla="*/ 56 w 64"/>
                  <a:gd name="T75" fmla="*/ 7 h 20"/>
                  <a:gd name="T76" fmla="*/ 57 w 64"/>
                  <a:gd name="T77" fmla="*/ 7 h 20"/>
                  <a:gd name="T78" fmla="*/ 60 w 64"/>
                  <a:gd name="T79" fmla="*/ 10 h 20"/>
                  <a:gd name="T80" fmla="*/ 58 w 64"/>
                  <a:gd name="T81" fmla="*/ 14 h 20"/>
                  <a:gd name="T82" fmla="*/ 63 w 64"/>
                  <a:gd name="T83" fmla="*/ 10 h 20"/>
                  <a:gd name="T84" fmla="*/ 48 w 64"/>
                  <a:gd name="T85" fmla="*/ 2 h 20"/>
                  <a:gd name="T86" fmla="*/ 39 w 64"/>
                  <a:gd name="T87" fmla="*/ 1 h 20"/>
                  <a:gd name="T88" fmla="*/ 42 w 64"/>
                  <a:gd name="T89" fmla="*/ 2 h 20"/>
                  <a:gd name="T90" fmla="*/ 43 w 64"/>
                  <a:gd name="T91" fmla="*/ 1 h 20"/>
                  <a:gd name="T92" fmla="*/ 39 w 64"/>
                  <a:gd name="T93" fmla="*/ 1 h 20"/>
                  <a:gd name="T94" fmla="*/ 52 w 64"/>
                  <a:gd name="T95" fmla="*/ 1 h 20"/>
                  <a:gd name="T96" fmla="*/ 64 w 64"/>
                  <a:gd name="T97" fmla="*/ 7 h 20"/>
                  <a:gd name="T98" fmla="*/ 59 w 64"/>
                  <a:gd name="T99" fmla="*/ 2 h 20"/>
                  <a:gd name="T100" fmla="*/ 59 w 64"/>
                  <a:gd name="T101" fmla="*/ 2 h 20"/>
                  <a:gd name="T102" fmla="*/ 59 w 64"/>
                  <a:gd name="T103" fmla="*/ 2 h 20"/>
                  <a:gd name="T104" fmla="*/ 59 w 64"/>
                  <a:gd name="T105" fmla="*/ 2 h 20"/>
                  <a:gd name="T106" fmla="*/ 52 w 64"/>
                  <a:gd name="T107" fmla="*/ 1 h 20"/>
                  <a:gd name="T108" fmla="*/ 30 w 64"/>
                  <a:gd name="T109" fmla="*/ 0 h 20"/>
                  <a:gd name="T110" fmla="*/ 23 w 64"/>
                  <a:gd name="T111" fmla="*/ 2 h 20"/>
                  <a:gd name="T112" fmla="*/ 22 w 64"/>
                  <a:gd name="T113" fmla="*/ 2 h 20"/>
                  <a:gd name="T114" fmla="*/ 25 w 64"/>
                  <a:gd name="T115" fmla="*/ 2 h 20"/>
                  <a:gd name="T116" fmla="*/ 26 w 64"/>
                  <a:gd name="T117" fmla="*/ 2 h 20"/>
                  <a:gd name="T118" fmla="*/ 27 w 64"/>
                  <a:gd name="T119" fmla="*/ 2 h 20"/>
                  <a:gd name="T120" fmla="*/ 28 w 64"/>
                  <a:gd name="T121" fmla="*/ 1 h 20"/>
                  <a:gd name="T122" fmla="*/ 30 w 64"/>
                  <a:gd name="T123" fmla="*/ 1 h 20"/>
                  <a:gd name="T124" fmla="*/ 30 w 64"/>
                  <a:gd name="T125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64" h="20">
                    <a:moveTo>
                      <a:pt x="31" y="5"/>
                    </a:moveTo>
                    <a:cubicBezTo>
                      <a:pt x="31" y="5"/>
                      <a:pt x="31" y="5"/>
                      <a:pt x="31" y="5"/>
                    </a:cubicBezTo>
                    <a:cubicBezTo>
                      <a:pt x="31" y="6"/>
                      <a:pt x="31" y="6"/>
                      <a:pt x="30" y="6"/>
                    </a:cubicBezTo>
                    <a:cubicBezTo>
                      <a:pt x="31" y="7"/>
                      <a:pt x="31" y="8"/>
                      <a:pt x="30" y="9"/>
                    </a:cubicBezTo>
                    <a:cubicBezTo>
                      <a:pt x="28" y="13"/>
                      <a:pt x="25" y="16"/>
                      <a:pt x="23" y="20"/>
                    </a:cubicBezTo>
                    <a:cubicBezTo>
                      <a:pt x="23" y="20"/>
                      <a:pt x="23" y="20"/>
                      <a:pt x="23" y="20"/>
                    </a:cubicBezTo>
                    <a:cubicBezTo>
                      <a:pt x="23" y="20"/>
                      <a:pt x="23" y="20"/>
                      <a:pt x="23" y="20"/>
                    </a:cubicBezTo>
                    <a:cubicBezTo>
                      <a:pt x="24" y="19"/>
                      <a:pt x="25" y="18"/>
                      <a:pt x="26" y="18"/>
                    </a:cubicBezTo>
                    <a:cubicBezTo>
                      <a:pt x="26" y="18"/>
                      <a:pt x="26" y="18"/>
                      <a:pt x="26" y="18"/>
                    </a:cubicBezTo>
                    <a:cubicBezTo>
                      <a:pt x="30" y="14"/>
                      <a:pt x="34" y="10"/>
                      <a:pt x="37" y="6"/>
                    </a:cubicBezTo>
                    <a:cubicBezTo>
                      <a:pt x="35" y="6"/>
                      <a:pt x="33" y="5"/>
                      <a:pt x="31" y="5"/>
                    </a:cubicBezTo>
                    <a:moveTo>
                      <a:pt x="23" y="5"/>
                    </a:moveTo>
                    <a:cubicBezTo>
                      <a:pt x="16" y="5"/>
                      <a:pt x="9" y="6"/>
                      <a:pt x="3" y="9"/>
                    </a:cubicBezTo>
                    <a:cubicBezTo>
                      <a:pt x="2" y="10"/>
                      <a:pt x="1" y="12"/>
                      <a:pt x="0" y="13"/>
                    </a:cubicBezTo>
                    <a:cubicBezTo>
                      <a:pt x="1" y="14"/>
                      <a:pt x="2" y="15"/>
                      <a:pt x="2" y="16"/>
                    </a:cubicBezTo>
                    <a:cubicBezTo>
                      <a:pt x="4" y="13"/>
                      <a:pt x="6" y="11"/>
                      <a:pt x="9" y="9"/>
                    </a:cubicBezTo>
                    <a:cubicBezTo>
                      <a:pt x="9" y="8"/>
                      <a:pt x="10" y="8"/>
                      <a:pt x="10" y="8"/>
                    </a:cubicBezTo>
                    <a:cubicBezTo>
                      <a:pt x="12" y="8"/>
                      <a:pt x="13" y="9"/>
                      <a:pt x="13" y="11"/>
                    </a:cubicBezTo>
                    <a:cubicBezTo>
                      <a:pt x="13" y="11"/>
                      <a:pt x="13" y="12"/>
                      <a:pt x="13" y="12"/>
                    </a:cubicBezTo>
                    <a:cubicBezTo>
                      <a:pt x="13" y="12"/>
                      <a:pt x="13" y="12"/>
                      <a:pt x="14" y="12"/>
                    </a:cubicBezTo>
                    <a:cubicBezTo>
                      <a:pt x="14" y="12"/>
                      <a:pt x="15" y="12"/>
                      <a:pt x="15" y="12"/>
                    </a:cubicBezTo>
                    <a:cubicBezTo>
                      <a:pt x="16" y="12"/>
                      <a:pt x="16" y="12"/>
                      <a:pt x="17" y="12"/>
                    </a:cubicBezTo>
                    <a:cubicBezTo>
                      <a:pt x="19" y="9"/>
                      <a:pt x="21" y="7"/>
                      <a:pt x="24" y="5"/>
                    </a:cubicBezTo>
                    <a:cubicBezTo>
                      <a:pt x="24" y="5"/>
                      <a:pt x="24" y="5"/>
                      <a:pt x="23" y="5"/>
                    </a:cubicBezTo>
                    <a:moveTo>
                      <a:pt x="15" y="3"/>
                    </a:moveTo>
                    <a:cubicBezTo>
                      <a:pt x="14" y="3"/>
                      <a:pt x="13" y="3"/>
                      <a:pt x="11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3" y="3"/>
                      <a:pt x="15" y="3"/>
                      <a:pt x="17" y="3"/>
                    </a:cubicBezTo>
                    <a:cubicBezTo>
                      <a:pt x="16" y="3"/>
                      <a:pt x="15" y="3"/>
                      <a:pt x="15" y="3"/>
                    </a:cubicBezTo>
                    <a:moveTo>
                      <a:pt x="48" y="2"/>
                    </a:moveTo>
                    <a:cubicBezTo>
                      <a:pt x="48" y="3"/>
                      <a:pt x="48" y="4"/>
                      <a:pt x="47" y="4"/>
                    </a:cubicBezTo>
                    <a:cubicBezTo>
                      <a:pt x="45" y="9"/>
                      <a:pt x="42" y="14"/>
                      <a:pt x="38" y="19"/>
                    </a:cubicBezTo>
                    <a:cubicBezTo>
                      <a:pt x="39" y="19"/>
                      <a:pt x="39" y="18"/>
                      <a:pt x="39" y="18"/>
                    </a:cubicBezTo>
                    <a:cubicBezTo>
                      <a:pt x="40" y="18"/>
                      <a:pt x="40" y="18"/>
                      <a:pt x="40" y="18"/>
                    </a:cubicBezTo>
                    <a:cubicBezTo>
                      <a:pt x="41" y="18"/>
                      <a:pt x="41" y="18"/>
                      <a:pt x="41" y="18"/>
                    </a:cubicBezTo>
                    <a:cubicBezTo>
                      <a:pt x="46" y="13"/>
                      <a:pt x="50" y="9"/>
                      <a:pt x="56" y="7"/>
                    </a:cubicBezTo>
                    <a:cubicBezTo>
                      <a:pt x="56" y="7"/>
                      <a:pt x="56" y="7"/>
                      <a:pt x="57" y="7"/>
                    </a:cubicBezTo>
                    <a:cubicBezTo>
                      <a:pt x="59" y="7"/>
                      <a:pt x="61" y="8"/>
                      <a:pt x="60" y="10"/>
                    </a:cubicBezTo>
                    <a:cubicBezTo>
                      <a:pt x="59" y="11"/>
                      <a:pt x="59" y="13"/>
                      <a:pt x="58" y="14"/>
                    </a:cubicBezTo>
                    <a:cubicBezTo>
                      <a:pt x="60" y="13"/>
                      <a:pt x="61" y="11"/>
                      <a:pt x="63" y="10"/>
                    </a:cubicBezTo>
                    <a:cubicBezTo>
                      <a:pt x="59" y="6"/>
                      <a:pt x="54" y="4"/>
                      <a:pt x="48" y="2"/>
                    </a:cubicBezTo>
                    <a:moveTo>
                      <a:pt x="39" y="1"/>
                    </a:moveTo>
                    <a:cubicBezTo>
                      <a:pt x="40" y="1"/>
                      <a:pt x="41" y="1"/>
                      <a:pt x="42" y="2"/>
                    </a:cubicBezTo>
                    <a:cubicBezTo>
                      <a:pt x="42" y="2"/>
                      <a:pt x="42" y="1"/>
                      <a:pt x="43" y="1"/>
                    </a:cubicBezTo>
                    <a:cubicBezTo>
                      <a:pt x="41" y="1"/>
                      <a:pt x="40" y="1"/>
                      <a:pt x="39" y="1"/>
                    </a:cubicBezTo>
                    <a:moveTo>
                      <a:pt x="52" y="1"/>
                    </a:moveTo>
                    <a:cubicBezTo>
                      <a:pt x="57" y="2"/>
                      <a:pt x="61" y="5"/>
                      <a:pt x="64" y="7"/>
                    </a:cubicBezTo>
                    <a:cubicBezTo>
                      <a:pt x="64" y="5"/>
                      <a:pt x="63" y="2"/>
                      <a:pt x="59" y="2"/>
                    </a:cubicBezTo>
                    <a:cubicBezTo>
                      <a:pt x="59" y="2"/>
                      <a:pt x="59" y="2"/>
                      <a:pt x="59" y="2"/>
                    </a:cubicBezTo>
                    <a:cubicBezTo>
                      <a:pt x="59" y="2"/>
                      <a:pt x="59" y="2"/>
                      <a:pt x="59" y="2"/>
                    </a:cubicBezTo>
                    <a:cubicBezTo>
                      <a:pt x="59" y="2"/>
                      <a:pt x="59" y="2"/>
                      <a:pt x="59" y="2"/>
                    </a:cubicBezTo>
                    <a:cubicBezTo>
                      <a:pt x="57" y="1"/>
                      <a:pt x="55" y="1"/>
                      <a:pt x="52" y="1"/>
                    </a:cubicBezTo>
                    <a:moveTo>
                      <a:pt x="30" y="0"/>
                    </a:moveTo>
                    <a:cubicBezTo>
                      <a:pt x="28" y="1"/>
                      <a:pt x="25" y="1"/>
                      <a:pt x="23" y="2"/>
                    </a:cubicBezTo>
                    <a:cubicBezTo>
                      <a:pt x="23" y="2"/>
                      <a:pt x="22" y="2"/>
                      <a:pt x="22" y="2"/>
                    </a:cubicBezTo>
                    <a:cubicBezTo>
                      <a:pt x="23" y="2"/>
                      <a:pt x="24" y="2"/>
                      <a:pt x="25" y="2"/>
                    </a:cubicBezTo>
                    <a:cubicBezTo>
                      <a:pt x="25" y="2"/>
                      <a:pt x="26" y="2"/>
                      <a:pt x="26" y="2"/>
                    </a:cubicBezTo>
                    <a:cubicBezTo>
                      <a:pt x="26" y="2"/>
                      <a:pt x="27" y="2"/>
                      <a:pt x="27" y="2"/>
                    </a:cubicBezTo>
                    <a:cubicBezTo>
                      <a:pt x="27" y="1"/>
                      <a:pt x="28" y="1"/>
                      <a:pt x="28" y="1"/>
                    </a:cubicBezTo>
                    <a:cubicBezTo>
                      <a:pt x="29" y="1"/>
                      <a:pt x="30" y="1"/>
                      <a:pt x="30" y="1"/>
                    </a:cubicBezTo>
                    <a:cubicBezTo>
                      <a:pt x="30" y="1"/>
                      <a:pt x="30" y="1"/>
                      <a:pt x="30" y="0"/>
                    </a:cubicBezTo>
                  </a:path>
                </a:pathLst>
              </a:custGeom>
              <a:solidFill>
                <a:srgbClr val="7EE2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54" name="Freeform 116">
                <a:extLst>
                  <a:ext uri="{FF2B5EF4-FFF2-40B4-BE49-F238E27FC236}">
                    <a16:creationId xmlns:a16="http://schemas.microsoft.com/office/drawing/2014/main" id="{33555F26-DA45-3E42-B807-9532BA530B2F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252" y="2302"/>
                <a:ext cx="30" cy="5"/>
              </a:xfrm>
              <a:custGeom>
                <a:avLst/>
                <a:gdLst>
                  <a:gd name="T0" fmla="*/ 22 w 61"/>
                  <a:gd name="T1" fmla="*/ 2 h 10"/>
                  <a:gd name="T2" fmla="*/ 19 w 61"/>
                  <a:gd name="T3" fmla="*/ 2 h 10"/>
                  <a:gd name="T4" fmla="*/ 15 w 61"/>
                  <a:gd name="T5" fmla="*/ 3 h 10"/>
                  <a:gd name="T6" fmla="*/ 14 w 61"/>
                  <a:gd name="T7" fmla="*/ 3 h 10"/>
                  <a:gd name="T8" fmla="*/ 8 w 61"/>
                  <a:gd name="T9" fmla="*/ 4 h 10"/>
                  <a:gd name="T10" fmla="*/ 4 w 61"/>
                  <a:gd name="T11" fmla="*/ 7 h 10"/>
                  <a:gd name="T12" fmla="*/ 0 w 61"/>
                  <a:gd name="T13" fmla="*/ 8 h 10"/>
                  <a:gd name="T14" fmla="*/ 0 w 61"/>
                  <a:gd name="T15" fmla="*/ 8 h 10"/>
                  <a:gd name="T16" fmla="*/ 0 w 61"/>
                  <a:gd name="T17" fmla="*/ 8 h 10"/>
                  <a:gd name="T18" fmla="*/ 0 w 61"/>
                  <a:gd name="T19" fmla="*/ 8 h 10"/>
                  <a:gd name="T20" fmla="*/ 0 w 61"/>
                  <a:gd name="T21" fmla="*/ 8 h 10"/>
                  <a:gd name="T22" fmla="*/ 0 w 61"/>
                  <a:gd name="T23" fmla="*/ 9 h 10"/>
                  <a:gd name="T24" fmla="*/ 20 w 61"/>
                  <a:gd name="T25" fmla="*/ 5 h 10"/>
                  <a:gd name="T26" fmla="*/ 21 w 61"/>
                  <a:gd name="T27" fmla="*/ 5 h 10"/>
                  <a:gd name="T28" fmla="*/ 23 w 61"/>
                  <a:gd name="T29" fmla="*/ 2 h 10"/>
                  <a:gd name="T30" fmla="*/ 22 w 61"/>
                  <a:gd name="T31" fmla="*/ 2 h 10"/>
                  <a:gd name="T32" fmla="*/ 43 w 61"/>
                  <a:gd name="T33" fmla="*/ 0 h 10"/>
                  <a:gd name="T34" fmla="*/ 45 w 61"/>
                  <a:gd name="T35" fmla="*/ 2 h 10"/>
                  <a:gd name="T36" fmla="*/ 60 w 61"/>
                  <a:gd name="T37" fmla="*/ 10 h 10"/>
                  <a:gd name="T38" fmla="*/ 61 w 61"/>
                  <a:gd name="T39" fmla="*/ 9 h 10"/>
                  <a:gd name="T40" fmla="*/ 61 w 61"/>
                  <a:gd name="T41" fmla="*/ 7 h 10"/>
                  <a:gd name="T42" fmla="*/ 49 w 61"/>
                  <a:gd name="T43" fmla="*/ 1 h 10"/>
                  <a:gd name="T44" fmla="*/ 43 w 61"/>
                  <a:gd name="T45" fmla="*/ 0 h 10"/>
                  <a:gd name="T46" fmla="*/ 35 w 61"/>
                  <a:gd name="T47" fmla="*/ 0 h 10"/>
                  <a:gd name="T48" fmla="*/ 27 w 61"/>
                  <a:gd name="T49" fmla="*/ 0 h 10"/>
                  <a:gd name="T50" fmla="*/ 27 w 61"/>
                  <a:gd name="T51" fmla="*/ 1 h 10"/>
                  <a:gd name="T52" fmla="*/ 28 w 61"/>
                  <a:gd name="T53" fmla="*/ 5 h 10"/>
                  <a:gd name="T54" fmla="*/ 34 w 61"/>
                  <a:gd name="T55" fmla="*/ 6 h 10"/>
                  <a:gd name="T56" fmla="*/ 39 w 61"/>
                  <a:gd name="T57" fmla="*/ 2 h 10"/>
                  <a:gd name="T58" fmla="*/ 36 w 61"/>
                  <a:gd name="T59" fmla="*/ 1 h 10"/>
                  <a:gd name="T60" fmla="*/ 40 w 61"/>
                  <a:gd name="T61" fmla="*/ 1 h 10"/>
                  <a:gd name="T62" fmla="*/ 40 w 61"/>
                  <a:gd name="T63" fmla="*/ 1 h 10"/>
                  <a:gd name="T64" fmla="*/ 41 w 61"/>
                  <a:gd name="T65" fmla="*/ 0 h 10"/>
                  <a:gd name="T66" fmla="*/ 35 w 61"/>
                  <a:gd name="T6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1" h="10">
                    <a:moveTo>
                      <a:pt x="22" y="2"/>
                    </a:moveTo>
                    <a:cubicBezTo>
                      <a:pt x="21" y="2"/>
                      <a:pt x="20" y="2"/>
                      <a:pt x="19" y="2"/>
                    </a:cubicBezTo>
                    <a:cubicBezTo>
                      <a:pt x="17" y="2"/>
                      <a:pt x="16" y="3"/>
                      <a:pt x="15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2" y="3"/>
                      <a:pt x="10" y="3"/>
                      <a:pt x="8" y="4"/>
                    </a:cubicBezTo>
                    <a:cubicBezTo>
                      <a:pt x="7" y="5"/>
                      <a:pt x="5" y="6"/>
                      <a:pt x="4" y="7"/>
                    </a:cubicBezTo>
                    <a:cubicBezTo>
                      <a:pt x="3" y="7"/>
                      <a:pt x="1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6" y="6"/>
                      <a:pt x="13" y="5"/>
                      <a:pt x="20" y="5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1" y="4"/>
                      <a:pt x="22" y="3"/>
                      <a:pt x="23" y="2"/>
                    </a:cubicBezTo>
                    <a:cubicBezTo>
                      <a:pt x="23" y="2"/>
                      <a:pt x="22" y="2"/>
                      <a:pt x="22" y="2"/>
                    </a:cubicBezTo>
                    <a:moveTo>
                      <a:pt x="43" y="0"/>
                    </a:moveTo>
                    <a:cubicBezTo>
                      <a:pt x="44" y="0"/>
                      <a:pt x="45" y="1"/>
                      <a:pt x="45" y="2"/>
                    </a:cubicBezTo>
                    <a:cubicBezTo>
                      <a:pt x="51" y="4"/>
                      <a:pt x="56" y="6"/>
                      <a:pt x="60" y="10"/>
                    </a:cubicBezTo>
                    <a:cubicBezTo>
                      <a:pt x="60" y="10"/>
                      <a:pt x="61" y="9"/>
                      <a:pt x="61" y="9"/>
                    </a:cubicBezTo>
                    <a:cubicBezTo>
                      <a:pt x="61" y="9"/>
                      <a:pt x="61" y="8"/>
                      <a:pt x="61" y="7"/>
                    </a:cubicBezTo>
                    <a:cubicBezTo>
                      <a:pt x="58" y="5"/>
                      <a:pt x="54" y="2"/>
                      <a:pt x="49" y="1"/>
                    </a:cubicBezTo>
                    <a:cubicBezTo>
                      <a:pt x="47" y="1"/>
                      <a:pt x="45" y="0"/>
                      <a:pt x="43" y="0"/>
                    </a:cubicBezTo>
                    <a:moveTo>
                      <a:pt x="35" y="0"/>
                    </a:moveTo>
                    <a:cubicBezTo>
                      <a:pt x="32" y="0"/>
                      <a:pt x="30" y="0"/>
                      <a:pt x="27" y="0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8" y="2"/>
                      <a:pt x="29" y="4"/>
                      <a:pt x="28" y="5"/>
                    </a:cubicBezTo>
                    <a:cubicBezTo>
                      <a:pt x="30" y="5"/>
                      <a:pt x="32" y="6"/>
                      <a:pt x="34" y="6"/>
                    </a:cubicBezTo>
                    <a:cubicBezTo>
                      <a:pt x="36" y="5"/>
                      <a:pt x="38" y="3"/>
                      <a:pt x="39" y="2"/>
                    </a:cubicBezTo>
                    <a:cubicBezTo>
                      <a:pt x="38" y="1"/>
                      <a:pt x="37" y="1"/>
                      <a:pt x="36" y="1"/>
                    </a:cubicBezTo>
                    <a:cubicBezTo>
                      <a:pt x="37" y="1"/>
                      <a:pt x="38" y="1"/>
                      <a:pt x="40" y="1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39" y="0"/>
                      <a:pt x="37" y="0"/>
                      <a:pt x="35" y="0"/>
                    </a:cubicBezTo>
                  </a:path>
                </a:pathLst>
              </a:custGeom>
              <a:solidFill>
                <a:srgbClr val="2D51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55" name="Freeform 117">
                <a:extLst>
                  <a:ext uri="{FF2B5EF4-FFF2-40B4-BE49-F238E27FC236}">
                    <a16:creationId xmlns:a16="http://schemas.microsoft.com/office/drawing/2014/main" id="{E0194AF0-69C2-D94C-9E64-E312C91CE954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247" y="2305"/>
                <a:ext cx="19" cy="10"/>
              </a:xfrm>
              <a:custGeom>
                <a:avLst/>
                <a:gdLst>
                  <a:gd name="T0" fmla="*/ 8 w 39"/>
                  <a:gd name="T1" fmla="*/ 7 h 22"/>
                  <a:gd name="T2" fmla="*/ 6 w 39"/>
                  <a:gd name="T3" fmla="*/ 10 h 22"/>
                  <a:gd name="T4" fmla="*/ 0 w 39"/>
                  <a:gd name="T5" fmla="*/ 22 h 22"/>
                  <a:gd name="T6" fmla="*/ 10 w 39"/>
                  <a:gd name="T7" fmla="*/ 10 h 22"/>
                  <a:gd name="T8" fmla="*/ 8 w 39"/>
                  <a:gd name="T9" fmla="*/ 7 h 22"/>
                  <a:gd name="T10" fmla="*/ 23 w 39"/>
                  <a:gd name="T11" fmla="*/ 6 h 22"/>
                  <a:gd name="T12" fmla="*/ 22 w 39"/>
                  <a:gd name="T13" fmla="*/ 6 h 22"/>
                  <a:gd name="T14" fmla="*/ 21 w 39"/>
                  <a:gd name="T15" fmla="*/ 6 h 22"/>
                  <a:gd name="T16" fmla="*/ 20 w 39"/>
                  <a:gd name="T17" fmla="*/ 11 h 22"/>
                  <a:gd name="T18" fmla="*/ 25 w 39"/>
                  <a:gd name="T19" fmla="*/ 6 h 22"/>
                  <a:gd name="T20" fmla="*/ 23 w 39"/>
                  <a:gd name="T21" fmla="*/ 6 h 22"/>
                  <a:gd name="T22" fmla="*/ 38 w 39"/>
                  <a:gd name="T23" fmla="*/ 0 h 22"/>
                  <a:gd name="T24" fmla="*/ 29 w 39"/>
                  <a:gd name="T25" fmla="*/ 14 h 22"/>
                  <a:gd name="T26" fmla="*/ 31 w 39"/>
                  <a:gd name="T27" fmla="*/ 14 h 22"/>
                  <a:gd name="T28" fmla="*/ 31 w 39"/>
                  <a:gd name="T29" fmla="*/ 14 h 22"/>
                  <a:gd name="T30" fmla="*/ 38 w 39"/>
                  <a:gd name="T31" fmla="*/ 3 h 22"/>
                  <a:gd name="T32" fmla="*/ 38 w 39"/>
                  <a:gd name="T33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9" h="22">
                    <a:moveTo>
                      <a:pt x="8" y="7"/>
                    </a:moveTo>
                    <a:cubicBezTo>
                      <a:pt x="7" y="8"/>
                      <a:pt x="7" y="9"/>
                      <a:pt x="6" y="10"/>
                    </a:cubicBezTo>
                    <a:cubicBezTo>
                      <a:pt x="3" y="14"/>
                      <a:pt x="1" y="18"/>
                      <a:pt x="0" y="22"/>
                    </a:cubicBezTo>
                    <a:cubicBezTo>
                      <a:pt x="3" y="18"/>
                      <a:pt x="6" y="14"/>
                      <a:pt x="10" y="10"/>
                    </a:cubicBezTo>
                    <a:cubicBezTo>
                      <a:pt x="10" y="9"/>
                      <a:pt x="9" y="8"/>
                      <a:pt x="8" y="7"/>
                    </a:cubicBezTo>
                    <a:moveTo>
                      <a:pt x="23" y="6"/>
                    </a:moveTo>
                    <a:cubicBezTo>
                      <a:pt x="23" y="6"/>
                      <a:pt x="22" y="6"/>
                      <a:pt x="22" y="6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1" y="8"/>
                      <a:pt x="21" y="9"/>
                      <a:pt x="20" y="11"/>
                    </a:cubicBezTo>
                    <a:cubicBezTo>
                      <a:pt x="21" y="9"/>
                      <a:pt x="23" y="7"/>
                      <a:pt x="25" y="6"/>
                    </a:cubicBezTo>
                    <a:cubicBezTo>
                      <a:pt x="24" y="6"/>
                      <a:pt x="24" y="6"/>
                      <a:pt x="23" y="6"/>
                    </a:cubicBezTo>
                    <a:moveTo>
                      <a:pt x="38" y="0"/>
                    </a:moveTo>
                    <a:cubicBezTo>
                      <a:pt x="35" y="5"/>
                      <a:pt x="32" y="10"/>
                      <a:pt x="29" y="14"/>
                    </a:cubicBezTo>
                    <a:cubicBezTo>
                      <a:pt x="29" y="14"/>
                      <a:pt x="30" y="14"/>
                      <a:pt x="31" y="14"/>
                    </a:cubicBezTo>
                    <a:cubicBezTo>
                      <a:pt x="31" y="14"/>
                      <a:pt x="31" y="14"/>
                      <a:pt x="31" y="14"/>
                    </a:cubicBezTo>
                    <a:cubicBezTo>
                      <a:pt x="33" y="10"/>
                      <a:pt x="36" y="7"/>
                      <a:pt x="38" y="3"/>
                    </a:cubicBezTo>
                    <a:cubicBezTo>
                      <a:pt x="39" y="2"/>
                      <a:pt x="39" y="1"/>
                      <a:pt x="38" y="0"/>
                    </a:cubicBezTo>
                  </a:path>
                </a:pathLst>
              </a:custGeom>
              <a:solidFill>
                <a:srgbClr val="3EC8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56" name="Freeform 118">
                <a:extLst>
                  <a:ext uri="{FF2B5EF4-FFF2-40B4-BE49-F238E27FC236}">
                    <a16:creationId xmlns:a16="http://schemas.microsoft.com/office/drawing/2014/main" id="{2218A966-AF42-6C4B-ABBE-01D9FD40350A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264" y="2302"/>
                <a:ext cx="17" cy="10"/>
              </a:xfrm>
              <a:custGeom>
                <a:avLst/>
                <a:gdLst>
                  <a:gd name="T0" fmla="*/ 31 w 35"/>
                  <a:gd name="T1" fmla="*/ 6 h 19"/>
                  <a:gd name="T2" fmla="*/ 30 w 35"/>
                  <a:gd name="T3" fmla="*/ 6 h 19"/>
                  <a:gd name="T4" fmla="*/ 15 w 35"/>
                  <a:gd name="T5" fmla="*/ 17 h 19"/>
                  <a:gd name="T6" fmla="*/ 16 w 35"/>
                  <a:gd name="T7" fmla="*/ 16 h 19"/>
                  <a:gd name="T8" fmla="*/ 17 w 35"/>
                  <a:gd name="T9" fmla="*/ 17 h 19"/>
                  <a:gd name="T10" fmla="*/ 29 w 35"/>
                  <a:gd name="T11" fmla="*/ 15 h 19"/>
                  <a:gd name="T12" fmla="*/ 32 w 35"/>
                  <a:gd name="T13" fmla="*/ 13 h 19"/>
                  <a:gd name="T14" fmla="*/ 34 w 35"/>
                  <a:gd name="T15" fmla="*/ 9 h 19"/>
                  <a:gd name="T16" fmla="*/ 31 w 35"/>
                  <a:gd name="T17" fmla="*/ 6 h 19"/>
                  <a:gd name="T18" fmla="*/ 17 w 35"/>
                  <a:gd name="T19" fmla="*/ 0 h 19"/>
                  <a:gd name="T20" fmla="*/ 16 w 35"/>
                  <a:gd name="T21" fmla="*/ 1 h 19"/>
                  <a:gd name="T22" fmla="*/ 18 w 35"/>
                  <a:gd name="T23" fmla="*/ 1 h 19"/>
                  <a:gd name="T24" fmla="*/ 17 w 35"/>
                  <a:gd name="T25" fmla="*/ 7 h 19"/>
                  <a:gd name="T26" fmla="*/ 16 w 35"/>
                  <a:gd name="T27" fmla="*/ 7 h 19"/>
                  <a:gd name="T28" fmla="*/ 11 w 35"/>
                  <a:gd name="T29" fmla="*/ 5 h 19"/>
                  <a:gd name="T30" fmla="*/ 0 w 35"/>
                  <a:gd name="T31" fmla="*/ 17 h 19"/>
                  <a:gd name="T32" fmla="*/ 2 w 35"/>
                  <a:gd name="T33" fmla="*/ 19 h 19"/>
                  <a:gd name="T34" fmla="*/ 12 w 35"/>
                  <a:gd name="T35" fmla="*/ 18 h 19"/>
                  <a:gd name="T36" fmla="*/ 21 w 35"/>
                  <a:gd name="T37" fmla="*/ 3 h 19"/>
                  <a:gd name="T38" fmla="*/ 22 w 35"/>
                  <a:gd name="T39" fmla="*/ 1 h 19"/>
                  <a:gd name="T40" fmla="*/ 17 w 35"/>
                  <a:gd name="T41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5" h="19">
                    <a:moveTo>
                      <a:pt x="31" y="6"/>
                    </a:moveTo>
                    <a:cubicBezTo>
                      <a:pt x="30" y="6"/>
                      <a:pt x="30" y="6"/>
                      <a:pt x="30" y="6"/>
                    </a:cubicBezTo>
                    <a:cubicBezTo>
                      <a:pt x="24" y="8"/>
                      <a:pt x="20" y="12"/>
                      <a:pt x="15" y="17"/>
                    </a:cubicBezTo>
                    <a:cubicBezTo>
                      <a:pt x="15" y="16"/>
                      <a:pt x="15" y="16"/>
                      <a:pt x="16" y="16"/>
                    </a:cubicBezTo>
                    <a:cubicBezTo>
                      <a:pt x="16" y="16"/>
                      <a:pt x="17" y="17"/>
                      <a:pt x="17" y="17"/>
                    </a:cubicBezTo>
                    <a:cubicBezTo>
                      <a:pt x="21" y="16"/>
                      <a:pt x="25" y="16"/>
                      <a:pt x="29" y="15"/>
                    </a:cubicBezTo>
                    <a:cubicBezTo>
                      <a:pt x="30" y="14"/>
                      <a:pt x="31" y="14"/>
                      <a:pt x="32" y="13"/>
                    </a:cubicBezTo>
                    <a:cubicBezTo>
                      <a:pt x="33" y="12"/>
                      <a:pt x="33" y="10"/>
                      <a:pt x="34" y="9"/>
                    </a:cubicBezTo>
                    <a:cubicBezTo>
                      <a:pt x="35" y="7"/>
                      <a:pt x="33" y="6"/>
                      <a:pt x="31" y="6"/>
                    </a:cubicBezTo>
                    <a:moveTo>
                      <a:pt x="17" y="0"/>
                    </a:moveTo>
                    <a:cubicBezTo>
                      <a:pt x="16" y="0"/>
                      <a:pt x="16" y="1"/>
                      <a:pt x="16" y="1"/>
                    </a:cubicBezTo>
                    <a:cubicBezTo>
                      <a:pt x="17" y="1"/>
                      <a:pt x="18" y="1"/>
                      <a:pt x="18" y="1"/>
                    </a:cubicBezTo>
                    <a:cubicBezTo>
                      <a:pt x="22" y="2"/>
                      <a:pt x="20" y="7"/>
                      <a:pt x="17" y="7"/>
                    </a:cubicBezTo>
                    <a:cubicBezTo>
                      <a:pt x="17" y="7"/>
                      <a:pt x="17" y="7"/>
                      <a:pt x="16" y="7"/>
                    </a:cubicBezTo>
                    <a:cubicBezTo>
                      <a:pt x="15" y="6"/>
                      <a:pt x="13" y="6"/>
                      <a:pt x="11" y="5"/>
                    </a:cubicBezTo>
                    <a:cubicBezTo>
                      <a:pt x="8" y="9"/>
                      <a:pt x="4" y="13"/>
                      <a:pt x="0" y="17"/>
                    </a:cubicBezTo>
                    <a:cubicBezTo>
                      <a:pt x="1" y="18"/>
                      <a:pt x="2" y="18"/>
                      <a:pt x="2" y="19"/>
                    </a:cubicBezTo>
                    <a:cubicBezTo>
                      <a:pt x="6" y="19"/>
                      <a:pt x="9" y="18"/>
                      <a:pt x="12" y="18"/>
                    </a:cubicBezTo>
                    <a:cubicBezTo>
                      <a:pt x="16" y="13"/>
                      <a:pt x="19" y="8"/>
                      <a:pt x="21" y="3"/>
                    </a:cubicBezTo>
                    <a:cubicBezTo>
                      <a:pt x="22" y="3"/>
                      <a:pt x="22" y="2"/>
                      <a:pt x="22" y="1"/>
                    </a:cubicBezTo>
                    <a:cubicBezTo>
                      <a:pt x="20" y="1"/>
                      <a:pt x="18" y="0"/>
                      <a:pt x="17" y="0"/>
                    </a:cubicBezTo>
                  </a:path>
                </a:pathLst>
              </a:custGeom>
              <a:solidFill>
                <a:srgbClr val="4CD8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57" name="Freeform 119">
                <a:extLst>
                  <a:ext uri="{FF2B5EF4-FFF2-40B4-BE49-F238E27FC236}">
                    <a16:creationId xmlns:a16="http://schemas.microsoft.com/office/drawing/2014/main" id="{059C617E-D7C4-FE40-9A95-EA8042A78355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269" y="2302"/>
                <a:ext cx="5" cy="4"/>
              </a:xfrm>
              <a:custGeom>
                <a:avLst/>
                <a:gdLst>
                  <a:gd name="T0" fmla="*/ 5 w 11"/>
                  <a:gd name="T1" fmla="*/ 2 h 8"/>
                  <a:gd name="T2" fmla="*/ 0 w 11"/>
                  <a:gd name="T3" fmla="*/ 6 h 8"/>
                  <a:gd name="T4" fmla="*/ 5 w 11"/>
                  <a:gd name="T5" fmla="*/ 8 h 8"/>
                  <a:gd name="T6" fmla="*/ 6 w 11"/>
                  <a:gd name="T7" fmla="*/ 8 h 8"/>
                  <a:gd name="T8" fmla="*/ 7 w 11"/>
                  <a:gd name="T9" fmla="*/ 2 h 8"/>
                  <a:gd name="T10" fmla="*/ 5 w 11"/>
                  <a:gd name="T11" fmla="*/ 2 h 8"/>
                  <a:gd name="T12" fmla="*/ 7 w 11"/>
                  <a:gd name="T13" fmla="*/ 0 h 8"/>
                  <a:gd name="T14" fmla="*/ 6 w 11"/>
                  <a:gd name="T15" fmla="*/ 1 h 8"/>
                  <a:gd name="T16" fmla="*/ 6 w 11"/>
                  <a:gd name="T17" fmla="*/ 1 h 8"/>
                  <a:gd name="T18" fmla="*/ 11 w 11"/>
                  <a:gd name="T19" fmla="*/ 2 h 8"/>
                  <a:gd name="T20" fmla="*/ 9 w 11"/>
                  <a:gd name="T21" fmla="*/ 0 h 8"/>
                  <a:gd name="T22" fmla="*/ 7 w 11"/>
                  <a:gd name="T2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" h="8">
                    <a:moveTo>
                      <a:pt x="5" y="2"/>
                    </a:moveTo>
                    <a:cubicBezTo>
                      <a:pt x="4" y="3"/>
                      <a:pt x="2" y="5"/>
                      <a:pt x="0" y="6"/>
                    </a:cubicBezTo>
                    <a:cubicBezTo>
                      <a:pt x="2" y="7"/>
                      <a:pt x="4" y="7"/>
                      <a:pt x="5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9" y="8"/>
                      <a:pt x="11" y="3"/>
                      <a:pt x="7" y="2"/>
                    </a:cubicBezTo>
                    <a:cubicBezTo>
                      <a:pt x="7" y="2"/>
                      <a:pt x="6" y="2"/>
                      <a:pt x="5" y="2"/>
                    </a:cubicBezTo>
                    <a:moveTo>
                      <a:pt x="7" y="0"/>
                    </a:moveTo>
                    <a:cubicBezTo>
                      <a:pt x="7" y="0"/>
                      <a:pt x="7" y="0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7" y="1"/>
                      <a:pt x="9" y="2"/>
                      <a:pt x="11" y="2"/>
                    </a:cubicBezTo>
                    <a:cubicBezTo>
                      <a:pt x="11" y="1"/>
                      <a:pt x="10" y="0"/>
                      <a:pt x="9" y="0"/>
                    </a:cubicBezTo>
                    <a:cubicBezTo>
                      <a:pt x="8" y="0"/>
                      <a:pt x="8" y="0"/>
                      <a:pt x="7" y="0"/>
                    </a:cubicBezTo>
                  </a:path>
                </a:pathLst>
              </a:custGeom>
              <a:solidFill>
                <a:srgbClr val="1B4D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58" name="Freeform 120">
                <a:extLst>
                  <a:ext uri="{FF2B5EF4-FFF2-40B4-BE49-F238E27FC236}">
                    <a16:creationId xmlns:a16="http://schemas.microsoft.com/office/drawing/2014/main" id="{395DA8B5-FC2D-1A41-A082-899C03CE799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241" y="2310"/>
                <a:ext cx="6" cy="7"/>
              </a:xfrm>
              <a:custGeom>
                <a:avLst/>
                <a:gdLst>
                  <a:gd name="T0" fmla="*/ 12 w 12"/>
                  <a:gd name="T1" fmla="*/ 0 h 15"/>
                  <a:gd name="T2" fmla="*/ 0 w 12"/>
                  <a:gd name="T3" fmla="*/ 14 h 15"/>
                  <a:gd name="T4" fmla="*/ 0 w 12"/>
                  <a:gd name="T5" fmla="*/ 15 h 15"/>
                  <a:gd name="T6" fmla="*/ 12 w 12"/>
                  <a:gd name="T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5">
                    <a:moveTo>
                      <a:pt x="12" y="0"/>
                    </a:moveTo>
                    <a:cubicBezTo>
                      <a:pt x="7" y="4"/>
                      <a:pt x="3" y="8"/>
                      <a:pt x="0" y="14"/>
                    </a:cubicBezTo>
                    <a:cubicBezTo>
                      <a:pt x="0" y="14"/>
                      <a:pt x="0" y="15"/>
                      <a:pt x="0" y="15"/>
                    </a:cubicBezTo>
                    <a:cubicBezTo>
                      <a:pt x="4" y="9"/>
                      <a:pt x="8" y="5"/>
                      <a:pt x="12" y="0"/>
                    </a:cubicBezTo>
                  </a:path>
                </a:pathLst>
              </a:custGeom>
              <a:solidFill>
                <a:srgbClr val="7EE2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59" name="Freeform 121">
                <a:extLst>
                  <a:ext uri="{FF2B5EF4-FFF2-40B4-BE49-F238E27FC236}">
                    <a16:creationId xmlns:a16="http://schemas.microsoft.com/office/drawing/2014/main" id="{F637C4E8-1D2E-5A4F-9691-A08C2480A71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240" y="2309"/>
                <a:ext cx="7" cy="7"/>
              </a:xfrm>
              <a:custGeom>
                <a:avLst/>
                <a:gdLst>
                  <a:gd name="T0" fmla="*/ 14 w 14"/>
                  <a:gd name="T1" fmla="*/ 0 h 15"/>
                  <a:gd name="T2" fmla="*/ 2 w 14"/>
                  <a:gd name="T3" fmla="*/ 9 h 15"/>
                  <a:gd name="T4" fmla="*/ 1 w 14"/>
                  <a:gd name="T5" fmla="*/ 15 h 15"/>
                  <a:gd name="T6" fmla="*/ 13 w 14"/>
                  <a:gd name="T7" fmla="*/ 1 h 15"/>
                  <a:gd name="T8" fmla="*/ 14 w 14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5">
                    <a:moveTo>
                      <a:pt x="14" y="0"/>
                    </a:moveTo>
                    <a:cubicBezTo>
                      <a:pt x="10" y="3"/>
                      <a:pt x="6" y="6"/>
                      <a:pt x="2" y="9"/>
                    </a:cubicBezTo>
                    <a:cubicBezTo>
                      <a:pt x="0" y="11"/>
                      <a:pt x="0" y="13"/>
                      <a:pt x="1" y="15"/>
                    </a:cubicBezTo>
                    <a:cubicBezTo>
                      <a:pt x="4" y="9"/>
                      <a:pt x="8" y="5"/>
                      <a:pt x="13" y="1"/>
                    </a:cubicBezTo>
                    <a:cubicBezTo>
                      <a:pt x="13" y="1"/>
                      <a:pt x="14" y="0"/>
                      <a:pt x="14" y="0"/>
                    </a:cubicBezTo>
                  </a:path>
                </a:pathLst>
              </a:custGeom>
              <a:solidFill>
                <a:srgbClr val="2D51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60" name="Freeform 122">
                <a:extLst>
                  <a:ext uri="{FF2B5EF4-FFF2-40B4-BE49-F238E27FC236}">
                    <a16:creationId xmlns:a16="http://schemas.microsoft.com/office/drawing/2014/main" id="{106D6A48-3C21-D044-A131-55738F043B33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237" y="2320"/>
                <a:ext cx="24" cy="43"/>
              </a:xfrm>
              <a:custGeom>
                <a:avLst/>
                <a:gdLst>
                  <a:gd name="T0" fmla="*/ 43 w 50"/>
                  <a:gd name="T1" fmla="*/ 89 h 90"/>
                  <a:gd name="T2" fmla="*/ 48 w 50"/>
                  <a:gd name="T3" fmla="*/ 87 h 90"/>
                  <a:gd name="T4" fmla="*/ 49 w 50"/>
                  <a:gd name="T5" fmla="*/ 82 h 90"/>
                  <a:gd name="T6" fmla="*/ 49 w 50"/>
                  <a:gd name="T7" fmla="*/ 86 h 90"/>
                  <a:gd name="T8" fmla="*/ 32 w 50"/>
                  <a:gd name="T9" fmla="*/ 81 h 90"/>
                  <a:gd name="T10" fmla="*/ 39 w 50"/>
                  <a:gd name="T11" fmla="*/ 87 h 90"/>
                  <a:gd name="T12" fmla="*/ 39 w 50"/>
                  <a:gd name="T13" fmla="*/ 87 h 90"/>
                  <a:gd name="T14" fmla="*/ 40 w 50"/>
                  <a:gd name="T15" fmla="*/ 85 h 90"/>
                  <a:gd name="T16" fmla="*/ 2 w 50"/>
                  <a:gd name="T17" fmla="*/ 18 h 90"/>
                  <a:gd name="T18" fmla="*/ 12 w 50"/>
                  <a:gd name="T19" fmla="*/ 61 h 90"/>
                  <a:gd name="T20" fmla="*/ 16 w 50"/>
                  <a:gd name="T21" fmla="*/ 67 h 90"/>
                  <a:gd name="T22" fmla="*/ 23 w 50"/>
                  <a:gd name="T23" fmla="*/ 72 h 90"/>
                  <a:gd name="T24" fmla="*/ 41 w 50"/>
                  <a:gd name="T25" fmla="*/ 83 h 90"/>
                  <a:gd name="T26" fmla="*/ 40 w 50"/>
                  <a:gd name="T27" fmla="*/ 71 h 90"/>
                  <a:gd name="T28" fmla="*/ 35 w 50"/>
                  <a:gd name="T29" fmla="*/ 78 h 90"/>
                  <a:gd name="T30" fmla="*/ 36 w 50"/>
                  <a:gd name="T31" fmla="*/ 69 h 90"/>
                  <a:gd name="T32" fmla="*/ 30 w 50"/>
                  <a:gd name="T33" fmla="*/ 74 h 90"/>
                  <a:gd name="T34" fmla="*/ 31 w 50"/>
                  <a:gd name="T35" fmla="*/ 66 h 90"/>
                  <a:gd name="T36" fmla="*/ 25 w 50"/>
                  <a:gd name="T37" fmla="*/ 68 h 90"/>
                  <a:gd name="T38" fmla="*/ 23 w 50"/>
                  <a:gd name="T39" fmla="*/ 59 h 90"/>
                  <a:gd name="T40" fmla="*/ 27 w 50"/>
                  <a:gd name="T41" fmla="*/ 50 h 90"/>
                  <a:gd name="T42" fmla="*/ 21 w 50"/>
                  <a:gd name="T43" fmla="*/ 51 h 90"/>
                  <a:gd name="T44" fmla="*/ 17 w 50"/>
                  <a:gd name="T45" fmla="*/ 52 h 90"/>
                  <a:gd name="T46" fmla="*/ 14 w 50"/>
                  <a:gd name="T47" fmla="*/ 56 h 90"/>
                  <a:gd name="T48" fmla="*/ 11 w 50"/>
                  <a:gd name="T49" fmla="*/ 51 h 90"/>
                  <a:gd name="T50" fmla="*/ 11 w 50"/>
                  <a:gd name="T51" fmla="*/ 51 h 90"/>
                  <a:gd name="T52" fmla="*/ 11 w 50"/>
                  <a:gd name="T53" fmla="*/ 45 h 90"/>
                  <a:gd name="T54" fmla="*/ 16 w 50"/>
                  <a:gd name="T55" fmla="*/ 37 h 90"/>
                  <a:gd name="T56" fmla="*/ 13 w 50"/>
                  <a:gd name="T57" fmla="*/ 40 h 90"/>
                  <a:gd name="T58" fmla="*/ 8 w 50"/>
                  <a:gd name="T59" fmla="*/ 37 h 90"/>
                  <a:gd name="T60" fmla="*/ 10 w 50"/>
                  <a:gd name="T61" fmla="*/ 26 h 90"/>
                  <a:gd name="T62" fmla="*/ 13 w 50"/>
                  <a:gd name="T63" fmla="*/ 20 h 90"/>
                  <a:gd name="T64" fmla="*/ 12 w 50"/>
                  <a:gd name="T65" fmla="*/ 20 h 90"/>
                  <a:gd name="T66" fmla="*/ 5 w 50"/>
                  <a:gd name="T67" fmla="*/ 24 h 90"/>
                  <a:gd name="T68" fmla="*/ 3 w 50"/>
                  <a:gd name="T69" fmla="*/ 19 h 90"/>
                  <a:gd name="T70" fmla="*/ 19 w 50"/>
                  <a:gd name="T71" fmla="*/ 0 h 90"/>
                  <a:gd name="T72" fmla="*/ 11 w 50"/>
                  <a:gd name="T73" fmla="*/ 14 h 90"/>
                  <a:gd name="T74" fmla="*/ 19 w 50"/>
                  <a:gd name="T75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0" h="90">
                    <a:moveTo>
                      <a:pt x="45" y="86"/>
                    </a:moveTo>
                    <a:cubicBezTo>
                      <a:pt x="44" y="87"/>
                      <a:pt x="43" y="88"/>
                      <a:pt x="43" y="89"/>
                    </a:cubicBezTo>
                    <a:cubicBezTo>
                      <a:pt x="43" y="90"/>
                      <a:pt x="43" y="90"/>
                      <a:pt x="44" y="90"/>
                    </a:cubicBezTo>
                    <a:cubicBezTo>
                      <a:pt x="45" y="90"/>
                      <a:pt x="47" y="89"/>
                      <a:pt x="48" y="87"/>
                    </a:cubicBezTo>
                    <a:cubicBezTo>
                      <a:pt x="47" y="87"/>
                      <a:pt x="46" y="87"/>
                      <a:pt x="45" y="86"/>
                    </a:cubicBezTo>
                    <a:moveTo>
                      <a:pt x="49" y="82"/>
                    </a:moveTo>
                    <a:cubicBezTo>
                      <a:pt x="48" y="83"/>
                      <a:pt x="47" y="84"/>
                      <a:pt x="46" y="85"/>
                    </a:cubicBezTo>
                    <a:cubicBezTo>
                      <a:pt x="47" y="85"/>
                      <a:pt x="48" y="85"/>
                      <a:pt x="49" y="86"/>
                    </a:cubicBezTo>
                    <a:cubicBezTo>
                      <a:pt x="50" y="84"/>
                      <a:pt x="50" y="83"/>
                      <a:pt x="49" y="82"/>
                    </a:cubicBezTo>
                    <a:moveTo>
                      <a:pt x="32" y="81"/>
                    </a:moveTo>
                    <a:cubicBezTo>
                      <a:pt x="34" y="83"/>
                      <a:pt x="36" y="85"/>
                      <a:pt x="39" y="87"/>
                    </a:cubicBezTo>
                    <a:cubicBezTo>
                      <a:pt x="39" y="87"/>
                      <a:pt x="39" y="87"/>
                      <a:pt x="39" y="87"/>
                    </a:cubicBezTo>
                    <a:cubicBezTo>
                      <a:pt x="39" y="87"/>
                      <a:pt x="39" y="87"/>
                      <a:pt x="39" y="87"/>
                    </a:cubicBezTo>
                    <a:cubicBezTo>
                      <a:pt x="39" y="87"/>
                      <a:pt x="39" y="87"/>
                      <a:pt x="39" y="87"/>
                    </a:cubicBezTo>
                    <a:cubicBezTo>
                      <a:pt x="39" y="87"/>
                      <a:pt x="39" y="87"/>
                      <a:pt x="39" y="87"/>
                    </a:cubicBezTo>
                    <a:cubicBezTo>
                      <a:pt x="39" y="86"/>
                      <a:pt x="40" y="86"/>
                      <a:pt x="40" y="85"/>
                    </a:cubicBezTo>
                    <a:cubicBezTo>
                      <a:pt x="37" y="84"/>
                      <a:pt x="34" y="83"/>
                      <a:pt x="32" y="81"/>
                    </a:cubicBezTo>
                    <a:moveTo>
                      <a:pt x="2" y="18"/>
                    </a:moveTo>
                    <a:cubicBezTo>
                      <a:pt x="0" y="32"/>
                      <a:pt x="4" y="43"/>
                      <a:pt x="10" y="58"/>
                    </a:cubicBezTo>
                    <a:cubicBezTo>
                      <a:pt x="10" y="59"/>
                      <a:pt x="11" y="60"/>
                      <a:pt x="12" y="61"/>
                    </a:cubicBezTo>
                    <a:cubicBezTo>
                      <a:pt x="12" y="61"/>
                      <a:pt x="13" y="62"/>
                      <a:pt x="13" y="62"/>
                    </a:cubicBezTo>
                    <a:cubicBezTo>
                      <a:pt x="14" y="63"/>
                      <a:pt x="15" y="65"/>
                      <a:pt x="16" y="67"/>
                    </a:cubicBezTo>
                    <a:cubicBezTo>
                      <a:pt x="18" y="69"/>
                      <a:pt x="20" y="71"/>
                      <a:pt x="22" y="73"/>
                    </a:cubicBezTo>
                    <a:cubicBezTo>
                      <a:pt x="22" y="73"/>
                      <a:pt x="22" y="73"/>
                      <a:pt x="23" y="72"/>
                    </a:cubicBezTo>
                    <a:cubicBezTo>
                      <a:pt x="23" y="73"/>
                      <a:pt x="24" y="74"/>
                      <a:pt x="25" y="75"/>
                    </a:cubicBezTo>
                    <a:cubicBezTo>
                      <a:pt x="30" y="79"/>
                      <a:pt x="35" y="81"/>
                      <a:pt x="41" y="83"/>
                    </a:cubicBezTo>
                    <a:cubicBezTo>
                      <a:pt x="42" y="81"/>
                      <a:pt x="44" y="79"/>
                      <a:pt x="45" y="77"/>
                    </a:cubicBezTo>
                    <a:cubicBezTo>
                      <a:pt x="43" y="75"/>
                      <a:pt x="41" y="73"/>
                      <a:pt x="40" y="71"/>
                    </a:cubicBezTo>
                    <a:cubicBezTo>
                      <a:pt x="39" y="73"/>
                      <a:pt x="38" y="75"/>
                      <a:pt x="37" y="77"/>
                    </a:cubicBezTo>
                    <a:cubicBezTo>
                      <a:pt x="37" y="78"/>
                      <a:pt x="36" y="78"/>
                      <a:pt x="35" y="78"/>
                    </a:cubicBezTo>
                    <a:cubicBezTo>
                      <a:pt x="34" y="78"/>
                      <a:pt x="33" y="77"/>
                      <a:pt x="33" y="75"/>
                    </a:cubicBezTo>
                    <a:cubicBezTo>
                      <a:pt x="34" y="73"/>
                      <a:pt x="35" y="71"/>
                      <a:pt x="36" y="69"/>
                    </a:cubicBezTo>
                    <a:cubicBezTo>
                      <a:pt x="34" y="70"/>
                      <a:pt x="33" y="72"/>
                      <a:pt x="32" y="73"/>
                    </a:cubicBezTo>
                    <a:cubicBezTo>
                      <a:pt x="32" y="73"/>
                      <a:pt x="31" y="74"/>
                      <a:pt x="30" y="74"/>
                    </a:cubicBezTo>
                    <a:cubicBezTo>
                      <a:pt x="28" y="74"/>
                      <a:pt x="26" y="71"/>
                      <a:pt x="28" y="69"/>
                    </a:cubicBezTo>
                    <a:cubicBezTo>
                      <a:pt x="29" y="68"/>
                      <a:pt x="30" y="67"/>
                      <a:pt x="31" y="66"/>
                    </a:cubicBezTo>
                    <a:cubicBezTo>
                      <a:pt x="29" y="66"/>
                      <a:pt x="28" y="67"/>
                      <a:pt x="25" y="68"/>
                    </a:cubicBezTo>
                    <a:cubicBezTo>
                      <a:pt x="25" y="68"/>
                      <a:pt x="25" y="68"/>
                      <a:pt x="25" y="68"/>
                    </a:cubicBezTo>
                    <a:cubicBezTo>
                      <a:pt x="23" y="68"/>
                      <a:pt x="22" y="66"/>
                      <a:pt x="22" y="65"/>
                    </a:cubicBezTo>
                    <a:cubicBezTo>
                      <a:pt x="22" y="63"/>
                      <a:pt x="22" y="61"/>
                      <a:pt x="23" y="59"/>
                    </a:cubicBezTo>
                    <a:cubicBezTo>
                      <a:pt x="22" y="58"/>
                      <a:pt x="22" y="57"/>
                      <a:pt x="23" y="56"/>
                    </a:cubicBezTo>
                    <a:cubicBezTo>
                      <a:pt x="24" y="54"/>
                      <a:pt x="25" y="52"/>
                      <a:pt x="27" y="50"/>
                    </a:cubicBezTo>
                    <a:cubicBezTo>
                      <a:pt x="26" y="49"/>
                      <a:pt x="25" y="48"/>
                      <a:pt x="25" y="47"/>
                    </a:cubicBezTo>
                    <a:cubicBezTo>
                      <a:pt x="24" y="48"/>
                      <a:pt x="22" y="50"/>
                      <a:pt x="21" y="51"/>
                    </a:cubicBezTo>
                    <a:cubicBezTo>
                      <a:pt x="21" y="52"/>
                      <a:pt x="20" y="52"/>
                      <a:pt x="19" y="52"/>
                    </a:cubicBezTo>
                    <a:cubicBezTo>
                      <a:pt x="18" y="52"/>
                      <a:pt x="18" y="52"/>
                      <a:pt x="17" y="52"/>
                    </a:cubicBezTo>
                    <a:cubicBezTo>
                      <a:pt x="17" y="52"/>
                      <a:pt x="16" y="53"/>
                      <a:pt x="16" y="54"/>
                    </a:cubicBezTo>
                    <a:cubicBezTo>
                      <a:pt x="15" y="55"/>
                      <a:pt x="14" y="56"/>
                      <a:pt x="14" y="56"/>
                    </a:cubicBezTo>
                    <a:cubicBezTo>
                      <a:pt x="12" y="56"/>
                      <a:pt x="10" y="53"/>
                      <a:pt x="11" y="51"/>
                    </a:cubicBezTo>
                    <a:cubicBezTo>
                      <a:pt x="11" y="51"/>
                      <a:pt x="11" y="51"/>
                      <a:pt x="11" y="51"/>
                    </a:cubicBezTo>
                    <a:cubicBezTo>
                      <a:pt x="11" y="51"/>
                      <a:pt x="11" y="51"/>
                      <a:pt x="11" y="51"/>
                    </a:cubicBezTo>
                    <a:cubicBezTo>
                      <a:pt x="11" y="51"/>
                      <a:pt x="11" y="51"/>
                      <a:pt x="11" y="51"/>
                    </a:cubicBezTo>
                    <a:cubicBezTo>
                      <a:pt x="11" y="50"/>
                      <a:pt x="12" y="49"/>
                      <a:pt x="12" y="49"/>
                    </a:cubicBezTo>
                    <a:cubicBezTo>
                      <a:pt x="11" y="48"/>
                      <a:pt x="11" y="46"/>
                      <a:pt x="11" y="45"/>
                    </a:cubicBezTo>
                    <a:cubicBezTo>
                      <a:pt x="13" y="42"/>
                      <a:pt x="14" y="40"/>
                      <a:pt x="16" y="37"/>
                    </a:cubicBezTo>
                    <a:cubicBezTo>
                      <a:pt x="16" y="37"/>
                      <a:pt x="16" y="37"/>
                      <a:pt x="16" y="37"/>
                    </a:cubicBezTo>
                    <a:cubicBezTo>
                      <a:pt x="16" y="37"/>
                      <a:pt x="16" y="37"/>
                      <a:pt x="16" y="37"/>
                    </a:cubicBezTo>
                    <a:cubicBezTo>
                      <a:pt x="15" y="38"/>
                      <a:pt x="14" y="39"/>
                      <a:pt x="13" y="40"/>
                    </a:cubicBezTo>
                    <a:cubicBezTo>
                      <a:pt x="12" y="40"/>
                      <a:pt x="12" y="40"/>
                      <a:pt x="11" y="40"/>
                    </a:cubicBezTo>
                    <a:cubicBezTo>
                      <a:pt x="10" y="40"/>
                      <a:pt x="8" y="39"/>
                      <a:pt x="8" y="37"/>
                    </a:cubicBezTo>
                    <a:cubicBezTo>
                      <a:pt x="9" y="34"/>
                      <a:pt x="9" y="31"/>
                      <a:pt x="10" y="28"/>
                    </a:cubicBezTo>
                    <a:cubicBezTo>
                      <a:pt x="10" y="27"/>
                      <a:pt x="10" y="27"/>
                      <a:pt x="10" y="26"/>
                    </a:cubicBezTo>
                    <a:cubicBezTo>
                      <a:pt x="11" y="25"/>
                      <a:pt x="11" y="25"/>
                      <a:pt x="11" y="24"/>
                    </a:cubicBezTo>
                    <a:cubicBezTo>
                      <a:pt x="12" y="23"/>
                      <a:pt x="12" y="21"/>
                      <a:pt x="13" y="20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3" y="20"/>
                      <a:pt x="12" y="20"/>
                      <a:pt x="12" y="20"/>
                    </a:cubicBezTo>
                    <a:cubicBezTo>
                      <a:pt x="10" y="21"/>
                      <a:pt x="9" y="23"/>
                      <a:pt x="7" y="24"/>
                    </a:cubicBezTo>
                    <a:cubicBezTo>
                      <a:pt x="6" y="24"/>
                      <a:pt x="6" y="24"/>
                      <a:pt x="5" y="24"/>
                    </a:cubicBezTo>
                    <a:cubicBezTo>
                      <a:pt x="4" y="24"/>
                      <a:pt x="2" y="22"/>
                      <a:pt x="3" y="20"/>
                    </a:cubicBezTo>
                    <a:cubicBezTo>
                      <a:pt x="3" y="20"/>
                      <a:pt x="3" y="20"/>
                      <a:pt x="3" y="19"/>
                    </a:cubicBezTo>
                    <a:cubicBezTo>
                      <a:pt x="2" y="19"/>
                      <a:pt x="2" y="19"/>
                      <a:pt x="2" y="18"/>
                    </a:cubicBezTo>
                    <a:moveTo>
                      <a:pt x="19" y="0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16" y="5"/>
                      <a:pt x="13" y="9"/>
                      <a:pt x="11" y="14"/>
                    </a:cubicBezTo>
                    <a:cubicBezTo>
                      <a:pt x="11" y="13"/>
                      <a:pt x="12" y="13"/>
                      <a:pt x="12" y="13"/>
                    </a:cubicBezTo>
                    <a:cubicBezTo>
                      <a:pt x="14" y="9"/>
                      <a:pt x="17" y="4"/>
                      <a:pt x="19" y="0"/>
                    </a:cubicBezTo>
                  </a:path>
                </a:pathLst>
              </a:custGeom>
              <a:solidFill>
                <a:srgbClr val="7EE2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61" name="Freeform 123">
                <a:extLst>
                  <a:ext uri="{FF2B5EF4-FFF2-40B4-BE49-F238E27FC236}">
                    <a16:creationId xmlns:a16="http://schemas.microsoft.com/office/drawing/2014/main" id="{DB0C31D4-498E-394F-99C3-0A4CE7AC8039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242" y="2348"/>
                <a:ext cx="19" cy="14"/>
              </a:xfrm>
              <a:custGeom>
                <a:avLst/>
                <a:gdLst>
                  <a:gd name="T0" fmla="*/ 36 w 39"/>
                  <a:gd name="T1" fmla="*/ 27 h 29"/>
                  <a:gd name="T2" fmla="*/ 35 w 39"/>
                  <a:gd name="T3" fmla="*/ 28 h 29"/>
                  <a:gd name="T4" fmla="*/ 38 w 39"/>
                  <a:gd name="T5" fmla="*/ 29 h 29"/>
                  <a:gd name="T6" fmla="*/ 39 w 39"/>
                  <a:gd name="T7" fmla="*/ 28 h 29"/>
                  <a:gd name="T8" fmla="*/ 36 w 39"/>
                  <a:gd name="T9" fmla="*/ 27 h 29"/>
                  <a:gd name="T10" fmla="*/ 15 w 39"/>
                  <a:gd name="T11" fmla="*/ 17 h 29"/>
                  <a:gd name="T12" fmla="*/ 22 w 39"/>
                  <a:gd name="T13" fmla="*/ 23 h 29"/>
                  <a:gd name="T14" fmla="*/ 30 w 39"/>
                  <a:gd name="T15" fmla="*/ 27 h 29"/>
                  <a:gd name="T16" fmla="*/ 31 w 39"/>
                  <a:gd name="T17" fmla="*/ 25 h 29"/>
                  <a:gd name="T18" fmla="*/ 15 w 39"/>
                  <a:gd name="T19" fmla="*/ 17 h 29"/>
                  <a:gd name="T20" fmla="*/ 6 w 39"/>
                  <a:gd name="T21" fmla="*/ 9 h 29"/>
                  <a:gd name="T22" fmla="*/ 7 w 39"/>
                  <a:gd name="T23" fmla="*/ 10 h 29"/>
                  <a:gd name="T24" fmla="*/ 7 w 39"/>
                  <a:gd name="T25" fmla="*/ 10 h 29"/>
                  <a:gd name="T26" fmla="*/ 8 w 39"/>
                  <a:gd name="T27" fmla="*/ 11 h 29"/>
                  <a:gd name="T28" fmla="*/ 12 w 39"/>
                  <a:gd name="T29" fmla="*/ 15 h 29"/>
                  <a:gd name="T30" fmla="*/ 12 w 39"/>
                  <a:gd name="T31" fmla="*/ 15 h 29"/>
                  <a:gd name="T32" fmla="*/ 6 w 39"/>
                  <a:gd name="T33" fmla="*/ 9 h 29"/>
                  <a:gd name="T34" fmla="*/ 0 w 39"/>
                  <a:gd name="T35" fmla="*/ 0 h 29"/>
                  <a:gd name="T36" fmla="*/ 0 w 39"/>
                  <a:gd name="T37" fmla="*/ 1 h 29"/>
                  <a:gd name="T38" fmla="*/ 2 w 39"/>
                  <a:gd name="T39" fmla="*/ 3 h 29"/>
                  <a:gd name="T40" fmla="*/ 0 w 39"/>
                  <a:gd name="T4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9" h="29">
                    <a:moveTo>
                      <a:pt x="36" y="27"/>
                    </a:moveTo>
                    <a:cubicBezTo>
                      <a:pt x="36" y="27"/>
                      <a:pt x="35" y="28"/>
                      <a:pt x="35" y="28"/>
                    </a:cubicBezTo>
                    <a:cubicBezTo>
                      <a:pt x="36" y="29"/>
                      <a:pt x="37" y="29"/>
                      <a:pt x="38" y="29"/>
                    </a:cubicBezTo>
                    <a:cubicBezTo>
                      <a:pt x="39" y="29"/>
                      <a:pt x="39" y="28"/>
                      <a:pt x="39" y="28"/>
                    </a:cubicBezTo>
                    <a:cubicBezTo>
                      <a:pt x="38" y="27"/>
                      <a:pt x="37" y="27"/>
                      <a:pt x="36" y="27"/>
                    </a:cubicBezTo>
                    <a:moveTo>
                      <a:pt x="15" y="17"/>
                    </a:moveTo>
                    <a:cubicBezTo>
                      <a:pt x="17" y="19"/>
                      <a:pt x="19" y="21"/>
                      <a:pt x="22" y="23"/>
                    </a:cubicBezTo>
                    <a:cubicBezTo>
                      <a:pt x="24" y="25"/>
                      <a:pt x="27" y="26"/>
                      <a:pt x="30" y="27"/>
                    </a:cubicBezTo>
                    <a:cubicBezTo>
                      <a:pt x="30" y="27"/>
                      <a:pt x="31" y="26"/>
                      <a:pt x="31" y="25"/>
                    </a:cubicBezTo>
                    <a:cubicBezTo>
                      <a:pt x="25" y="23"/>
                      <a:pt x="20" y="21"/>
                      <a:pt x="15" y="17"/>
                    </a:cubicBezTo>
                    <a:moveTo>
                      <a:pt x="6" y="9"/>
                    </a:moveTo>
                    <a:cubicBezTo>
                      <a:pt x="6" y="9"/>
                      <a:pt x="7" y="10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1"/>
                      <a:pt x="7" y="11"/>
                      <a:pt x="8" y="11"/>
                    </a:cubicBezTo>
                    <a:cubicBezTo>
                      <a:pt x="8" y="14"/>
                      <a:pt x="10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0" y="13"/>
                      <a:pt x="8" y="11"/>
                      <a:pt x="6" y="9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1" y="2"/>
                      <a:pt x="0" y="1"/>
                      <a:pt x="0" y="0"/>
                    </a:cubicBezTo>
                  </a:path>
                </a:pathLst>
              </a:custGeom>
              <a:solidFill>
                <a:srgbClr val="2D51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62" name="Freeform 124">
                <a:extLst>
                  <a:ext uri="{FF2B5EF4-FFF2-40B4-BE49-F238E27FC236}">
                    <a16:creationId xmlns:a16="http://schemas.microsoft.com/office/drawing/2014/main" id="{D13C0161-9863-3F49-9E20-B59EF200D0A1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238" y="2320"/>
                <a:ext cx="8" cy="18"/>
              </a:xfrm>
              <a:custGeom>
                <a:avLst/>
                <a:gdLst>
                  <a:gd name="T0" fmla="*/ 14 w 17"/>
                  <a:gd name="T1" fmla="*/ 37 h 37"/>
                  <a:gd name="T2" fmla="*/ 14 w 17"/>
                  <a:gd name="T3" fmla="*/ 37 h 37"/>
                  <a:gd name="T4" fmla="*/ 14 w 17"/>
                  <a:gd name="T5" fmla="*/ 37 h 37"/>
                  <a:gd name="T6" fmla="*/ 14 w 17"/>
                  <a:gd name="T7" fmla="*/ 37 h 37"/>
                  <a:gd name="T8" fmla="*/ 14 w 17"/>
                  <a:gd name="T9" fmla="*/ 37 h 37"/>
                  <a:gd name="T10" fmla="*/ 9 w 17"/>
                  <a:gd name="T11" fmla="*/ 24 h 37"/>
                  <a:gd name="T12" fmla="*/ 8 w 17"/>
                  <a:gd name="T13" fmla="*/ 26 h 37"/>
                  <a:gd name="T14" fmla="*/ 8 w 17"/>
                  <a:gd name="T15" fmla="*/ 28 h 37"/>
                  <a:gd name="T16" fmla="*/ 9 w 17"/>
                  <a:gd name="T17" fmla="*/ 24 h 37"/>
                  <a:gd name="T18" fmla="*/ 17 w 17"/>
                  <a:gd name="T19" fmla="*/ 0 h 37"/>
                  <a:gd name="T20" fmla="*/ 12 w 17"/>
                  <a:gd name="T21" fmla="*/ 5 h 37"/>
                  <a:gd name="T22" fmla="*/ 5 w 17"/>
                  <a:gd name="T23" fmla="*/ 19 h 37"/>
                  <a:gd name="T24" fmla="*/ 3 w 17"/>
                  <a:gd name="T25" fmla="*/ 20 h 37"/>
                  <a:gd name="T26" fmla="*/ 1 w 17"/>
                  <a:gd name="T27" fmla="*/ 19 h 37"/>
                  <a:gd name="T28" fmla="*/ 1 w 17"/>
                  <a:gd name="T29" fmla="*/ 20 h 37"/>
                  <a:gd name="T30" fmla="*/ 3 w 17"/>
                  <a:gd name="T31" fmla="*/ 24 h 37"/>
                  <a:gd name="T32" fmla="*/ 5 w 17"/>
                  <a:gd name="T33" fmla="*/ 24 h 37"/>
                  <a:gd name="T34" fmla="*/ 10 w 17"/>
                  <a:gd name="T35" fmla="*/ 20 h 37"/>
                  <a:gd name="T36" fmla="*/ 8 w 17"/>
                  <a:gd name="T37" fmla="*/ 16 h 37"/>
                  <a:gd name="T38" fmla="*/ 10 w 17"/>
                  <a:gd name="T39" fmla="*/ 13 h 37"/>
                  <a:gd name="T40" fmla="*/ 9 w 17"/>
                  <a:gd name="T41" fmla="*/ 14 h 37"/>
                  <a:gd name="T42" fmla="*/ 17 w 17"/>
                  <a:gd name="T43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7" h="37">
                    <a:moveTo>
                      <a:pt x="14" y="37"/>
                    </a:moveTo>
                    <a:cubicBezTo>
                      <a:pt x="14" y="37"/>
                      <a:pt x="14" y="37"/>
                      <a:pt x="14" y="37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4" y="37"/>
                      <a:pt x="14" y="37"/>
                      <a:pt x="14" y="37"/>
                    </a:cubicBezTo>
                    <a:moveTo>
                      <a:pt x="9" y="24"/>
                    </a:moveTo>
                    <a:cubicBezTo>
                      <a:pt x="9" y="25"/>
                      <a:pt x="9" y="25"/>
                      <a:pt x="8" y="26"/>
                    </a:cubicBezTo>
                    <a:cubicBezTo>
                      <a:pt x="8" y="27"/>
                      <a:pt x="8" y="27"/>
                      <a:pt x="8" y="28"/>
                    </a:cubicBezTo>
                    <a:cubicBezTo>
                      <a:pt x="8" y="27"/>
                      <a:pt x="9" y="26"/>
                      <a:pt x="9" y="24"/>
                    </a:cubicBezTo>
                    <a:moveTo>
                      <a:pt x="17" y="0"/>
                    </a:moveTo>
                    <a:cubicBezTo>
                      <a:pt x="16" y="2"/>
                      <a:pt x="14" y="4"/>
                      <a:pt x="12" y="5"/>
                    </a:cubicBezTo>
                    <a:cubicBezTo>
                      <a:pt x="10" y="10"/>
                      <a:pt x="7" y="14"/>
                      <a:pt x="5" y="19"/>
                    </a:cubicBezTo>
                    <a:cubicBezTo>
                      <a:pt x="4" y="19"/>
                      <a:pt x="3" y="20"/>
                      <a:pt x="3" y="20"/>
                    </a:cubicBezTo>
                    <a:cubicBezTo>
                      <a:pt x="2" y="20"/>
                      <a:pt x="1" y="20"/>
                      <a:pt x="1" y="19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0" y="22"/>
                      <a:pt x="2" y="24"/>
                      <a:pt x="3" y="24"/>
                    </a:cubicBezTo>
                    <a:cubicBezTo>
                      <a:pt x="4" y="24"/>
                      <a:pt x="4" y="24"/>
                      <a:pt x="5" y="24"/>
                    </a:cubicBezTo>
                    <a:cubicBezTo>
                      <a:pt x="7" y="23"/>
                      <a:pt x="8" y="21"/>
                      <a:pt x="10" y="20"/>
                    </a:cubicBezTo>
                    <a:cubicBezTo>
                      <a:pt x="8" y="20"/>
                      <a:pt x="7" y="18"/>
                      <a:pt x="8" y="16"/>
                    </a:cubicBezTo>
                    <a:cubicBezTo>
                      <a:pt x="9" y="15"/>
                      <a:pt x="9" y="14"/>
                      <a:pt x="10" y="13"/>
                    </a:cubicBezTo>
                    <a:cubicBezTo>
                      <a:pt x="10" y="13"/>
                      <a:pt x="9" y="13"/>
                      <a:pt x="9" y="14"/>
                    </a:cubicBezTo>
                    <a:cubicBezTo>
                      <a:pt x="11" y="9"/>
                      <a:pt x="14" y="5"/>
                      <a:pt x="17" y="0"/>
                    </a:cubicBezTo>
                  </a:path>
                </a:pathLst>
              </a:custGeom>
              <a:solidFill>
                <a:srgbClr val="3EC8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63" name="Freeform 125">
                <a:extLst>
                  <a:ext uri="{FF2B5EF4-FFF2-40B4-BE49-F238E27FC236}">
                    <a16:creationId xmlns:a16="http://schemas.microsoft.com/office/drawing/2014/main" id="{EF1E7584-ACA7-7441-8452-0B8E58865F3C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242" y="2338"/>
                <a:ext cx="13" cy="18"/>
              </a:xfrm>
              <a:custGeom>
                <a:avLst/>
                <a:gdLst>
                  <a:gd name="T0" fmla="*/ 25 w 27"/>
                  <a:gd name="T1" fmla="*/ 27 h 37"/>
                  <a:gd name="T2" fmla="*/ 21 w 27"/>
                  <a:gd name="T3" fmla="*/ 29 h 37"/>
                  <a:gd name="T4" fmla="*/ 18 w 27"/>
                  <a:gd name="T5" fmla="*/ 32 h 37"/>
                  <a:gd name="T6" fmla="*/ 20 w 27"/>
                  <a:gd name="T7" fmla="*/ 37 h 37"/>
                  <a:gd name="T8" fmla="*/ 22 w 27"/>
                  <a:gd name="T9" fmla="*/ 36 h 37"/>
                  <a:gd name="T10" fmla="*/ 26 w 27"/>
                  <a:gd name="T11" fmla="*/ 32 h 37"/>
                  <a:gd name="T12" fmla="*/ 27 w 27"/>
                  <a:gd name="T13" fmla="*/ 30 h 37"/>
                  <a:gd name="T14" fmla="*/ 25 w 27"/>
                  <a:gd name="T15" fmla="*/ 27 h 37"/>
                  <a:gd name="T16" fmla="*/ 17 w 27"/>
                  <a:gd name="T17" fmla="*/ 13 h 37"/>
                  <a:gd name="T18" fmla="*/ 13 w 27"/>
                  <a:gd name="T19" fmla="*/ 19 h 37"/>
                  <a:gd name="T20" fmla="*/ 13 w 27"/>
                  <a:gd name="T21" fmla="*/ 22 h 37"/>
                  <a:gd name="T22" fmla="*/ 17 w 27"/>
                  <a:gd name="T23" fmla="*/ 13 h 37"/>
                  <a:gd name="T24" fmla="*/ 17 w 27"/>
                  <a:gd name="T25" fmla="*/ 13 h 37"/>
                  <a:gd name="T26" fmla="*/ 7 w 27"/>
                  <a:gd name="T27" fmla="*/ 0 h 37"/>
                  <a:gd name="T28" fmla="*/ 6 w 27"/>
                  <a:gd name="T29" fmla="*/ 0 h 37"/>
                  <a:gd name="T30" fmla="*/ 1 w 27"/>
                  <a:gd name="T31" fmla="*/ 8 h 37"/>
                  <a:gd name="T32" fmla="*/ 2 w 27"/>
                  <a:gd name="T33" fmla="*/ 12 h 37"/>
                  <a:gd name="T34" fmla="*/ 1 w 27"/>
                  <a:gd name="T35" fmla="*/ 14 h 37"/>
                  <a:gd name="T36" fmla="*/ 1 w 27"/>
                  <a:gd name="T37" fmla="*/ 14 h 37"/>
                  <a:gd name="T38" fmla="*/ 1 w 27"/>
                  <a:gd name="T39" fmla="*/ 14 h 37"/>
                  <a:gd name="T40" fmla="*/ 1 w 27"/>
                  <a:gd name="T41" fmla="*/ 14 h 37"/>
                  <a:gd name="T42" fmla="*/ 4 w 27"/>
                  <a:gd name="T43" fmla="*/ 19 h 37"/>
                  <a:gd name="T44" fmla="*/ 6 w 27"/>
                  <a:gd name="T45" fmla="*/ 17 h 37"/>
                  <a:gd name="T46" fmla="*/ 7 w 27"/>
                  <a:gd name="T47" fmla="*/ 15 h 37"/>
                  <a:gd name="T48" fmla="*/ 6 w 27"/>
                  <a:gd name="T49" fmla="*/ 13 h 37"/>
                  <a:gd name="T50" fmla="*/ 4 w 27"/>
                  <a:gd name="T51" fmla="*/ 10 h 37"/>
                  <a:gd name="T52" fmla="*/ 7 w 27"/>
                  <a:gd name="T53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7" h="37">
                    <a:moveTo>
                      <a:pt x="25" y="27"/>
                    </a:moveTo>
                    <a:cubicBezTo>
                      <a:pt x="23" y="28"/>
                      <a:pt x="22" y="29"/>
                      <a:pt x="21" y="29"/>
                    </a:cubicBezTo>
                    <a:cubicBezTo>
                      <a:pt x="20" y="30"/>
                      <a:pt x="19" y="31"/>
                      <a:pt x="18" y="32"/>
                    </a:cubicBezTo>
                    <a:cubicBezTo>
                      <a:pt x="16" y="34"/>
                      <a:pt x="18" y="37"/>
                      <a:pt x="20" y="37"/>
                    </a:cubicBezTo>
                    <a:cubicBezTo>
                      <a:pt x="21" y="37"/>
                      <a:pt x="22" y="36"/>
                      <a:pt x="22" y="36"/>
                    </a:cubicBezTo>
                    <a:cubicBezTo>
                      <a:pt x="23" y="35"/>
                      <a:pt x="24" y="33"/>
                      <a:pt x="26" y="32"/>
                    </a:cubicBezTo>
                    <a:cubicBezTo>
                      <a:pt x="26" y="31"/>
                      <a:pt x="26" y="31"/>
                      <a:pt x="27" y="30"/>
                    </a:cubicBezTo>
                    <a:cubicBezTo>
                      <a:pt x="26" y="29"/>
                      <a:pt x="25" y="28"/>
                      <a:pt x="25" y="27"/>
                    </a:cubicBezTo>
                    <a:moveTo>
                      <a:pt x="17" y="13"/>
                    </a:moveTo>
                    <a:cubicBezTo>
                      <a:pt x="15" y="15"/>
                      <a:pt x="14" y="17"/>
                      <a:pt x="13" y="19"/>
                    </a:cubicBezTo>
                    <a:cubicBezTo>
                      <a:pt x="12" y="20"/>
                      <a:pt x="12" y="21"/>
                      <a:pt x="13" y="22"/>
                    </a:cubicBezTo>
                    <a:cubicBezTo>
                      <a:pt x="14" y="19"/>
                      <a:pt x="15" y="16"/>
                      <a:pt x="17" y="13"/>
                    </a:cubicBezTo>
                    <a:cubicBezTo>
                      <a:pt x="17" y="13"/>
                      <a:pt x="17" y="13"/>
                      <a:pt x="17" y="13"/>
                    </a:cubicBezTo>
                    <a:moveTo>
                      <a:pt x="7" y="0"/>
                    </a:moveTo>
                    <a:cubicBezTo>
                      <a:pt x="7" y="0"/>
                      <a:pt x="7" y="0"/>
                      <a:pt x="6" y="0"/>
                    </a:cubicBezTo>
                    <a:cubicBezTo>
                      <a:pt x="4" y="3"/>
                      <a:pt x="3" y="5"/>
                      <a:pt x="1" y="8"/>
                    </a:cubicBezTo>
                    <a:cubicBezTo>
                      <a:pt x="1" y="9"/>
                      <a:pt x="1" y="11"/>
                      <a:pt x="2" y="12"/>
                    </a:cubicBezTo>
                    <a:cubicBezTo>
                      <a:pt x="2" y="12"/>
                      <a:pt x="1" y="13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6"/>
                      <a:pt x="2" y="19"/>
                      <a:pt x="4" y="19"/>
                    </a:cubicBezTo>
                    <a:cubicBezTo>
                      <a:pt x="4" y="19"/>
                      <a:pt x="5" y="18"/>
                      <a:pt x="6" y="17"/>
                    </a:cubicBezTo>
                    <a:cubicBezTo>
                      <a:pt x="6" y="16"/>
                      <a:pt x="7" y="15"/>
                      <a:pt x="7" y="15"/>
                    </a:cubicBezTo>
                    <a:cubicBezTo>
                      <a:pt x="7" y="14"/>
                      <a:pt x="6" y="14"/>
                      <a:pt x="6" y="13"/>
                    </a:cubicBezTo>
                    <a:cubicBezTo>
                      <a:pt x="4" y="13"/>
                      <a:pt x="3" y="12"/>
                      <a:pt x="4" y="10"/>
                    </a:cubicBezTo>
                    <a:cubicBezTo>
                      <a:pt x="5" y="6"/>
                      <a:pt x="6" y="3"/>
                      <a:pt x="7" y="0"/>
                    </a:cubicBezTo>
                  </a:path>
                </a:pathLst>
              </a:custGeom>
              <a:solidFill>
                <a:srgbClr val="4CD8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64" name="Freeform 126">
                <a:extLst>
                  <a:ext uri="{FF2B5EF4-FFF2-40B4-BE49-F238E27FC236}">
                    <a16:creationId xmlns:a16="http://schemas.microsoft.com/office/drawing/2014/main" id="{9874CF83-9390-6D48-98DA-3E17D7D86374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245" y="2337"/>
                <a:ext cx="1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0 w 2"/>
                  <a:gd name="T5" fmla="*/ 1 h 1"/>
                  <a:gd name="T6" fmla="*/ 1 w 2"/>
                  <a:gd name="T7" fmla="*/ 1 h 1"/>
                  <a:gd name="T8" fmla="*/ 2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2" y="0"/>
                      <a:pt x="2" y="0"/>
                    </a:cubicBezTo>
                  </a:path>
                </a:pathLst>
              </a:custGeom>
              <a:solidFill>
                <a:srgbClr val="26BF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65" name="Freeform 127">
                <a:extLst>
                  <a:ext uri="{FF2B5EF4-FFF2-40B4-BE49-F238E27FC236}">
                    <a16:creationId xmlns:a16="http://schemas.microsoft.com/office/drawing/2014/main" id="{5C37730F-5A88-3B4A-A0FE-73F2FE5585EB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253" y="2352"/>
                <a:ext cx="8" cy="11"/>
              </a:xfrm>
              <a:custGeom>
                <a:avLst/>
                <a:gdLst>
                  <a:gd name="T0" fmla="*/ 7 w 16"/>
                  <a:gd name="T1" fmla="*/ 18 h 22"/>
                  <a:gd name="T2" fmla="*/ 6 w 16"/>
                  <a:gd name="T3" fmla="*/ 20 h 22"/>
                  <a:gd name="T4" fmla="*/ 6 w 16"/>
                  <a:gd name="T5" fmla="*/ 20 h 22"/>
                  <a:gd name="T6" fmla="*/ 6 w 16"/>
                  <a:gd name="T7" fmla="*/ 20 h 22"/>
                  <a:gd name="T8" fmla="*/ 6 w 16"/>
                  <a:gd name="T9" fmla="*/ 20 h 22"/>
                  <a:gd name="T10" fmla="*/ 6 w 16"/>
                  <a:gd name="T11" fmla="*/ 20 h 22"/>
                  <a:gd name="T12" fmla="*/ 8 w 16"/>
                  <a:gd name="T13" fmla="*/ 22 h 22"/>
                  <a:gd name="T14" fmla="*/ 10 w 16"/>
                  <a:gd name="T15" fmla="*/ 22 h 22"/>
                  <a:gd name="T16" fmla="*/ 12 w 16"/>
                  <a:gd name="T17" fmla="*/ 19 h 22"/>
                  <a:gd name="T18" fmla="*/ 7 w 16"/>
                  <a:gd name="T19" fmla="*/ 18 h 22"/>
                  <a:gd name="T20" fmla="*/ 12 w 16"/>
                  <a:gd name="T21" fmla="*/ 10 h 22"/>
                  <a:gd name="T22" fmla="*/ 8 w 16"/>
                  <a:gd name="T23" fmla="*/ 16 h 22"/>
                  <a:gd name="T24" fmla="*/ 13 w 16"/>
                  <a:gd name="T25" fmla="*/ 18 h 22"/>
                  <a:gd name="T26" fmla="*/ 16 w 16"/>
                  <a:gd name="T27" fmla="*/ 15 h 22"/>
                  <a:gd name="T28" fmla="*/ 15 w 16"/>
                  <a:gd name="T29" fmla="*/ 13 h 22"/>
                  <a:gd name="T30" fmla="*/ 12 w 16"/>
                  <a:gd name="T31" fmla="*/ 10 h 22"/>
                  <a:gd name="T32" fmla="*/ 4 w 16"/>
                  <a:gd name="T33" fmla="*/ 0 h 22"/>
                  <a:gd name="T34" fmla="*/ 3 w 16"/>
                  <a:gd name="T35" fmla="*/ 2 h 22"/>
                  <a:gd name="T36" fmla="*/ 0 w 16"/>
                  <a:gd name="T37" fmla="*/ 8 h 22"/>
                  <a:gd name="T38" fmla="*/ 2 w 16"/>
                  <a:gd name="T39" fmla="*/ 11 h 22"/>
                  <a:gd name="T40" fmla="*/ 4 w 16"/>
                  <a:gd name="T41" fmla="*/ 10 h 22"/>
                  <a:gd name="T42" fmla="*/ 7 w 16"/>
                  <a:gd name="T43" fmla="*/ 4 h 22"/>
                  <a:gd name="T44" fmla="*/ 4 w 16"/>
                  <a:gd name="T45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6" h="22">
                    <a:moveTo>
                      <a:pt x="7" y="18"/>
                    </a:moveTo>
                    <a:cubicBezTo>
                      <a:pt x="7" y="19"/>
                      <a:pt x="6" y="19"/>
                      <a:pt x="6" y="20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6" y="21"/>
                      <a:pt x="7" y="21"/>
                      <a:pt x="8" y="22"/>
                    </a:cubicBezTo>
                    <a:cubicBezTo>
                      <a:pt x="8" y="22"/>
                      <a:pt x="9" y="22"/>
                      <a:pt x="10" y="22"/>
                    </a:cubicBezTo>
                    <a:cubicBezTo>
                      <a:pt x="10" y="21"/>
                      <a:pt x="11" y="20"/>
                      <a:pt x="12" y="19"/>
                    </a:cubicBezTo>
                    <a:cubicBezTo>
                      <a:pt x="10" y="19"/>
                      <a:pt x="9" y="19"/>
                      <a:pt x="7" y="18"/>
                    </a:cubicBezTo>
                    <a:moveTo>
                      <a:pt x="12" y="10"/>
                    </a:moveTo>
                    <a:cubicBezTo>
                      <a:pt x="11" y="12"/>
                      <a:pt x="9" y="14"/>
                      <a:pt x="8" y="16"/>
                    </a:cubicBezTo>
                    <a:cubicBezTo>
                      <a:pt x="10" y="17"/>
                      <a:pt x="12" y="18"/>
                      <a:pt x="13" y="18"/>
                    </a:cubicBezTo>
                    <a:cubicBezTo>
                      <a:pt x="14" y="17"/>
                      <a:pt x="15" y="16"/>
                      <a:pt x="16" y="15"/>
                    </a:cubicBezTo>
                    <a:cubicBezTo>
                      <a:pt x="16" y="14"/>
                      <a:pt x="16" y="14"/>
                      <a:pt x="15" y="13"/>
                    </a:cubicBezTo>
                    <a:cubicBezTo>
                      <a:pt x="14" y="12"/>
                      <a:pt x="13" y="11"/>
                      <a:pt x="12" y="10"/>
                    </a:cubicBezTo>
                    <a:moveTo>
                      <a:pt x="4" y="0"/>
                    </a:moveTo>
                    <a:cubicBezTo>
                      <a:pt x="3" y="1"/>
                      <a:pt x="3" y="2"/>
                      <a:pt x="3" y="2"/>
                    </a:cubicBezTo>
                    <a:cubicBezTo>
                      <a:pt x="2" y="4"/>
                      <a:pt x="1" y="6"/>
                      <a:pt x="0" y="8"/>
                    </a:cubicBezTo>
                    <a:cubicBezTo>
                      <a:pt x="0" y="10"/>
                      <a:pt x="1" y="11"/>
                      <a:pt x="2" y="11"/>
                    </a:cubicBezTo>
                    <a:cubicBezTo>
                      <a:pt x="3" y="11"/>
                      <a:pt x="4" y="11"/>
                      <a:pt x="4" y="10"/>
                    </a:cubicBezTo>
                    <a:cubicBezTo>
                      <a:pt x="5" y="8"/>
                      <a:pt x="6" y="6"/>
                      <a:pt x="7" y="4"/>
                    </a:cubicBezTo>
                    <a:cubicBezTo>
                      <a:pt x="6" y="3"/>
                      <a:pt x="5" y="2"/>
                      <a:pt x="4" y="0"/>
                    </a:cubicBezTo>
                  </a:path>
                </a:pathLst>
              </a:custGeom>
              <a:solidFill>
                <a:srgbClr val="63E2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66" name="Freeform 128">
                <a:extLst>
                  <a:ext uri="{FF2B5EF4-FFF2-40B4-BE49-F238E27FC236}">
                    <a16:creationId xmlns:a16="http://schemas.microsoft.com/office/drawing/2014/main" id="{AA4B6190-4D7F-3A43-8C2C-2E43743528F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256" y="2360"/>
                <a:ext cx="3" cy="2"/>
              </a:xfrm>
              <a:custGeom>
                <a:avLst/>
                <a:gdLst>
                  <a:gd name="T0" fmla="*/ 1 w 6"/>
                  <a:gd name="T1" fmla="*/ 0 h 3"/>
                  <a:gd name="T2" fmla="*/ 0 w 6"/>
                  <a:gd name="T3" fmla="*/ 2 h 3"/>
                  <a:gd name="T4" fmla="*/ 5 w 6"/>
                  <a:gd name="T5" fmla="*/ 3 h 3"/>
                  <a:gd name="T6" fmla="*/ 6 w 6"/>
                  <a:gd name="T7" fmla="*/ 2 h 3"/>
                  <a:gd name="T8" fmla="*/ 1 w 6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1" y="0"/>
                    </a:moveTo>
                    <a:cubicBezTo>
                      <a:pt x="1" y="1"/>
                      <a:pt x="0" y="2"/>
                      <a:pt x="0" y="2"/>
                    </a:cubicBezTo>
                    <a:cubicBezTo>
                      <a:pt x="2" y="3"/>
                      <a:pt x="3" y="3"/>
                      <a:pt x="5" y="3"/>
                    </a:cubicBezTo>
                    <a:cubicBezTo>
                      <a:pt x="5" y="3"/>
                      <a:pt x="6" y="2"/>
                      <a:pt x="6" y="2"/>
                    </a:cubicBezTo>
                    <a:cubicBezTo>
                      <a:pt x="5" y="2"/>
                      <a:pt x="3" y="1"/>
                      <a:pt x="1" y="0"/>
                    </a:cubicBezTo>
                  </a:path>
                </a:pathLst>
              </a:custGeom>
              <a:solidFill>
                <a:srgbClr val="2451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67" name="Freeform 129">
                <a:extLst>
                  <a:ext uri="{FF2B5EF4-FFF2-40B4-BE49-F238E27FC236}">
                    <a16:creationId xmlns:a16="http://schemas.microsoft.com/office/drawing/2014/main" id="{A53F906B-E021-C544-846E-7FFF8BB470FE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254" y="2352"/>
                <a:ext cx="1" cy="1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2 h 2"/>
                  <a:gd name="T4" fmla="*/ 1 w 1"/>
                  <a:gd name="T5" fmla="*/ 0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3CD8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68" name="Freeform 130">
                <a:extLst>
                  <a:ext uri="{FF2B5EF4-FFF2-40B4-BE49-F238E27FC236}">
                    <a16:creationId xmlns:a16="http://schemas.microsoft.com/office/drawing/2014/main" id="{9E414CC1-5080-9D4B-8963-24AC3DD36FE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238" y="2323"/>
                <a:ext cx="1" cy="3"/>
              </a:xfrm>
              <a:custGeom>
                <a:avLst/>
                <a:gdLst>
                  <a:gd name="T0" fmla="*/ 2 w 2"/>
                  <a:gd name="T1" fmla="*/ 0 h 6"/>
                  <a:gd name="T2" fmla="*/ 0 w 2"/>
                  <a:gd name="T3" fmla="*/ 3 h 6"/>
                  <a:gd name="T4" fmla="*/ 0 w 2"/>
                  <a:gd name="T5" fmla="*/ 6 h 6"/>
                  <a:gd name="T6" fmla="*/ 2 w 2"/>
                  <a:gd name="T7" fmla="*/ 0 h 6"/>
                  <a:gd name="T8" fmla="*/ 2 w 2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6">
                    <a:moveTo>
                      <a:pt x="2" y="0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0" y="4"/>
                      <a:pt x="0" y="5"/>
                      <a:pt x="0" y="6"/>
                    </a:cubicBezTo>
                    <a:cubicBezTo>
                      <a:pt x="0" y="4"/>
                      <a:pt x="1" y="2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7EE2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69" name="Freeform 131">
                <a:extLst>
                  <a:ext uri="{FF2B5EF4-FFF2-40B4-BE49-F238E27FC236}">
                    <a16:creationId xmlns:a16="http://schemas.microsoft.com/office/drawing/2014/main" id="{520EC5AA-0CC6-444D-ACCE-D3A4BE2D02F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238" y="2323"/>
                <a:ext cx="2" cy="4"/>
              </a:xfrm>
              <a:custGeom>
                <a:avLst/>
                <a:gdLst>
                  <a:gd name="T0" fmla="*/ 3 w 4"/>
                  <a:gd name="T1" fmla="*/ 0 h 8"/>
                  <a:gd name="T2" fmla="*/ 1 w 4"/>
                  <a:gd name="T3" fmla="*/ 6 h 8"/>
                  <a:gd name="T4" fmla="*/ 0 w 4"/>
                  <a:gd name="T5" fmla="*/ 8 h 8"/>
                  <a:gd name="T6" fmla="*/ 4 w 4"/>
                  <a:gd name="T7" fmla="*/ 2 h 8"/>
                  <a:gd name="T8" fmla="*/ 3 w 4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8">
                    <a:moveTo>
                      <a:pt x="3" y="0"/>
                    </a:moveTo>
                    <a:cubicBezTo>
                      <a:pt x="2" y="2"/>
                      <a:pt x="1" y="4"/>
                      <a:pt x="1" y="6"/>
                    </a:cubicBezTo>
                    <a:cubicBezTo>
                      <a:pt x="0" y="7"/>
                      <a:pt x="0" y="8"/>
                      <a:pt x="0" y="8"/>
                    </a:cubicBezTo>
                    <a:cubicBezTo>
                      <a:pt x="1" y="6"/>
                      <a:pt x="3" y="4"/>
                      <a:pt x="4" y="2"/>
                    </a:cubicBezTo>
                    <a:cubicBezTo>
                      <a:pt x="3" y="1"/>
                      <a:pt x="3" y="1"/>
                      <a:pt x="3" y="0"/>
                    </a:cubicBezTo>
                  </a:path>
                </a:pathLst>
              </a:custGeom>
              <a:solidFill>
                <a:srgbClr val="3EC8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70" name="Freeform 132">
                <a:extLst>
                  <a:ext uri="{FF2B5EF4-FFF2-40B4-BE49-F238E27FC236}">
                    <a16:creationId xmlns:a16="http://schemas.microsoft.com/office/drawing/2014/main" id="{2E1BBEB8-B4D3-B240-A929-CF3A54789F0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244" y="2332"/>
                <a:ext cx="2" cy="2"/>
              </a:xfrm>
              <a:custGeom>
                <a:avLst/>
                <a:gdLst>
                  <a:gd name="T0" fmla="*/ 3 w 3"/>
                  <a:gd name="T1" fmla="*/ 0 h 5"/>
                  <a:gd name="T2" fmla="*/ 1 w 3"/>
                  <a:gd name="T3" fmla="*/ 2 h 5"/>
                  <a:gd name="T4" fmla="*/ 0 w 3"/>
                  <a:gd name="T5" fmla="*/ 5 h 5"/>
                  <a:gd name="T6" fmla="*/ 3 w 3"/>
                  <a:gd name="T7" fmla="*/ 1 h 5"/>
                  <a:gd name="T8" fmla="*/ 3 w 3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3" y="0"/>
                    </a:moveTo>
                    <a:cubicBezTo>
                      <a:pt x="2" y="0"/>
                      <a:pt x="2" y="1"/>
                      <a:pt x="1" y="2"/>
                    </a:cubicBezTo>
                    <a:cubicBezTo>
                      <a:pt x="1" y="3"/>
                      <a:pt x="1" y="4"/>
                      <a:pt x="0" y="5"/>
                    </a:cubicBezTo>
                    <a:cubicBezTo>
                      <a:pt x="1" y="4"/>
                      <a:pt x="2" y="2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rgbClr val="7EE2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71" name="Freeform 133">
                <a:extLst>
                  <a:ext uri="{FF2B5EF4-FFF2-40B4-BE49-F238E27FC236}">
                    <a16:creationId xmlns:a16="http://schemas.microsoft.com/office/drawing/2014/main" id="{504F2E7A-23AD-854E-8B45-9488CF1DFC3F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244" y="2331"/>
                <a:ext cx="2" cy="4"/>
              </a:xfrm>
              <a:custGeom>
                <a:avLst/>
                <a:gdLst>
                  <a:gd name="T0" fmla="*/ 3 w 4"/>
                  <a:gd name="T1" fmla="*/ 3 h 8"/>
                  <a:gd name="T2" fmla="*/ 0 w 4"/>
                  <a:gd name="T3" fmla="*/ 7 h 8"/>
                  <a:gd name="T4" fmla="*/ 0 w 4"/>
                  <a:gd name="T5" fmla="*/ 8 h 8"/>
                  <a:gd name="T6" fmla="*/ 4 w 4"/>
                  <a:gd name="T7" fmla="*/ 5 h 8"/>
                  <a:gd name="T8" fmla="*/ 3 w 4"/>
                  <a:gd name="T9" fmla="*/ 3 h 8"/>
                  <a:gd name="T10" fmla="*/ 3 w 4"/>
                  <a:gd name="T11" fmla="*/ 3 h 8"/>
                  <a:gd name="T12" fmla="*/ 3 w 4"/>
                  <a:gd name="T13" fmla="*/ 0 h 8"/>
                  <a:gd name="T14" fmla="*/ 1 w 4"/>
                  <a:gd name="T15" fmla="*/ 4 h 8"/>
                  <a:gd name="T16" fmla="*/ 3 w 4"/>
                  <a:gd name="T17" fmla="*/ 2 h 8"/>
                  <a:gd name="T18" fmla="*/ 3 w 4"/>
                  <a:gd name="T1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8">
                    <a:moveTo>
                      <a:pt x="3" y="3"/>
                    </a:moveTo>
                    <a:cubicBezTo>
                      <a:pt x="2" y="4"/>
                      <a:pt x="1" y="6"/>
                      <a:pt x="0" y="7"/>
                    </a:cubicBezTo>
                    <a:cubicBezTo>
                      <a:pt x="0" y="7"/>
                      <a:pt x="0" y="7"/>
                      <a:pt x="0" y="8"/>
                    </a:cubicBezTo>
                    <a:cubicBezTo>
                      <a:pt x="1" y="7"/>
                      <a:pt x="2" y="6"/>
                      <a:pt x="4" y="5"/>
                    </a:cubicBezTo>
                    <a:cubicBezTo>
                      <a:pt x="3" y="4"/>
                      <a:pt x="3" y="4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moveTo>
                      <a:pt x="3" y="0"/>
                    </a:moveTo>
                    <a:cubicBezTo>
                      <a:pt x="2" y="2"/>
                      <a:pt x="2" y="3"/>
                      <a:pt x="1" y="4"/>
                    </a:cubicBezTo>
                    <a:cubicBezTo>
                      <a:pt x="2" y="3"/>
                      <a:pt x="2" y="2"/>
                      <a:pt x="3" y="2"/>
                    </a:cubicBezTo>
                    <a:cubicBezTo>
                      <a:pt x="3" y="1"/>
                      <a:pt x="3" y="1"/>
                      <a:pt x="3" y="0"/>
                    </a:cubicBezTo>
                  </a:path>
                </a:pathLst>
              </a:custGeom>
              <a:solidFill>
                <a:srgbClr val="3EC8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72" name="Freeform 134">
                <a:extLst>
                  <a:ext uri="{FF2B5EF4-FFF2-40B4-BE49-F238E27FC236}">
                    <a16:creationId xmlns:a16="http://schemas.microsoft.com/office/drawing/2014/main" id="{D4B9B5E4-3BD8-DC4C-AEBA-72ED329AA42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251" y="2347"/>
                <a:ext cx="1" cy="1"/>
              </a:xfrm>
              <a:custGeom>
                <a:avLst/>
                <a:gdLst>
                  <a:gd name="T0" fmla="*/ 1 w 2"/>
                  <a:gd name="T1" fmla="*/ 0 h 2"/>
                  <a:gd name="T2" fmla="*/ 2 w 2"/>
                  <a:gd name="T3" fmla="*/ 2 h 2"/>
                  <a:gd name="T4" fmla="*/ 2 w 2"/>
                  <a:gd name="T5" fmla="*/ 2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1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1" y="1"/>
                      <a:pt x="1" y="0"/>
                    </a:cubicBezTo>
                  </a:path>
                </a:pathLst>
              </a:custGeom>
              <a:solidFill>
                <a:srgbClr val="7EE2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73" name="Freeform 135">
                <a:extLst>
                  <a:ext uri="{FF2B5EF4-FFF2-40B4-BE49-F238E27FC236}">
                    <a16:creationId xmlns:a16="http://schemas.microsoft.com/office/drawing/2014/main" id="{3F4E6D33-F5AE-2542-86AB-BEDD89FA04E1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238" y="2302"/>
                <a:ext cx="28" cy="43"/>
              </a:xfrm>
              <a:custGeom>
                <a:avLst/>
                <a:gdLst>
                  <a:gd name="T0" fmla="*/ 15 w 58"/>
                  <a:gd name="T1" fmla="*/ 88 h 88"/>
                  <a:gd name="T2" fmla="*/ 19 w 58"/>
                  <a:gd name="T3" fmla="*/ 87 h 88"/>
                  <a:gd name="T4" fmla="*/ 21 w 58"/>
                  <a:gd name="T5" fmla="*/ 78 h 88"/>
                  <a:gd name="T6" fmla="*/ 13 w 58"/>
                  <a:gd name="T7" fmla="*/ 65 h 88"/>
                  <a:gd name="T8" fmla="*/ 13 w 58"/>
                  <a:gd name="T9" fmla="*/ 65 h 88"/>
                  <a:gd name="T10" fmla="*/ 8 w 58"/>
                  <a:gd name="T11" fmla="*/ 64 h 88"/>
                  <a:gd name="T12" fmla="*/ 9 w 58"/>
                  <a:gd name="T13" fmla="*/ 76 h 88"/>
                  <a:gd name="T14" fmla="*/ 14 w 58"/>
                  <a:gd name="T15" fmla="*/ 73 h 88"/>
                  <a:gd name="T16" fmla="*/ 13 w 58"/>
                  <a:gd name="T17" fmla="*/ 66 h 88"/>
                  <a:gd name="T18" fmla="*/ 0 w 58"/>
                  <a:gd name="T19" fmla="*/ 52 h 88"/>
                  <a:gd name="T20" fmla="*/ 1 w 58"/>
                  <a:gd name="T21" fmla="*/ 55 h 88"/>
                  <a:gd name="T22" fmla="*/ 0 w 58"/>
                  <a:gd name="T23" fmla="*/ 52 h 88"/>
                  <a:gd name="T24" fmla="*/ 10 w 58"/>
                  <a:gd name="T25" fmla="*/ 56 h 88"/>
                  <a:gd name="T26" fmla="*/ 11 w 58"/>
                  <a:gd name="T27" fmla="*/ 56 h 88"/>
                  <a:gd name="T28" fmla="*/ 13 w 58"/>
                  <a:gd name="T29" fmla="*/ 55 h 88"/>
                  <a:gd name="T30" fmla="*/ 3 w 58"/>
                  <a:gd name="T31" fmla="*/ 43 h 88"/>
                  <a:gd name="T32" fmla="*/ 3 w 58"/>
                  <a:gd name="T33" fmla="*/ 43 h 88"/>
                  <a:gd name="T34" fmla="*/ 30 w 58"/>
                  <a:gd name="T35" fmla="*/ 8 h 88"/>
                  <a:gd name="T36" fmla="*/ 6 w 58"/>
                  <a:gd name="T37" fmla="*/ 30 h 88"/>
                  <a:gd name="T38" fmla="*/ 7 w 58"/>
                  <a:gd name="T39" fmla="*/ 36 h 88"/>
                  <a:gd name="T40" fmla="*/ 24 w 58"/>
                  <a:gd name="T41" fmla="*/ 13 h 88"/>
                  <a:gd name="T42" fmla="*/ 27 w 58"/>
                  <a:gd name="T43" fmla="*/ 12 h 88"/>
                  <a:gd name="T44" fmla="*/ 37 w 58"/>
                  <a:gd name="T45" fmla="*/ 7 h 88"/>
                  <a:gd name="T46" fmla="*/ 29 w 58"/>
                  <a:gd name="T47" fmla="*/ 15 h 88"/>
                  <a:gd name="T48" fmla="*/ 17 w 58"/>
                  <a:gd name="T49" fmla="*/ 36 h 88"/>
                  <a:gd name="T50" fmla="*/ 10 w 58"/>
                  <a:gd name="T51" fmla="*/ 49 h 88"/>
                  <a:gd name="T52" fmla="*/ 40 w 58"/>
                  <a:gd name="T53" fmla="*/ 10 h 88"/>
                  <a:gd name="T54" fmla="*/ 56 w 58"/>
                  <a:gd name="T55" fmla="*/ 4 h 88"/>
                  <a:gd name="T56" fmla="*/ 58 w 58"/>
                  <a:gd name="T57" fmla="*/ 4 h 88"/>
                  <a:gd name="T58" fmla="*/ 56 w 58"/>
                  <a:gd name="T59" fmla="*/ 4 h 88"/>
                  <a:gd name="T60" fmla="*/ 44 w 58"/>
                  <a:gd name="T61" fmla="*/ 11 h 88"/>
                  <a:gd name="T62" fmla="*/ 53 w 58"/>
                  <a:gd name="T63" fmla="*/ 4 h 88"/>
                  <a:gd name="T64" fmla="*/ 51 w 58"/>
                  <a:gd name="T65" fmla="*/ 4 h 88"/>
                  <a:gd name="T66" fmla="*/ 54 w 58"/>
                  <a:gd name="T67" fmla="*/ 1 h 88"/>
                  <a:gd name="T68" fmla="*/ 58 w 58"/>
                  <a:gd name="T69" fmla="*/ 1 h 88"/>
                  <a:gd name="T70" fmla="*/ 55 w 58"/>
                  <a:gd name="T71" fmla="*/ 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8" h="88">
                    <a:moveTo>
                      <a:pt x="21" y="78"/>
                    </a:moveTo>
                    <a:cubicBezTo>
                      <a:pt x="19" y="81"/>
                      <a:pt x="17" y="84"/>
                      <a:pt x="15" y="88"/>
                    </a:cubicBezTo>
                    <a:cubicBezTo>
                      <a:pt x="16" y="88"/>
                      <a:pt x="16" y="88"/>
                      <a:pt x="17" y="88"/>
                    </a:cubicBezTo>
                    <a:cubicBezTo>
                      <a:pt x="18" y="88"/>
                      <a:pt x="19" y="88"/>
                      <a:pt x="19" y="87"/>
                    </a:cubicBezTo>
                    <a:cubicBezTo>
                      <a:pt x="20" y="86"/>
                      <a:pt x="22" y="84"/>
                      <a:pt x="23" y="83"/>
                    </a:cubicBezTo>
                    <a:cubicBezTo>
                      <a:pt x="22" y="81"/>
                      <a:pt x="22" y="80"/>
                      <a:pt x="21" y="78"/>
                    </a:cubicBezTo>
                    <a:moveTo>
                      <a:pt x="14" y="63"/>
                    </a:moveTo>
                    <a:cubicBezTo>
                      <a:pt x="14" y="63"/>
                      <a:pt x="13" y="64"/>
                      <a:pt x="13" y="65"/>
                    </a:cubicBezTo>
                    <a:cubicBezTo>
                      <a:pt x="13" y="65"/>
                      <a:pt x="13" y="65"/>
                      <a:pt x="13" y="65"/>
                    </a:cubicBezTo>
                    <a:cubicBezTo>
                      <a:pt x="13" y="65"/>
                      <a:pt x="13" y="65"/>
                      <a:pt x="13" y="65"/>
                    </a:cubicBezTo>
                    <a:cubicBezTo>
                      <a:pt x="12" y="65"/>
                      <a:pt x="12" y="66"/>
                      <a:pt x="11" y="66"/>
                    </a:cubicBezTo>
                    <a:cubicBezTo>
                      <a:pt x="10" y="66"/>
                      <a:pt x="8" y="65"/>
                      <a:pt x="8" y="64"/>
                    </a:cubicBezTo>
                    <a:cubicBezTo>
                      <a:pt x="7" y="67"/>
                      <a:pt x="7" y="70"/>
                      <a:pt x="6" y="73"/>
                    </a:cubicBezTo>
                    <a:cubicBezTo>
                      <a:pt x="6" y="75"/>
                      <a:pt x="8" y="76"/>
                      <a:pt x="9" y="76"/>
                    </a:cubicBezTo>
                    <a:cubicBezTo>
                      <a:pt x="10" y="76"/>
                      <a:pt x="10" y="76"/>
                      <a:pt x="11" y="76"/>
                    </a:cubicBezTo>
                    <a:cubicBezTo>
                      <a:pt x="12" y="75"/>
                      <a:pt x="13" y="74"/>
                      <a:pt x="14" y="73"/>
                    </a:cubicBezTo>
                    <a:cubicBezTo>
                      <a:pt x="12" y="73"/>
                      <a:pt x="10" y="71"/>
                      <a:pt x="12" y="69"/>
                    </a:cubicBezTo>
                    <a:cubicBezTo>
                      <a:pt x="12" y="68"/>
                      <a:pt x="13" y="67"/>
                      <a:pt x="13" y="66"/>
                    </a:cubicBezTo>
                    <a:cubicBezTo>
                      <a:pt x="14" y="65"/>
                      <a:pt x="14" y="64"/>
                      <a:pt x="14" y="63"/>
                    </a:cubicBezTo>
                    <a:moveTo>
                      <a:pt x="0" y="52"/>
                    </a:moveTo>
                    <a:cubicBezTo>
                      <a:pt x="0" y="52"/>
                      <a:pt x="0" y="53"/>
                      <a:pt x="0" y="54"/>
                    </a:cubicBezTo>
                    <a:cubicBezTo>
                      <a:pt x="0" y="55"/>
                      <a:pt x="0" y="55"/>
                      <a:pt x="1" y="55"/>
                    </a:cubicBezTo>
                    <a:cubicBezTo>
                      <a:pt x="1" y="55"/>
                      <a:pt x="1" y="54"/>
                      <a:pt x="1" y="54"/>
                    </a:cubicBezTo>
                    <a:cubicBezTo>
                      <a:pt x="1" y="53"/>
                      <a:pt x="0" y="53"/>
                      <a:pt x="0" y="52"/>
                    </a:cubicBezTo>
                    <a:moveTo>
                      <a:pt x="15" y="52"/>
                    </a:moveTo>
                    <a:cubicBezTo>
                      <a:pt x="14" y="53"/>
                      <a:pt x="12" y="54"/>
                      <a:pt x="10" y="56"/>
                    </a:cubicBezTo>
                    <a:cubicBezTo>
                      <a:pt x="10" y="56"/>
                      <a:pt x="11" y="56"/>
                      <a:pt x="11" y="56"/>
                    </a:cubicBezTo>
                    <a:cubicBezTo>
                      <a:pt x="11" y="56"/>
                      <a:pt x="11" y="56"/>
                      <a:pt x="11" y="56"/>
                    </a:cubicBezTo>
                    <a:cubicBezTo>
                      <a:pt x="10" y="57"/>
                      <a:pt x="10" y="59"/>
                      <a:pt x="9" y="60"/>
                    </a:cubicBezTo>
                    <a:cubicBezTo>
                      <a:pt x="10" y="59"/>
                      <a:pt x="11" y="57"/>
                      <a:pt x="13" y="55"/>
                    </a:cubicBezTo>
                    <a:cubicBezTo>
                      <a:pt x="13" y="54"/>
                      <a:pt x="14" y="53"/>
                      <a:pt x="15" y="52"/>
                    </a:cubicBezTo>
                    <a:moveTo>
                      <a:pt x="3" y="43"/>
                    </a:moveTo>
                    <a:cubicBezTo>
                      <a:pt x="3" y="43"/>
                      <a:pt x="3" y="43"/>
                      <a:pt x="3" y="43"/>
                    </a:cubicBezTo>
                    <a:cubicBezTo>
                      <a:pt x="3" y="43"/>
                      <a:pt x="3" y="43"/>
                      <a:pt x="3" y="43"/>
                    </a:cubicBezTo>
                    <a:cubicBezTo>
                      <a:pt x="3" y="43"/>
                      <a:pt x="3" y="43"/>
                      <a:pt x="3" y="43"/>
                    </a:cubicBezTo>
                    <a:moveTo>
                      <a:pt x="30" y="8"/>
                    </a:moveTo>
                    <a:cubicBezTo>
                      <a:pt x="26" y="10"/>
                      <a:pt x="22" y="12"/>
                      <a:pt x="18" y="15"/>
                    </a:cubicBezTo>
                    <a:cubicBezTo>
                      <a:pt x="14" y="20"/>
                      <a:pt x="10" y="24"/>
                      <a:pt x="6" y="30"/>
                    </a:cubicBezTo>
                    <a:cubicBezTo>
                      <a:pt x="7" y="31"/>
                      <a:pt x="8" y="32"/>
                      <a:pt x="9" y="32"/>
                    </a:cubicBezTo>
                    <a:cubicBezTo>
                      <a:pt x="9" y="33"/>
                      <a:pt x="8" y="35"/>
                      <a:pt x="7" y="36"/>
                    </a:cubicBezTo>
                    <a:cubicBezTo>
                      <a:pt x="8" y="35"/>
                      <a:pt x="9" y="34"/>
                      <a:pt x="9" y="33"/>
                    </a:cubicBezTo>
                    <a:cubicBezTo>
                      <a:pt x="14" y="27"/>
                      <a:pt x="18" y="19"/>
                      <a:pt x="24" y="13"/>
                    </a:cubicBezTo>
                    <a:cubicBezTo>
                      <a:pt x="25" y="12"/>
                      <a:pt x="25" y="12"/>
                      <a:pt x="26" y="12"/>
                    </a:cubicBezTo>
                    <a:cubicBezTo>
                      <a:pt x="26" y="12"/>
                      <a:pt x="27" y="12"/>
                      <a:pt x="27" y="12"/>
                    </a:cubicBezTo>
                    <a:cubicBezTo>
                      <a:pt x="28" y="11"/>
                      <a:pt x="29" y="9"/>
                      <a:pt x="30" y="8"/>
                    </a:cubicBezTo>
                    <a:moveTo>
                      <a:pt x="37" y="7"/>
                    </a:moveTo>
                    <a:cubicBezTo>
                      <a:pt x="37" y="7"/>
                      <a:pt x="36" y="7"/>
                      <a:pt x="36" y="8"/>
                    </a:cubicBezTo>
                    <a:cubicBezTo>
                      <a:pt x="33" y="10"/>
                      <a:pt x="31" y="12"/>
                      <a:pt x="29" y="15"/>
                    </a:cubicBezTo>
                    <a:cubicBezTo>
                      <a:pt x="29" y="15"/>
                      <a:pt x="29" y="16"/>
                      <a:pt x="29" y="16"/>
                    </a:cubicBezTo>
                    <a:cubicBezTo>
                      <a:pt x="27" y="23"/>
                      <a:pt x="22" y="30"/>
                      <a:pt x="17" y="36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5" y="40"/>
                      <a:pt x="12" y="45"/>
                      <a:pt x="10" y="49"/>
                    </a:cubicBezTo>
                    <a:cubicBezTo>
                      <a:pt x="22" y="38"/>
                      <a:pt x="28" y="22"/>
                      <a:pt x="40" y="11"/>
                    </a:cubicBezTo>
                    <a:cubicBezTo>
                      <a:pt x="40" y="11"/>
                      <a:pt x="40" y="10"/>
                      <a:pt x="40" y="10"/>
                    </a:cubicBezTo>
                    <a:cubicBezTo>
                      <a:pt x="40" y="8"/>
                      <a:pt x="39" y="7"/>
                      <a:pt x="37" y="7"/>
                    </a:cubicBezTo>
                    <a:moveTo>
                      <a:pt x="56" y="4"/>
                    </a:moveTo>
                    <a:cubicBezTo>
                      <a:pt x="56" y="4"/>
                      <a:pt x="57" y="5"/>
                      <a:pt x="57" y="5"/>
                    </a:cubicBezTo>
                    <a:cubicBezTo>
                      <a:pt x="58" y="5"/>
                      <a:pt x="58" y="5"/>
                      <a:pt x="58" y="4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7" y="4"/>
                      <a:pt x="57" y="4"/>
                      <a:pt x="56" y="4"/>
                    </a:cubicBezTo>
                    <a:moveTo>
                      <a:pt x="51" y="4"/>
                    </a:moveTo>
                    <a:cubicBezTo>
                      <a:pt x="48" y="6"/>
                      <a:pt x="46" y="8"/>
                      <a:pt x="44" y="11"/>
                    </a:cubicBezTo>
                    <a:cubicBezTo>
                      <a:pt x="44" y="11"/>
                      <a:pt x="45" y="11"/>
                      <a:pt x="45" y="12"/>
                    </a:cubicBezTo>
                    <a:cubicBezTo>
                      <a:pt x="47" y="9"/>
                      <a:pt x="50" y="7"/>
                      <a:pt x="53" y="4"/>
                    </a:cubicBezTo>
                    <a:cubicBezTo>
                      <a:pt x="53" y="4"/>
                      <a:pt x="53" y="4"/>
                      <a:pt x="54" y="4"/>
                    </a:cubicBezTo>
                    <a:cubicBezTo>
                      <a:pt x="53" y="4"/>
                      <a:pt x="52" y="4"/>
                      <a:pt x="51" y="4"/>
                    </a:cubicBezTo>
                    <a:moveTo>
                      <a:pt x="55" y="0"/>
                    </a:moveTo>
                    <a:cubicBezTo>
                      <a:pt x="55" y="0"/>
                      <a:pt x="54" y="0"/>
                      <a:pt x="54" y="1"/>
                    </a:cubicBezTo>
                    <a:cubicBezTo>
                      <a:pt x="54" y="1"/>
                      <a:pt x="53" y="1"/>
                      <a:pt x="53" y="1"/>
                    </a:cubicBezTo>
                    <a:cubicBezTo>
                      <a:pt x="55" y="1"/>
                      <a:pt x="56" y="1"/>
                      <a:pt x="58" y="1"/>
                    </a:cubicBezTo>
                    <a:cubicBezTo>
                      <a:pt x="57" y="1"/>
                      <a:pt x="57" y="1"/>
                      <a:pt x="57" y="0"/>
                    </a:cubicBezTo>
                    <a:cubicBezTo>
                      <a:pt x="57" y="0"/>
                      <a:pt x="56" y="0"/>
                      <a:pt x="55" y="0"/>
                    </a:cubicBezTo>
                  </a:path>
                </a:pathLst>
              </a:custGeom>
              <a:solidFill>
                <a:srgbClr val="3EC8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74" name="Freeform 136">
                <a:extLst>
                  <a:ext uri="{FF2B5EF4-FFF2-40B4-BE49-F238E27FC236}">
                    <a16:creationId xmlns:a16="http://schemas.microsoft.com/office/drawing/2014/main" id="{E3DD7224-E84C-B04C-ADDD-2D9C76E79000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247" y="2302"/>
                <a:ext cx="19" cy="8"/>
              </a:xfrm>
              <a:custGeom>
                <a:avLst/>
                <a:gdLst>
                  <a:gd name="T0" fmla="*/ 12 w 41"/>
                  <a:gd name="T1" fmla="*/ 7 h 15"/>
                  <a:gd name="T2" fmla="*/ 1 w 41"/>
                  <a:gd name="T3" fmla="*/ 14 h 15"/>
                  <a:gd name="T4" fmla="*/ 0 w 41"/>
                  <a:gd name="T5" fmla="*/ 15 h 15"/>
                  <a:gd name="T6" fmla="*/ 12 w 41"/>
                  <a:gd name="T7" fmla="*/ 8 h 15"/>
                  <a:gd name="T8" fmla="*/ 12 w 41"/>
                  <a:gd name="T9" fmla="*/ 7 h 15"/>
                  <a:gd name="T10" fmla="*/ 12 w 41"/>
                  <a:gd name="T11" fmla="*/ 7 h 15"/>
                  <a:gd name="T12" fmla="*/ 12 w 41"/>
                  <a:gd name="T13" fmla="*/ 7 h 15"/>
                  <a:gd name="T14" fmla="*/ 12 w 41"/>
                  <a:gd name="T15" fmla="*/ 7 h 15"/>
                  <a:gd name="T16" fmla="*/ 12 w 41"/>
                  <a:gd name="T17" fmla="*/ 7 h 15"/>
                  <a:gd name="T18" fmla="*/ 39 w 41"/>
                  <a:gd name="T19" fmla="*/ 0 h 15"/>
                  <a:gd name="T20" fmla="*/ 40 w 41"/>
                  <a:gd name="T21" fmla="*/ 1 h 15"/>
                  <a:gd name="T22" fmla="*/ 35 w 41"/>
                  <a:gd name="T23" fmla="*/ 1 h 15"/>
                  <a:gd name="T24" fmla="*/ 33 w 41"/>
                  <a:gd name="T25" fmla="*/ 4 h 15"/>
                  <a:gd name="T26" fmla="*/ 36 w 41"/>
                  <a:gd name="T27" fmla="*/ 4 h 15"/>
                  <a:gd name="T28" fmla="*/ 37 w 41"/>
                  <a:gd name="T29" fmla="*/ 4 h 15"/>
                  <a:gd name="T30" fmla="*/ 38 w 41"/>
                  <a:gd name="T31" fmla="*/ 4 h 15"/>
                  <a:gd name="T32" fmla="*/ 40 w 41"/>
                  <a:gd name="T33" fmla="*/ 4 h 15"/>
                  <a:gd name="T34" fmla="*/ 39 w 41"/>
                  <a:gd name="T3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1" h="15">
                    <a:moveTo>
                      <a:pt x="12" y="7"/>
                    </a:moveTo>
                    <a:cubicBezTo>
                      <a:pt x="8" y="9"/>
                      <a:pt x="4" y="12"/>
                      <a:pt x="1" y="14"/>
                    </a:cubicBezTo>
                    <a:cubicBezTo>
                      <a:pt x="1" y="14"/>
                      <a:pt x="0" y="15"/>
                      <a:pt x="0" y="15"/>
                    </a:cubicBezTo>
                    <a:cubicBezTo>
                      <a:pt x="4" y="12"/>
                      <a:pt x="8" y="10"/>
                      <a:pt x="12" y="8"/>
                    </a:cubicBezTo>
                    <a:cubicBezTo>
                      <a:pt x="12" y="8"/>
                      <a:pt x="12" y="8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moveTo>
                      <a:pt x="39" y="0"/>
                    </a:moveTo>
                    <a:cubicBezTo>
                      <a:pt x="39" y="1"/>
                      <a:pt x="39" y="1"/>
                      <a:pt x="40" y="1"/>
                    </a:cubicBezTo>
                    <a:cubicBezTo>
                      <a:pt x="38" y="1"/>
                      <a:pt x="37" y="1"/>
                      <a:pt x="35" y="1"/>
                    </a:cubicBezTo>
                    <a:cubicBezTo>
                      <a:pt x="34" y="2"/>
                      <a:pt x="33" y="3"/>
                      <a:pt x="33" y="4"/>
                    </a:cubicBezTo>
                    <a:cubicBezTo>
                      <a:pt x="34" y="4"/>
                      <a:pt x="35" y="4"/>
                      <a:pt x="36" y="4"/>
                    </a:cubicBezTo>
                    <a:cubicBezTo>
                      <a:pt x="36" y="4"/>
                      <a:pt x="36" y="4"/>
                      <a:pt x="37" y="4"/>
                    </a:cubicBezTo>
                    <a:cubicBezTo>
                      <a:pt x="37" y="4"/>
                      <a:pt x="37" y="4"/>
                      <a:pt x="38" y="4"/>
                    </a:cubicBezTo>
                    <a:cubicBezTo>
                      <a:pt x="39" y="4"/>
                      <a:pt x="39" y="4"/>
                      <a:pt x="40" y="4"/>
                    </a:cubicBezTo>
                    <a:cubicBezTo>
                      <a:pt x="41" y="3"/>
                      <a:pt x="40" y="1"/>
                      <a:pt x="39" y="0"/>
                    </a:cubicBezTo>
                  </a:path>
                </a:pathLst>
              </a:custGeom>
              <a:solidFill>
                <a:srgbClr val="1648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75" name="Freeform 137">
                <a:extLst>
                  <a:ext uri="{FF2B5EF4-FFF2-40B4-BE49-F238E27FC236}">
                    <a16:creationId xmlns:a16="http://schemas.microsoft.com/office/drawing/2014/main" id="{DB11E6AD-99D8-CC48-9C48-6FC0B286FB50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238" y="2304"/>
                <a:ext cx="27" cy="34"/>
              </a:xfrm>
              <a:custGeom>
                <a:avLst/>
                <a:gdLst>
                  <a:gd name="T0" fmla="*/ 17 w 57"/>
                  <a:gd name="T1" fmla="*/ 60 h 69"/>
                  <a:gd name="T2" fmla="*/ 13 w 57"/>
                  <a:gd name="T3" fmla="*/ 63 h 69"/>
                  <a:gd name="T4" fmla="*/ 13 w 57"/>
                  <a:gd name="T5" fmla="*/ 62 h 69"/>
                  <a:gd name="T6" fmla="*/ 12 w 57"/>
                  <a:gd name="T7" fmla="*/ 65 h 69"/>
                  <a:gd name="T8" fmla="*/ 14 w 57"/>
                  <a:gd name="T9" fmla="*/ 69 h 69"/>
                  <a:gd name="T10" fmla="*/ 14 w 57"/>
                  <a:gd name="T11" fmla="*/ 69 h 69"/>
                  <a:gd name="T12" fmla="*/ 18 w 57"/>
                  <a:gd name="T13" fmla="*/ 64 h 69"/>
                  <a:gd name="T14" fmla="*/ 17 w 57"/>
                  <a:gd name="T15" fmla="*/ 60 h 69"/>
                  <a:gd name="T16" fmla="*/ 26 w 57"/>
                  <a:gd name="T17" fmla="*/ 8 h 69"/>
                  <a:gd name="T18" fmla="*/ 24 w 57"/>
                  <a:gd name="T19" fmla="*/ 9 h 69"/>
                  <a:gd name="T20" fmla="*/ 9 w 57"/>
                  <a:gd name="T21" fmla="*/ 29 h 69"/>
                  <a:gd name="T22" fmla="*/ 7 w 57"/>
                  <a:gd name="T23" fmla="*/ 32 h 69"/>
                  <a:gd name="T24" fmla="*/ 5 w 57"/>
                  <a:gd name="T25" fmla="*/ 38 h 69"/>
                  <a:gd name="T26" fmla="*/ 3 w 57"/>
                  <a:gd name="T27" fmla="*/ 39 h 69"/>
                  <a:gd name="T28" fmla="*/ 3 w 57"/>
                  <a:gd name="T29" fmla="*/ 39 h 69"/>
                  <a:gd name="T30" fmla="*/ 4 w 57"/>
                  <a:gd name="T31" fmla="*/ 41 h 69"/>
                  <a:gd name="T32" fmla="*/ 0 w 57"/>
                  <a:gd name="T33" fmla="*/ 47 h 69"/>
                  <a:gd name="T34" fmla="*/ 0 w 57"/>
                  <a:gd name="T35" fmla="*/ 48 h 69"/>
                  <a:gd name="T36" fmla="*/ 1 w 57"/>
                  <a:gd name="T37" fmla="*/ 50 h 69"/>
                  <a:gd name="T38" fmla="*/ 1 w 57"/>
                  <a:gd name="T39" fmla="*/ 51 h 69"/>
                  <a:gd name="T40" fmla="*/ 3 w 57"/>
                  <a:gd name="T41" fmla="*/ 52 h 69"/>
                  <a:gd name="T42" fmla="*/ 5 w 57"/>
                  <a:gd name="T43" fmla="*/ 51 h 69"/>
                  <a:gd name="T44" fmla="*/ 12 w 57"/>
                  <a:gd name="T45" fmla="*/ 37 h 69"/>
                  <a:gd name="T46" fmla="*/ 17 w 57"/>
                  <a:gd name="T47" fmla="*/ 32 h 69"/>
                  <a:gd name="T48" fmla="*/ 29 w 57"/>
                  <a:gd name="T49" fmla="*/ 12 h 69"/>
                  <a:gd name="T50" fmla="*/ 29 w 57"/>
                  <a:gd name="T51" fmla="*/ 11 h 69"/>
                  <a:gd name="T52" fmla="*/ 19 w 57"/>
                  <a:gd name="T53" fmla="*/ 23 h 69"/>
                  <a:gd name="T54" fmla="*/ 25 w 57"/>
                  <a:gd name="T55" fmla="*/ 11 h 69"/>
                  <a:gd name="T56" fmla="*/ 27 w 57"/>
                  <a:gd name="T57" fmla="*/ 8 h 69"/>
                  <a:gd name="T58" fmla="*/ 26 w 57"/>
                  <a:gd name="T59" fmla="*/ 8 h 69"/>
                  <a:gd name="T60" fmla="*/ 54 w 57"/>
                  <a:gd name="T61" fmla="*/ 0 h 69"/>
                  <a:gd name="T62" fmla="*/ 53 w 57"/>
                  <a:gd name="T63" fmla="*/ 0 h 69"/>
                  <a:gd name="T64" fmla="*/ 45 w 57"/>
                  <a:gd name="T65" fmla="*/ 8 h 69"/>
                  <a:gd name="T66" fmla="*/ 44 w 57"/>
                  <a:gd name="T67" fmla="*/ 7 h 69"/>
                  <a:gd name="T68" fmla="*/ 39 w 57"/>
                  <a:gd name="T69" fmla="*/ 12 h 69"/>
                  <a:gd name="T70" fmla="*/ 40 w 57"/>
                  <a:gd name="T71" fmla="*/ 7 h 69"/>
                  <a:gd name="T72" fmla="*/ 10 w 57"/>
                  <a:gd name="T73" fmla="*/ 45 h 69"/>
                  <a:gd name="T74" fmla="*/ 8 w 57"/>
                  <a:gd name="T75" fmla="*/ 48 h 69"/>
                  <a:gd name="T76" fmla="*/ 10 w 57"/>
                  <a:gd name="T77" fmla="*/ 52 h 69"/>
                  <a:gd name="T78" fmla="*/ 15 w 57"/>
                  <a:gd name="T79" fmla="*/ 48 h 69"/>
                  <a:gd name="T80" fmla="*/ 13 w 57"/>
                  <a:gd name="T81" fmla="*/ 51 h 69"/>
                  <a:gd name="T82" fmla="*/ 9 w 57"/>
                  <a:gd name="T83" fmla="*/ 56 h 69"/>
                  <a:gd name="T84" fmla="*/ 8 w 57"/>
                  <a:gd name="T85" fmla="*/ 60 h 69"/>
                  <a:gd name="T86" fmla="*/ 11 w 57"/>
                  <a:gd name="T87" fmla="*/ 62 h 69"/>
                  <a:gd name="T88" fmla="*/ 13 w 57"/>
                  <a:gd name="T89" fmla="*/ 61 h 69"/>
                  <a:gd name="T90" fmla="*/ 13 w 57"/>
                  <a:gd name="T91" fmla="*/ 61 h 69"/>
                  <a:gd name="T92" fmla="*/ 13 w 57"/>
                  <a:gd name="T93" fmla="*/ 61 h 69"/>
                  <a:gd name="T94" fmla="*/ 14 w 57"/>
                  <a:gd name="T95" fmla="*/ 59 h 69"/>
                  <a:gd name="T96" fmla="*/ 16 w 57"/>
                  <a:gd name="T97" fmla="*/ 55 h 69"/>
                  <a:gd name="T98" fmla="*/ 36 w 57"/>
                  <a:gd name="T99" fmla="*/ 16 h 69"/>
                  <a:gd name="T100" fmla="*/ 36 w 57"/>
                  <a:gd name="T101" fmla="*/ 16 h 69"/>
                  <a:gd name="T102" fmla="*/ 37 w 57"/>
                  <a:gd name="T103" fmla="*/ 16 h 69"/>
                  <a:gd name="T104" fmla="*/ 45 w 57"/>
                  <a:gd name="T105" fmla="*/ 15 h 69"/>
                  <a:gd name="T106" fmla="*/ 48 w 57"/>
                  <a:gd name="T107" fmla="*/ 15 h 69"/>
                  <a:gd name="T108" fmla="*/ 57 w 57"/>
                  <a:gd name="T109" fmla="*/ 1 h 69"/>
                  <a:gd name="T110" fmla="*/ 56 w 57"/>
                  <a:gd name="T111" fmla="*/ 0 h 69"/>
                  <a:gd name="T112" fmla="*/ 54 w 57"/>
                  <a:gd name="T113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7" h="69">
                    <a:moveTo>
                      <a:pt x="17" y="60"/>
                    </a:moveTo>
                    <a:cubicBezTo>
                      <a:pt x="15" y="61"/>
                      <a:pt x="14" y="62"/>
                      <a:pt x="13" y="63"/>
                    </a:cubicBezTo>
                    <a:cubicBezTo>
                      <a:pt x="13" y="62"/>
                      <a:pt x="13" y="62"/>
                      <a:pt x="13" y="62"/>
                    </a:cubicBezTo>
                    <a:cubicBezTo>
                      <a:pt x="13" y="63"/>
                      <a:pt x="12" y="64"/>
                      <a:pt x="12" y="65"/>
                    </a:cubicBezTo>
                    <a:cubicBezTo>
                      <a:pt x="10" y="67"/>
                      <a:pt x="12" y="69"/>
                      <a:pt x="14" y="69"/>
                    </a:cubicBezTo>
                    <a:cubicBezTo>
                      <a:pt x="14" y="69"/>
                      <a:pt x="14" y="69"/>
                      <a:pt x="14" y="69"/>
                    </a:cubicBezTo>
                    <a:cubicBezTo>
                      <a:pt x="15" y="67"/>
                      <a:pt x="16" y="65"/>
                      <a:pt x="18" y="64"/>
                    </a:cubicBezTo>
                    <a:cubicBezTo>
                      <a:pt x="17" y="62"/>
                      <a:pt x="17" y="61"/>
                      <a:pt x="17" y="60"/>
                    </a:cubicBezTo>
                    <a:moveTo>
                      <a:pt x="26" y="8"/>
                    </a:moveTo>
                    <a:cubicBezTo>
                      <a:pt x="25" y="8"/>
                      <a:pt x="25" y="8"/>
                      <a:pt x="24" y="9"/>
                    </a:cubicBezTo>
                    <a:cubicBezTo>
                      <a:pt x="18" y="15"/>
                      <a:pt x="14" y="23"/>
                      <a:pt x="9" y="29"/>
                    </a:cubicBezTo>
                    <a:cubicBezTo>
                      <a:pt x="9" y="30"/>
                      <a:pt x="8" y="31"/>
                      <a:pt x="7" y="32"/>
                    </a:cubicBezTo>
                    <a:cubicBezTo>
                      <a:pt x="6" y="34"/>
                      <a:pt x="5" y="36"/>
                      <a:pt x="5" y="38"/>
                    </a:cubicBezTo>
                    <a:cubicBezTo>
                      <a:pt x="4" y="38"/>
                      <a:pt x="3" y="39"/>
                      <a:pt x="3" y="39"/>
                    </a:cubicBezTo>
                    <a:cubicBezTo>
                      <a:pt x="3" y="39"/>
                      <a:pt x="3" y="39"/>
                      <a:pt x="3" y="39"/>
                    </a:cubicBezTo>
                    <a:cubicBezTo>
                      <a:pt x="3" y="40"/>
                      <a:pt x="3" y="40"/>
                      <a:pt x="4" y="41"/>
                    </a:cubicBezTo>
                    <a:cubicBezTo>
                      <a:pt x="3" y="43"/>
                      <a:pt x="1" y="45"/>
                      <a:pt x="0" y="47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49"/>
                      <a:pt x="1" y="49"/>
                      <a:pt x="1" y="50"/>
                    </a:cubicBezTo>
                    <a:cubicBezTo>
                      <a:pt x="1" y="50"/>
                      <a:pt x="1" y="51"/>
                      <a:pt x="1" y="51"/>
                    </a:cubicBezTo>
                    <a:cubicBezTo>
                      <a:pt x="1" y="52"/>
                      <a:pt x="2" y="52"/>
                      <a:pt x="3" y="52"/>
                    </a:cubicBezTo>
                    <a:cubicBezTo>
                      <a:pt x="3" y="52"/>
                      <a:pt x="4" y="51"/>
                      <a:pt x="5" y="51"/>
                    </a:cubicBezTo>
                    <a:cubicBezTo>
                      <a:pt x="7" y="46"/>
                      <a:pt x="10" y="42"/>
                      <a:pt x="12" y="37"/>
                    </a:cubicBezTo>
                    <a:cubicBezTo>
                      <a:pt x="14" y="36"/>
                      <a:pt x="16" y="34"/>
                      <a:pt x="17" y="32"/>
                    </a:cubicBezTo>
                    <a:cubicBezTo>
                      <a:pt x="22" y="26"/>
                      <a:pt x="27" y="19"/>
                      <a:pt x="29" y="12"/>
                    </a:cubicBezTo>
                    <a:cubicBezTo>
                      <a:pt x="29" y="12"/>
                      <a:pt x="29" y="11"/>
                      <a:pt x="29" y="11"/>
                    </a:cubicBezTo>
                    <a:cubicBezTo>
                      <a:pt x="25" y="15"/>
                      <a:pt x="22" y="19"/>
                      <a:pt x="19" y="23"/>
                    </a:cubicBezTo>
                    <a:cubicBezTo>
                      <a:pt x="20" y="19"/>
                      <a:pt x="22" y="15"/>
                      <a:pt x="25" y="11"/>
                    </a:cubicBezTo>
                    <a:cubicBezTo>
                      <a:pt x="26" y="10"/>
                      <a:pt x="26" y="9"/>
                      <a:pt x="27" y="8"/>
                    </a:cubicBezTo>
                    <a:cubicBezTo>
                      <a:pt x="27" y="8"/>
                      <a:pt x="26" y="8"/>
                      <a:pt x="26" y="8"/>
                    </a:cubicBezTo>
                    <a:moveTo>
                      <a:pt x="54" y="0"/>
                    </a:moveTo>
                    <a:cubicBezTo>
                      <a:pt x="53" y="0"/>
                      <a:pt x="53" y="0"/>
                      <a:pt x="53" y="0"/>
                    </a:cubicBezTo>
                    <a:cubicBezTo>
                      <a:pt x="50" y="3"/>
                      <a:pt x="47" y="5"/>
                      <a:pt x="45" y="8"/>
                    </a:cubicBezTo>
                    <a:cubicBezTo>
                      <a:pt x="45" y="7"/>
                      <a:pt x="44" y="7"/>
                      <a:pt x="44" y="7"/>
                    </a:cubicBezTo>
                    <a:cubicBezTo>
                      <a:pt x="42" y="8"/>
                      <a:pt x="40" y="10"/>
                      <a:pt x="39" y="12"/>
                    </a:cubicBezTo>
                    <a:cubicBezTo>
                      <a:pt x="40" y="10"/>
                      <a:pt x="40" y="9"/>
                      <a:pt x="40" y="7"/>
                    </a:cubicBezTo>
                    <a:cubicBezTo>
                      <a:pt x="28" y="18"/>
                      <a:pt x="22" y="34"/>
                      <a:pt x="10" y="45"/>
                    </a:cubicBezTo>
                    <a:cubicBezTo>
                      <a:pt x="9" y="46"/>
                      <a:pt x="9" y="47"/>
                      <a:pt x="8" y="48"/>
                    </a:cubicBezTo>
                    <a:cubicBezTo>
                      <a:pt x="7" y="50"/>
                      <a:pt x="8" y="52"/>
                      <a:pt x="10" y="52"/>
                    </a:cubicBezTo>
                    <a:cubicBezTo>
                      <a:pt x="12" y="50"/>
                      <a:pt x="14" y="49"/>
                      <a:pt x="15" y="48"/>
                    </a:cubicBezTo>
                    <a:cubicBezTo>
                      <a:pt x="14" y="49"/>
                      <a:pt x="13" y="50"/>
                      <a:pt x="13" y="51"/>
                    </a:cubicBezTo>
                    <a:cubicBezTo>
                      <a:pt x="11" y="53"/>
                      <a:pt x="10" y="55"/>
                      <a:pt x="9" y="56"/>
                    </a:cubicBezTo>
                    <a:cubicBezTo>
                      <a:pt x="9" y="58"/>
                      <a:pt x="8" y="59"/>
                      <a:pt x="8" y="60"/>
                    </a:cubicBezTo>
                    <a:cubicBezTo>
                      <a:pt x="8" y="61"/>
                      <a:pt x="10" y="62"/>
                      <a:pt x="11" y="62"/>
                    </a:cubicBezTo>
                    <a:cubicBezTo>
                      <a:pt x="12" y="62"/>
                      <a:pt x="12" y="61"/>
                      <a:pt x="13" y="61"/>
                    </a:cubicBezTo>
                    <a:cubicBezTo>
                      <a:pt x="13" y="61"/>
                      <a:pt x="13" y="61"/>
                      <a:pt x="13" y="61"/>
                    </a:cubicBezTo>
                    <a:cubicBezTo>
                      <a:pt x="13" y="61"/>
                      <a:pt x="13" y="61"/>
                      <a:pt x="13" y="61"/>
                    </a:cubicBezTo>
                    <a:cubicBezTo>
                      <a:pt x="13" y="60"/>
                      <a:pt x="14" y="59"/>
                      <a:pt x="14" y="59"/>
                    </a:cubicBezTo>
                    <a:cubicBezTo>
                      <a:pt x="15" y="58"/>
                      <a:pt x="15" y="57"/>
                      <a:pt x="16" y="55"/>
                    </a:cubicBezTo>
                    <a:cubicBezTo>
                      <a:pt x="13" y="39"/>
                      <a:pt x="24" y="27"/>
                      <a:pt x="36" y="16"/>
                    </a:cubicBezTo>
                    <a:cubicBezTo>
                      <a:pt x="36" y="16"/>
                      <a:pt x="36" y="16"/>
                      <a:pt x="36" y="16"/>
                    </a:cubicBezTo>
                    <a:cubicBezTo>
                      <a:pt x="37" y="16"/>
                      <a:pt x="37" y="16"/>
                      <a:pt x="37" y="16"/>
                    </a:cubicBezTo>
                    <a:cubicBezTo>
                      <a:pt x="40" y="16"/>
                      <a:pt x="42" y="15"/>
                      <a:pt x="45" y="15"/>
                    </a:cubicBezTo>
                    <a:cubicBezTo>
                      <a:pt x="46" y="15"/>
                      <a:pt x="47" y="15"/>
                      <a:pt x="48" y="15"/>
                    </a:cubicBezTo>
                    <a:cubicBezTo>
                      <a:pt x="51" y="11"/>
                      <a:pt x="54" y="6"/>
                      <a:pt x="57" y="1"/>
                    </a:cubicBezTo>
                    <a:cubicBezTo>
                      <a:pt x="57" y="1"/>
                      <a:pt x="56" y="0"/>
                      <a:pt x="56" y="0"/>
                    </a:cubicBezTo>
                    <a:cubicBezTo>
                      <a:pt x="55" y="0"/>
                      <a:pt x="54" y="0"/>
                      <a:pt x="54" y="0"/>
                    </a:cubicBezTo>
                  </a:path>
                </a:pathLst>
              </a:custGeom>
              <a:solidFill>
                <a:srgbClr val="1FB10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76" name="Freeform 138">
                <a:extLst>
                  <a:ext uri="{FF2B5EF4-FFF2-40B4-BE49-F238E27FC236}">
                    <a16:creationId xmlns:a16="http://schemas.microsoft.com/office/drawing/2014/main" id="{DDE77729-6E40-FA46-A758-9021F3FCFBD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264" y="2304"/>
                <a:ext cx="1" cy="0"/>
              </a:xfrm>
              <a:custGeom>
                <a:avLst/>
                <a:gdLst>
                  <a:gd name="T0" fmla="*/ 1 w 2"/>
                  <a:gd name="T1" fmla="*/ 0 w 2"/>
                  <a:gd name="T2" fmla="*/ 2 w 2"/>
                  <a:gd name="T3" fmla="*/ 1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0B40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77" name="Freeform 139">
                <a:extLst>
                  <a:ext uri="{FF2B5EF4-FFF2-40B4-BE49-F238E27FC236}">
                    <a16:creationId xmlns:a16="http://schemas.microsoft.com/office/drawing/2014/main" id="{C6623712-7CA2-8B43-A67B-FAFCB9761EF4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243" y="2336"/>
                <a:ext cx="5" cy="9"/>
              </a:xfrm>
              <a:custGeom>
                <a:avLst/>
                <a:gdLst>
                  <a:gd name="T0" fmla="*/ 7 w 10"/>
                  <a:gd name="T1" fmla="*/ 0 h 19"/>
                  <a:gd name="T2" fmla="*/ 5 w 10"/>
                  <a:gd name="T3" fmla="*/ 3 h 19"/>
                  <a:gd name="T4" fmla="*/ 4 w 10"/>
                  <a:gd name="T5" fmla="*/ 4 h 19"/>
                  <a:gd name="T6" fmla="*/ 1 w 10"/>
                  <a:gd name="T7" fmla="*/ 14 h 19"/>
                  <a:gd name="T8" fmla="*/ 3 w 10"/>
                  <a:gd name="T9" fmla="*/ 17 h 19"/>
                  <a:gd name="T10" fmla="*/ 4 w 10"/>
                  <a:gd name="T11" fmla="*/ 19 h 19"/>
                  <a:gd name="T12" fmla="*/ 10 w 10"/>
                  <a:gd name="T13" fmla="*/ 9 h 19"/>
                  <a:gd name="T14" fmla="*/ 7 w 10"/>
                  <a:gd name="T1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19">
                    <a:moveTo>
                      <a:pt x="7" y="0"/>
                    </a:moveTo>
                    <a:cubicBezTo>
                      <a:pt x="7" y="1"/>
                      <a:pt x="6" y="2"/>
                      <a:pt x="5" y="3"/>
                    </a:cubicBezTo>
                    <a:cubicBezTo>
                      <a:pt x="5" y="3"/>
                      <a:pt x="5" y="4"/>
                      <a:pt x="4" y="4"/>
                    </a:cubicBezTo>
                    <a:cubicBezTo>
                      <a:pt x="3" y="7"/>
                      <a:pt x="2" y="10"/>
                      <a:pt x="1" y="14"/>
                    </a:cubicBezTo>
                    <a:cubicBezTo>
                      <a:pt x="0" y="16"/>
                      <a:pt x="1" y="17"/>
                      <a:pt x="3" y="17"/>
                    </a:cubicBezTo>
                    <a:cubicBezTo>
                      <a:pt x="3" y="18"/>
                      <a:pt x="4" y="18"/>
                      <a:pt x="4" y="19"/>
                    </a:cubicBezTo>
                    <a:cubicBezTo>
                      <a:pt x="6" y="15"/>
                      <a:pt x="8" y="12"/>
                      <a:pt x="10" y="9"/>
                    </a:cubicBezTo>
                    <a:cubicBezTo>
                      <a:pt x="9" y="6"/>
                      <a:pt x="8" y="3"/>
                      <a:pt x="7" y="0"/>
                    </a:cubicBezTo>
                  </a:path>
                </a:pathLst>
              </a:custGeom>
              <a:solidFill>
                <a:srgbClr val="26BF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78" name="Freeform 140">
                <a:extLst>
                  <a:ext uri="{FF2B5EF4-FFF2-40B4-BE49-F238E27FC236}">
                    <a16:creationId xmlns:a16="http://schemas.microsoft.com/office/drawing/2014/main" id="{A80499E0-A236-7946-9D74-AD4A8C86DA7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245" y="2335"/>
                <a:ext cx="2" cy="3"/>
              </a:xfrm>
              <a:custGeom>
                <a:avLst/>
                <a:gdLst>
                  <a:gd name="T0" fmla="*/ 4 w 4"/>
                  <a:gd name="T1" fmla="*/ 0 h 5"/>
                  <a:gd name="T2" fmla="*/ 0 w 4"/>
                  <a:gd name="T3" fmla="*/ 5 h 5"/>
                  <a:gd name="T4" fmla="*/ 2 w 4"/>
                  <a:gd name="T5" fmla="*/ 4 h 5"/>
                  <a:gd name="T6" fmla="*/ 1 w 4"/>
                  <a:gd name="T7" fmla="*/ 5 h 5"/>
                  <a:gd name="T8" fmla="*/ 2 w 4"/>
                  <a:gd name="T9" fmla="*/ 4 h 5"/>
                  <a:gd name="T10" fmla="*/ 4 w 4"/>
                  <a:gd name="T11" fmla="*/ 1 h 5"/>
                  <a:gd name="T12" fmla="*/ 4 w 4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5">
                    <a:moveTo>
                      <a:pt x="4" y="0"/>
                    </a:moveTo>
                    <a:cubicBezTo>
                      <a:pt x="2" y="1"/>
                      <a:pt x="1" y="3"/>
                      <a:pt x="0" y="5"/>
                    </a:cubicBezTo>
                    <a:cubicBezTo>
                      <a:pt x="1" y="5"/>
                      <a:pt x="1" y="4"/>
                      <a:pt x="2" y="4"/>
                    </a:cubicBezTo>
                    <a:cubicBezTo>
                      <a:pt x="2" y="4"/>
                      <a:pt x="1" y="4"/>
                      <a:pt x="1" y="5"/>
                    </a:cubicBezTo>
                    <a:cubicBezTo>
                      <a:pt x="2" y="5"/>
                      <a:pt x="2" y="4"/>
                      <a:pt x="2" y="4"/>
                    </a:cubicBezTo>
                    <a:cubicBezTo>
                      <a:pt x="3" y="3"/>
                      <a:pt x="4" y="2"/>
                      <a:pt x="4" y="1"/>
                    </a:cubicBezTo>
                    <a:cubicBezTo>
                      <a:pt x="4" y="1"/>
                      <a:pt x="4" y="0"/>
                      <a:pt x="4" y="0"/>
                    </a:cubicBezTo>
                  </a:path>
                </a:pathLst>
              </a:custGeom>
              <a:solidFill>
                <a:srgbClr val="13A9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79" name="Freeform 141">
                <a:extLst>
                  <a:ext uri="{FF2B5EF4-FFF2-40B4-BE49-F238E27FC236}">
                    <a16:creationId xmlns:a16="http://schemas.microsoft.com/office/drawing/2014/main" id="{CB1B362C-0E33-8045-BF54-9ACD7F3A4361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279" y="2307"/>
                <a:ext cx="3" cy="3"/>
              </a:xfrm>
              <a:custGeom>
                <a:avLst/>
                <a:gdLst>
                  <a:gd name="T0" fmla="*/ 6 w 7"/>
                  <a:gd name="T1" fmla="*/ 0 h 6"/>
                  <a:gd name="T2" fmla="*/ 1 w 7"/>
                  <a:gd name="T3" fmla="*/ 4 h 6"/>
                  <a:gd name="T4" fmla="*/ 0 w 7"/>
                  <a:gd name="T5" fmla="*/ 6 h 6"/>
                  <a:gd name="T6" fmla="*/ 0 w 7"/>
                  <a:gd name="T7" fmla="*/ 6 h 6"/>
                  <a:gd name="T8" fmla="*/ 0 w 7"/>
                  <a:gd name="T9" fmla="*/ 6 h 6"/>
                  <a:gd name="T10" fmla="*/ 0 w 7"/>
                  <a:gd name="T11" fmla="*/ 6 h 6"/>
                  <a:gd name="T12" fmla="*/ 6 w 7"/>
                  <a:gd name="T13" fmla="*/ 1 h 6"/>
                  <a:gd name="T14" fmla="*/ 7 w 7"/>
                  <a:gd name="T15" fmla="*/ 0 h 6"/>
                  <a:gd name="T16" fmla="*/ 6 w 7"/>
                  <a:gd name="T1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6">
                    <a:moveTo>
                      <a:pt x="6" y="0"/>
                    </a:moveTo>
                    <a:cubicBezTo>
                      <a:pt x="4" y="1"/>
                      <a:pt x="3" y="3"/>
                      <a:pt x="1" y="4"/>
                    </a:cubicBezTo>
                    <a:cubicBezTo>
                      <a:pt x="1" y="5"/>
                      <a:pt x="0" y="5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4" y="6"/>
                      <a:pt x="6" y="4"/>
                      <a:pt x="6" y="1"/>
                    </a:cubicBezTo>
                    <a:cubicBezTo>
                      <a:pt x="6" y="1"/>
                      <a:pt x="6" y="1"/>
                      <a:pt x="7" y="0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solidFill>
                <a:srgbClr val="3EC8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80" name="Freeform 142">
                <a:extLst>
                  <a:ext uri="{FF2B5EF4-FFF2-40B4-BE49-F238E27FC236}">
                    <a16:creationId xmlns:a16="http://schemas.microsoft.com/office/drawing/2014/main" id="{5BD82C1D-C13C-B646-933E-672D3015145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281" y="2306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</a:path>
                </a:pathLst>
              </a:custGeom>
              <a:solidFill>
                <a:srgbClr val="1648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81" name="Freeform 143">
                <a:extLst>
                  <a:ext uri="{FF2B5EF4-FFF2-40B4-BE49-F238E27FC236}">
                    <a16:creationId xmlns:a16="http://schemas.microsoft.com/office/drawing/2014/main" id="{7A0032C7-F788-8144-92ED-AFA2EE132C4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278" y="2309"/>
                <a:ext cx="1" cy="1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2 h 2"/>
                  <a:gd name="T4" fmla="*/ 2 w 3"/>
                  <a:gd name="T5" fmla="*/ 2 h 2"/>
                  <a:gd name="T6" fmla="*/ 3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cubicBezTo>
                      <a:pt x="2" y="1"/>
                      <a:pt x="1" y="1"/>
                      <a:pt x="0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1"/>
                      <a:pt x="3" y="1"/>
                      <a:pt x="3" y="0"/>
                    </a:cubicBezTo>
                  </a:path>
                </a:pathLst>
              </a:custGeom>
              <a:solidFill>
                <a:srgbClr val="26BF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82" name="Freeform 144">
                <a:extLst>
                  <a:ext uri="{FF2B5EF4-FFF2-40B4-BE49-F238E27FC236}">
                    <a16:creationId xmlns:a16="http://schemas.microsoft.com/office/drawing/2014/main" id="{6D81B9B6-2A6E-5644-8B78-CF6908E948A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270" y="2311"/>
                <a:ext cx="1" cy="0"/>
              </a:xfrm>
              <a:custGeom>
                <a:avLst/>
                <a:gdLst>
                  <a:gd name="T0" fmla="*/ 2 w 2"/>
                  <a:gd name="T1" fmla="*/ 1 w 2"/>
                  <a:gd name="T2" fmla="*/ 0 w 2"/>
                  <a:gd name="T3" fmla="*/ 1 w 2"/>
                  <a:gd name="T4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</a:path>
                </a:pathLst>
              </a:custGeom>
              <a:solidFill>
                <a:srgbClr val="3EC8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83" name="Freeform 145">
                <a:extLst>
                  <a:ext uri="{FF2B5EF4-FFF2-40B4-BE49-F238E27FC236}">
                    <a16:creationId xmlns:a16="http://schemas.microsoft.com/office/drawing/2014/main" id="{B9C51D0F-FEA3-E94A-AE5C-F4FC4097FCB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270" y="2310"/>
                <a:ext cx="2" cy="1"/>
              </a:xfrm>
              <a:custGeom>
                <a:avLst/>
                <a:gdLst>
                  <a:gd name="T0" fmla="*/ 2 w 3"/>
                  <a:gd name="T1" fmla="*/ 0 h 1"/>
                  <a:gd name="T2" fmla="*/ 1 w 3"/>
                  <a:gd name="T3" fmla="*/ 1 h 1"/>
                  <a:gd name="T4" fmla="*/ 0 w 3"/>
                  <a:gd name="T5" fmla="*/ 1 h 1"/>
                  <a:gd name="T6" fmla="*/ 3 w 3"/>
                  <a:gd name="T7" fmla="*/ 1 h 1"/>
                  <a:gd name="T8" fmla="*/ 2 w 3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2" y="0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1" y="1"/>
                      <a:pt x="2" y="1"/>
                      <a:pt x="3" y="1"/>
                    </a:cubicBezTo>
                    <a:cubicBezTo>
                      <a:pt x="3" y="1"/>
                      <a:pt x="2" y="0"/>
                      <a:pt x="2" y="0"/>
                    </a:cubicBezTo>
                  </a:path>
                </a:pathLst>
              </a:custGeom>
              <a:solidFill>
                <a:srgbClr val="26BF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84" name="Freeform 146">
                <a:extLst>
                  <a:ext uri="{FF2B5EF4-FFF2-40B4-BE49-F238E27FC236}">
                    <a16:creationId xmlns:a16="http://schemas.microsoft.com/office/drawing/2014/main" id="{9D42BD2D-C6A9-5E42-8228-56499082FD24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262" y="2311"/>
                <a:ext cx="2" cy="1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2 h 2"/>
                  <a:gd name="T4" fmla="*/ 0 w 3"/>
                  <a:gd name="T5" fmla="*/ 2 h 2"/>
                  <a:gd name="T6" fmla="*/ 2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cubicBezTo>
                      <a:pt x="2" y="0"/>
                      <a:pt x="1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rgbClr val="3EC8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85" name="Freeform 147">
                <a:extLst>
                  <a:ext uri="{FF2B5EF4-FFF2-40B4-BE49-F238E27FC236}">
                    <a16:creationId xmlns:a16="http://schemas.microsoft.com/office/drawing/2014/main" id="{B50AA314-145B-4041-9DC7-195F8588F2A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263" y="2311"/>
                <a:ext cx="1" cy="1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2 h 2"/>
                  <a:gd name="T4" fmla="*/ 3 w 3"/>
                  <a:gd name="T5" fmla="*/ 2 h 2"/>
                  <a:gd name="T6" fmla="*/ 1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1" y="1"/>
                      <a:pt x="1" y="1"/>
                      <a:pt x="0" y="2"/>
                    </a:cubicBezTo>
                    <a:cubicBezTo>
                      <a:pt x="1" y="2"/>
                      <a:pt x="2" y="2"/>
                      <a:pt x="3" y="2"/>
                    </a:cubicBezTo>
                    <a:cubicBezTo>
                      <a:pt x="3" y="1"/>
                      <a:pt x="2" y="1"/>
                      <a:pt x="1" y="0"/>
                    </a:cubicBezTo>
                  </a:path>
                </a:pathLst>
              </a:custGeom>
              <a:solidFill>
                <a:srgbClr val="26BF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86" name="Freeform 148">
                <a:extLst>
                  <a:ext uri="{FF2B5EF4-FFF2-40B4-BE49-F238E27FC236}">
                    <a16:creationId xmlns:a16="http://schemas.microsoft.com/office/drawing/2014/main" id="{5002C3A7-24AC-5E4B-8F39-A7338D2CEE5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247" y="2347"/>
                <a:ext cx="6" cy="6"/>
              </a:xfrm>
              <a:custGeom>
                <a:avLst/>
                <a:gdLst>
                  <a:gd name="T0" fmla="*/ 8 w 12"/>
                  <a:gd name="T1" fmla="*/ 0 h 11"/>
                  <a:gd name="T2" fmla="*/ 5 w 12"/>
                  <a:gd name="T3" fmla="*/ 3 h 11"/>
                  <a:gd name="T4" fmla="*/ 3 w 12"/>
                  <a:gd name="T5" fmla="*/ 3 h 11"/>
                  <a:gd name="T6" fmla="*/ 1 w 12"/>
                  <a:gd name="T7" fmla="*/ 2 h 11"/>
                  <a:gd name="T8" fmla="*/ 0 w 12"/>
                  <a:gd name="T9" fmla="*/ 8 h 11"/>
                  <a:gd name="T10" fmla="*/ 3 w 12"/>
                  <a:gd name="T11" fmla="*/ 11 h 11"/>
                  <a:gd name="T12" fmla="*/ 3 w 12"/>
                  <a:gd name="T13" fmla="*/ 11 h 11"/>
                  <a:gd name="T14" fmla="*/ 9 w 12"/>
                  <a:gd name="T15" fmla="*/ 9 h 11"/>
                  <a:gd name="T16" fmla="*/ 12 w 12"/>
                  <a:gd name="T17" fmla="*/ 6 h 11"/>
                  <a:gd name="T18" fmla="*/ 9 w 12"/>
                  <a:gd name="T19" fmla="*/ 2 h 11"/>
                  <a:gd name="T20" fmla="*/ 9 w 12"/>
                  <a:gd name="T21" fmla="*/ 2 h 11"/>
                  <a:gd name="T22" fmla="*/ 8 w 12"/>
                  <a:gd name="T23" fmla="*/ 0 h 11"/>
                  <a:gd name="T24" fmla="*/ 8 w 12"/>
                  <a:gd name="T2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1">
                    <a:moveTo>
                      <a:pt x="8" y="0"/>
                    </a:moveTo>
                    <a:cubicBezTo>
                      <a:pt x="7" y="1"/>
                      <a:pt x="6" y="2"/>
                      <a:pt x="5" y="3"/>
                    </a:cubicBezTo>
                    <a:cubicBezTo>
                      <a:pt x="5" y="3"/>
                      <a:pt x="4" y="3"/>
                      <a:pt x="3" y="3"/>
                    </a:cubicBezTo>
                    <a:cubicBezTo>
                      <a:pt x="2" y="3"/>
                      <a:pt x="2" y="3"/>
                      <a:pt x="1" y="2"/>
                    </a:cubicBezTo>
                    <a:cubicBezTo>
                      <a:pt x="0" y="4"/>
                      <a:pt x="0" y="6"/>
                      <a:pt x="0" y="8"/>
                    </a:cubicBezTo>
                    <a:cubicBezTo>
                      <a:pt x="0" y="9"/>
                      <a:pt x="1" y="11"/>
                      <a:pt x="3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6" y="10"/>
                      <a:pt x="7" y="9"/>
                      <a:pt x="9" y="9"/>
                    </a:cubicBezTo>
                    <a:cubicBezTo>
                      <a:pt x="10" y="8"/>
                      <a:pt x="11" y="7"/>
                      <a:pt x="12" y="6"/>
                    </a:cubicBezTo>
                    <a:cubicBezTo>
                      <a:pt x="11" y="5"/>
                      <a:pt x="10" y="3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2"/>
                      <a:pt x="7" y="1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rgbClr val="3EC8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87" name="Freeform 149">
                <a:extLst>
                  <a:ext uri="{FF2B5EF4-FFF2-40B4-BE49-F238E27FC236}">
                    <a16:creationId xmlns:a16="http://schemas.microsoft.com/office/drawing/2014/main" id="{ECAA3F37-82A7-C74E-B4CA-B3F17793D540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248" y="2344"/>
                <a:ext cx="6" cy="8"/>
              </a:xfrm>
              <a:custGeom>
                <a:avLst/>
                <a:gdLst>
                  <a:gd name="T0" fmla="*/ 11 w 12"/>
                  <a:gd name="T1" fmla="*/ 13 h 16"/>
                  <a:gd name="T2" fmla="*/ 8 w 12"/>
                  <a:gd name="T3" fmla="*/ 16 h 16"/>
                  <a:gd name="T4" fmla="*/ 12 w 12"/>
                  <a:gd name="T5" fmla="*/ 14 h 16"/>
                  <a:gd name="T6" fmla="*/ 11 w 12"/>
                  <a:gd name="T7" fmla="*/ 13 h 16"/>
                  <a:gd name="T8" fmla="*/ 4 w 12"/>
                  <a:gd name="T9" fmla="*/ 0 h 16"/>
                  <a:gd name="T10" fmla="*/ 0 w 12"/>
                  <a:gd name="T11" fmla="*/ 9 h 16"/>
                  <a:gd name="T12" fmla="*/ 2 w 12"/>
                  <a:gd name="T13" fmla="*/ 10 h 16"/>
                  <a:gd name="T14" fmla="*/ 4 w 12"/>
                  <a:gd name="T15" fmla="*/ 10 h 16"/>
                  <a:gd name="T16" fmla="*/ 7 w 12"/>
                  <a:gd name="T17" fmla="*/ 7 h 16"/>
                  <a:gd name="T18" fmla="*/ 4 w 12"/>
                  <a:gd name="T1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16">
                    <a:moveTo>
                      <a:pt x="11" y="13"/>
                    </a:moveTo>
                    <a:cubicBezTo>
                      <a:pt x="10" y="14"/>
                      <a:pt x="9" y="15"/>
                      <a:pt x="8" y="16"/>
                    </a:cubicBezTo>
                    <a:cubicBezTo>
                      <a:pt x="9" y="16"/>
                      <a:pt x="10" y="15"/>
                      <a:pt x="12" y="14"/>
                    </a:cubicBezTo>
                    <a:cubicBezTo>
                      <a:pt x="11" y="14"/>
                      <a:pt x="11" y="13"/>
                      <a:pt x="11" y="13"/>
                    </a:cubicBezTo>
                    <a:moveTo>
                      <a:pt x="4" y="0"/>
                    </a:moveTo>
                    <a:cubicBezTo>
                      <a:pt x="2" y="3"/>
                      <a:pt x="1" y="6"/>
                      <a:pt x="0" y="9"/>
                    </a:cubicBezTo>
                    <a:cubicBezTo>
                      <a:pt x="1" y="10"/>
                      <a:pt x="1" y="10"/>
                      <a:pt x="2" y="10"/>
                    </a:cubicBezTo>
                    <a:cubicBezTo>
                      <a:pt x="3" y="10"/>
                      <a:pt x="4" y="10"/>
                      <a:pt x="4" y="10"/>
                    </a:cubicBezTo>
                    <a:cubicBezTo>
                      <a:pt x="5" y="9"/>
                      <a:pt x="6" y="8"/>
                      <a:pt x="7" y="7"/>
                    </a:cubicBezTo>
                    <a:cubicBezTo>
                      <a:pt x="6" y="5"/>
                      <a:pt x="5" y="2"/>
                      <a:pt x="4" y="0"/>
                    </a:cubicBezTo>
                  </a:path>
                </a:pathLst>
              </a:custGeom>
              <a:solidFill>
                <a:srgbClr val="26BF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88" name="Freeform 150">
                <a:extLst>
                  <a:ext uri="{FF2B5EF4-FFF2-40B4-BE49-F238E27FC236}">
                    <a16:creationId xmlns:a16="http://schemas.microsoft.com/office/drawing/2014/main" id="{A2131975-4E52-6742-8C26-23408743738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247" y="2310"/>
                <a:ext cx="69" cy="38"/>
              </a:xfrm>
              <a:custGeom>
                <a:avLst/>
                <a:gdLst>
                  <a:gd name="T0" fmla="*/ 137 w 141"/>
                  <a:gd name="T1" fmla="*/ 72 h 79"/>
                  <a:gd name="T2" fmla="*/ 11 w 141"/>
                  <a:gd name="T3" fmla="*/ 56 h 79"/>
                  <a:gd name="T4" fmla="*/ 45 w 141"/>
                  <a:gd name="T5" fmla="*/ 29 h 79"/>
                  <a:gd name="T6" fmla="*/ 47 w 141"/>
                  <a:gd name="T7" fmla="*/ 3 h 79"/>
                  <a:gd name="T8" fmla="*/ 42 w 141"/>
                  <a:gd name="T9" fmla="*/ 4 h 79"/>
                  <a:gd name="T10" fmla="*/ 45 w 141"/>
                  <a:gd name="T11" fmla="*/ 19 h 79"/>
                  <a:gd name="T12" fmla="*/ 33 w 141"/>
                  <a:gd name="T13" fmla="*/ 31 h 79"/>
                  <a:gd name="T14" fmla="*/ 1 w 141"/>
                  <a:gd name="T15" fmla="*/ 56 h 79"/>
                  <a:gd name="T16" fmla="*/ 3 w 141"/>
                  <a:gd name="T17" fmla="*/ 61 h 79"/>
                  <a:gd name="T18" fmla="*/ 135 w 141"/>
                  <a:gd name="T19" fmla="*/ 77 h 79"/>
                  <a:gd name="T20" fmla="*/ 137 w 141"/>
                  <a:gd name="T21" fmla="*/ 72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1" h="79">
                    <a:moveTo>
                      <a:pt x="137" y="72"/>
                    </a:moveTo>
                    <a:cubicBezTo>
                      <a:pt x="96" y="60"/>
                      <a:pt x="53" y="59"/>
                      <a:pt x="11" y="56"/>
                    </a:cubicBezTo>
                    <a:cubicBezTo>
                      <a:pt x="22" y="46"/>
                      <a:pt x="33" y="37"/>
                      <a:pt x="45" y="29"/>
                    </a:cubicBezTo>
                    <a:cubicBezTo>
                      <a:pt x="54" y="21"/>
                      <a:pt x="49" y="13"/>
                      <a:pt x="47" y="3"/>
                    </a:cubicBezTo>
                    <a:cubicBezTo>
                      <a:pt x="46" y="0"/>
                      <a:pt x="41" y="1"/>
                      <a:pt x="42" y="4"/>
                    </a:cubicBezTo>
                    <a:cubicBezTo>
                      <a:pt x="43" y="9"/>
                      <a:pt x="44" y="14"/>
                      <a:pt x="45" y="19"/>
                    </a:cubicBezTo>
                    <a:cubicBezTo>
                      <a:pt x="46" y="23"/>
                      <a:pt x="35" y="29"/>
                      <a:pt x="33" y="31"/>
                    </a:cubicBezTo>
                    <a:cubicBezTo>
                      <a:pt x="22" y="39"/>
                      <a:pt x="12" y="47"/>
                      <a:pt x="1" y="56"/>
                    </a:cubicBezTo>
                    <a:cubicBezTo>
                      <a:pt x="0" y="57"/>
                      <a:pt x="1" y="61"/>
                      <a:pt x="3" y="61"/>
                    </a:cubicBezTo>
                    <a:cubicBezTo>
                      <a:pt x="47" y="65"/>
                      <a:pt x="92" y="65"/>
                      <a:pt x="135" y="77"/>
                    </a:cubicBezTo>
                    <a:cubicBezTo>
                      <a:pt x="139" y="79"/>
                      <a:pt x="141" y="73"/>
                      <a:pt x="137" y="72"/>
                    </a:cubicBezTo>
                    <a:close/>
                  </a:path>
                </a:pathLst>
              </a:custGeom>
              <a:solidFill>
                <a:srgbClr val="5B5B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89" name="Freeform 151">
                <a:extLst>
                  <a:ext uri="{FF2B5EF4-FFF2-40B4-BE49-F238E27FC236}">
                    <a16:creationId xmlns:a16="http://schemas.microsoft.com/office/drawing/2014/main" id="{B40542A4-67DA-1141-A1CD-9DC369346A1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20" y="2347"/>
                <a:ext cx="64" cy="7"/>
              </a:xfrm>
              <a:custGeom>
                <a:avLst/>
                <a:gdLst>
                  <a:gd name="T0" fmla="*/ 1 w 130"/>
                  <a:gd name="T1" fmla="*/ 2 h 15"/>
                  <a:gd name="T2" fmla="*/ 66 w 130"/>
                  <a:gd name="T3" fmla="*/ 9 h 15"/>
                  <a:gd name="T4" fmla="*/ 130 w 130"/>
                  <a:gd name="T5" fmla="*/ 11 h 15"/>
                  <a:gd name="T6" fmla="*/ 129 w 130"/>
                  <a:gd name="T7" fmla="*/ 10 h 15"/>
                  <a:gd name="T8" fmla="*/ 57 w 130"/>
                  <a:gd name="T9" fmla="*/ 8 h 15"/>
                  <a:gd name="T10" fmla="*/ 13 w 130"/>
                  <a:gd name="T11" fmla="*/ 2 h 15"/>
                  <a:gd name="T12" fmla="*/ 1 w 130"/>
                  <a:gd name="T13" fmla="*/ 3 h 15"/>
                  <a:gd name="T14" fmla="*/ 2 w 130"/>
                  <a:gd name="T15" fmla="*/ 4 h 15"/>
                  <a:gd name="T16" fmla="*/ 22 w 130"/>
                  <a:gd name="T17" fmla="*/ 5 h 15"/>
                  <a:gd name="T18" fmla="*/ 56 w 130"/>
                  <a:gd name="T19" fmla="*/ 9 h 15"/>
                  <a:gd name="T20" fmla="*/ 123 w 130"/>
                  <a:gd name="T21" fmla="*/ 12 h 15"/>
                  <a:gd name="T22" fmla="*/ 66 w 130"/>
                  <a:gd name="T23" fmla="*/ 8 h 15"/>
                  <a:gd name="T24" fmla="*/ 1 w 130"/>
                  <a:gd name="T25" fmla="*/ 0 h 15"/>
                  <a:gd name="T26" fmla="*/ 1 w 130"/>
                  <a:gd name="T27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0" h="15">
                    <a:moveTo>
                      <a:pt x="1" y="2"/>
                    </a:moveTo>
                    <a:cubicBezTo>
                      <a:pt x="22" y="3"/>
                      <a:pt x="45" y="7"/>
                      <a:pt x="66" y="9"/>
                    </a:cubicBezTo>
                    <a:cubicBezTo>
                      <a:pt x="86" y="12"/>
                      <a:pt x="110" y="15"/>
                      <a:pt x="130" y="11"/>
                    </a:cubicBezTo>
                    <a:cubicBezTo>
                      <a:pt x="130" y="11"/>
                      <a:pt x="130" y="9"/>
                      <a:pt x="129" y="10"/>
                    </a:cubicBezTo>
                    <a:cubicBezTo>
                      <a:pt x="106" y="11"/>
                      <a:pt x="80" y="10"/>
                      <a:pt x="57" y="8"/>
                    </a:cubicBezTo>
                    <a:cubicBezTo>
                      <a:pt x="42" y="6"/>
                      <a:pt x="27" y="5"/>
                      <a:pt x="13" y="2"/>
                    </a:cubicBezTo>
                    <a:cubicBezTo>
                      <a:pt x="8" y="1"/>
                      <a:pt x="6" y="1"/>
                      <a:pt x="1" y="3"/>
                    </a:cubicBezTo>
                    <a:cubicBezTo>
                      <a:pt x="1" y="3"/>
                      <a:pt x="1" y="4"/>
                      <a:pt x="2" y="4"/>
                    </a:cubicBezTo>
                    <a:cubicBezTo>
                      <a:pt x="6" y="2"/>
                      <a:pt x="18" y="5"/>
                      <a:pt x="22" y="5"/>
                    </a:cubicBezTo>
                    <a:cubicBezTo>
                      <a:pt x="34" y="6"/>
                      <a:pt x="45" y="8"/>
                      <a:pt x="56" y="9"/>
                    </a:cubicBezTo>
                    <a:cubicBezTo>
                      <a:pt x="79" y="12"/>
                      <a:pt x="101" y="11"/>
                      <a:pt x="123" y="12"/>
                    </a:cubicBezTo>
                    <a:cubicBezTo>
                      <a:pt x="104" y="11"/>
                      <a:pt x="85" y="10"/>
                      <a:pt x="66" y="8"/>
                    </a:cubicBezTo>
                    <a:cubicBezTo>
                      <a:pt x="45" y="5"/>
                      <a:pt x="23" y="1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</a:path>
                </a:pathLst>
              </a:custGeom>
              <a:solidFill>
                <a:srgbClr val="5B5B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90" name="Freeform 152">
                <a:extLst>
                  <a:ext uri="{FF2B5EF4-FFF2-40B4-BE49-F238E27FC236}">
                    <a16:creationId xmlns:a16="http://schemas.microsoft.com/office/drawing/2014/main" id="{D7EB45F3-4EC3-024D-9924-A002FAD4E55E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19" y="2342"/>
                <a:ext cx="3" cy="7"/>
              </a:xfrm>
              <a:custGeom>
                <a:avLst/>
                <a:gdLst>
                  <a:gd name="T0" fmla="*/ 6 w 6"/>
                  <a:gd name="T1" fmla="*/ 13 h 15"/>
                  <a:gd name="T2" fmla="*/ 2 w 6"/>
                  <a:gd name="T3" fmla="*/ 1 h 15"/>
                  <a:gd name="T4" fmla="*/ 1 w 6"/>
                  <a:gd name="T5" fmla="*/ 1 h 15"/>
                  <a:gd name="T6" fmla="*/ 4 w 6"/>
                  <a:gd name="T7" fmla="*/ 14 h 15"/>
                  <a:gd name="T8" fmla="*/ 6 w 6"/>
                  <a:gd name="T9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5">
                    <a:moveTo>
                      <a:pt x="6" y="13"/>
                    </a:moveTo>
                    <a:cubicBezTo>
                      <a:pt x="4" y="9"/>
                      <a:pt x="4" y="5"/>
                      <a:pt x="2" y="1"/>
                    </a:cubicBezTo>
                    <a:cubicBezTo>
                      <a:pt x="2" y="0"/>
                      <a:pt x="0" y="0"/>
                      <a:pt x="1" y="1"/>
                    </a:cubicBezTo>
                    <a:cubicBezTo>
                      <a:pt x="2" y="5"/>
                      <a:pt x="2" y="10"/>
                      <a:pt x="4" y="14"/>
                    </a:cubicBezTo>
                    <a:cubicBezTo>
                      <a:pt x="5" y="15"/>
                      <a:pt x="6" y="14"/>
                      <a:pt x="6" y="13"/>
                    </a:cubicBezTo>
                  </a:path>
                </a:pathLst>
              </a:custGeom>
              <a:solidFill>
                <a:srgbClr val="5B5B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91" name="Freeform 153">
                <a:extLst>
                  <a:ext uri="{FF2B5EF4-FFF2-40B4-BE49-F238E27FC236}">
                    <a16:creationId xmlns:a16="http://schemas.microsoft.com/office/drawing/2014/main" id="{875FC815-2C54-E249-94A4-4648A38C09AE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19" y="2340"/>
                <a:ext cx="63" cy="6"/>
              </a:xfrm>
              <a:custGeom>
                <a:avLst/>
                <a:gdLst>
                  <a:gd name="T0" fmla="*/ 1 w 130"/>
                  <a:gd name="T1" fmla="*/ 2 h 12"/>
                  <a:gd name="T2" fmla="*/ 64 w 130"/>
                  <a:gd name="T3" fmla="*/ 5 h 12"/>
                  <a:gd name="T4" fmla="*/ 129 w 130"/>
                  <a:gd name="T5" fmla="*/ 12 h 12"/>
                  <a:gd name="T6" fmla="*/ 129 w 130"/>
                  <a:gd name="T7" fmla="*/ 10 h 12"/>
                  <a:gd name="T8" fmla="*/ 64 w 130"/>
                  <a:gd name="T9" fmla="*/ 3 h 12"/>
                  <a:gd name="T10" fmla="*/ 1 w 130"/>
                  <a:gd name="T11" fmla="*/ 1 h 12"/>
                  <a:gd name="T12" fmla="*/ 1 w 130"/>
                  <a:gd name="T13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0" h="12">
                    <a:moveTo>
                      <a:pt x="1" y="2"/>
                    </a:moveTo>
                    <a:cubicBezTo>
                      <a:pt x="22" y="3"/>
                      <a:pt x="43" y="2"/>
                      <a:pt x="64" y="5"/>
                    </a:cubicBezTo>
                    <a:cubicBezTo>
                      <a:pt x="86" y="7"/>
                      <a:pt x="107" y="11"/>
                      <a:pt x="129" y="12"/>
                    </a:cubicBezTo>
                    <a:cubicBezTo>
                      <a:pt x="130" y="12"/>
                      <a:pt x="130" y="10"/>
                      <a:pt x="129" y="10"/>
                    </a:cubicBezTo>
                    <a:cubicBezTo>
                      <a:pt x="107" y="9"/>
                      <a:pt x="86" y="6"/>
                      <a:pt x="64" y="3"/>
                    </a:cubicBezTo>
                    <a:cubicBezTo>
                      <a:pt x="43" y="0"/>
                      <a:pt x="22" y="1"/>
                      <a:pt x="1" y="1"/>
                    </a:cubicBezTo>
                    <a:cubicBezTo>
                      <a:pt x="0" y="1"/>
                      <a:pt x="0" y="2"/>
                      <a:pt x="1" y="2"/>
                    </a:cubicBezTo>
                  </a:path>
                </a:pathLst>
              </a:custGeom>
              <a:solidFill>
                <a:srgbClr val="5B5B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92" name="Freeform 154">
                <a:extLst>
                  <a:ext uri="{FF2B5EF4-FFF2-40B4-BE49-F238E27FC236}">
                    <a16:creationId xmlns:a16="http://schemas.microsoft.com/office/drawing/2014/main" id="{2DB8C345-227E-384E-9E97-590FC34DF03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81" y="2345"/>
                <a:ext cx="3" cy="8"/>
              </a:xfrm>
              <a:custGeom>
                <a:avLst/>
                <a:gdLst>
                  <a:gd name="T0" fmla="*/ 0 w 6"/>
                  <a:gd name="T1" fmla="*/ 1 h 17"/>
                  <a:gd name="T2" fmla="*/ 4 w 6"/>
                  <a:gd name="T3" fmla="*/ 16 h 17"/>
                  <a:gd name="T4" fmla="*/ 6 w 6"/>
                  <a:gd name="T5" fmla="*/ 16 h 17"/>
                  <a:gd name="T6" fmla="*/ 2 w 6"/>
                  <a:gd name="T7" fmla="*/ 1 h 17"/>
                  <a:gd name="T8" fmla="*/ 0 w 6"/>
                  <a:gd name="T9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7">
                    <a:moveTo>
                      <a:pt x="0" y="1"/>
                    </a:moveTo>
                    <a:cubicBezTo>
                      <a:pt x="2" y="6"/>
                      <a:pt x="4" y="11"/>
                      <a:pt x="4" y="16"/>
                    </a:cubicBezTo>
                    <a:cubicBezTo>
                      <a:pt x="4" y="17"/>
                      <a:pt x="6" y="17"/>
                      <a:pt x="6" y="16"/>
                    </a:cubicBezTo>
                    <a:cubicBezTo>
                      <a:pt x="5" y="10"/>
                      <a:pt x="3" y="6"/>
                      <a:pt x="2" y="1"/>
                    </a:cubicBezTo>
                    <a:cubicBezTo>
                      <a:pt x="1" y="0"/>
                      <a:pt x="0" y="0"/>
                      <a:pt x="0" y="1"/>
                    </a:cubicBezTo>
                  </a:path>
                </a:pathLst>
              </a:custGeom>
              <a:solidFill>
                <a:srgbClr val="5B5B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93" name="Freeform 155">
                <a:extLst>
                  <a:ext uri="{FF2B5EF4-FFF2-40B4-BE49-F238E27FC236}">
                    <a16:creationId xmlns:a16="http://schemas.microsoft.com/office/drawing/2014/main" id="{1542552E-19D4-A847-9C06-32561B99417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25" y="2353"/>
                <a:ext cx="32" cy="32"/>
              </a:xfrm>
              <a:custGeom>
                <a:avLst/>
                <a:gdLst>
                  <a:gd name="T0" fmla="*/ 3 w 67"/>
                  <a:gd name="T1" fmla="*/ 34 h 66"/>
                  <a:gd name="T2" fmla="*/ 32 w 67"/>
                  <a:gd name="T3" fmla="*/ 9 h 66"/>
                  <a:gd name="T4" fmla="*/ 57 w 67"/>
                  <a:gd name="T5" fmla="*/ 25 h 66"/>
                  <a:gd name="T6" fmla="*/ 46 w 67"/>
                  <a:gd name="T7" fmla="*/ 54 h 66"/>
                  <a:gd name="T8" fmla="*/ 24 w 67"/>
                  <a:gd name="T9" fmla="*/ 58 h 66"/>
                  <a:gd name="T10" fmla="*/ 4 w 67"/>
                  <a:gd name="T11" fmla="*/ 48 h 66"/>
                  <a:gd name="T12" fmla="*/ 5 w 67"/>
                  <a:gd name="T13" fmla="*/ 26 h 66"/>
                  <a:gd name="T14" fmla="*/ 52 w 67"/>
                  <a:gd name="T15" fmla="*/ 46 h 66"/>
                  <a:gd name="T16" fmla="*/ 30 w 67"/>
                  <a:gd name="T17" fmla="*/ 58 h 66"/>
                  <a:gd name="T18" fmla="*/ 6 w 67"/>
                  <a:gd name="T19" fmla="*/ 52 h 66"/>
                  <a:gd name="T20" fmla="*/ 5 w 67"/>
                  <a:gd name="T21" fmla="*/ 53 h 66"/>
                  <a:gd name="T22" fmla="*/ 39 w 67"/>
                  <a:gd name="T23" fmla="*/ 57 h 66"/>
                  <a:gd name="T24" fmla="*/ 57 w 67"/>
                  <a:gd name="T25" fmla="*/ 31 h 66"/>
                  <a:gd name="T26" fmla="*/ 26 w 67"/>
                  <a:gd name="T27" fmla="*/ 12 h 66"/>
                  <a:gd name="T28" fmla="*/ 1 w 67"/>
                  <a:gd name="T29" fmla="*/ 42 h 66"/>
                  <a:gd name="T30" fmla="*/ 32 w 67"/>
                  <a:gd name="T31" fmla="*/ 59 h 66"/>
                  <a:gd name="T32" fmla="*/ 59 w 67"/>
                  <a:gd name="T33" fmla="*/ 27 h 66"/>
                  <a:gd name="T34" fmla="*/ 29 w 67"/>
                  <a:gd name="T35" fmla="*/ 8 h 66"/>
                  <a:gd name="T36" fmla="*/ 2 w 67"/>
                  <a:gd name="T37" fmla="*/ 35 h 66"/>
                  <a:gd name="T38" fmla="*/ 3 w 67"/>
                  <a:gd name="T39" fmla="*/ 3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7" h="66">
                    <a:moveTo>
                      <a:pt x="3" y="34"/>
                    </a:moveTo>
                    <a:cubicBezTo>
                      <a:pt x="2" y="18"/>
                      <a:pt x="18" y="9"/>
                      <a:pt x="32" y="9"/>
                    </a:cubicBezTo>
                    <a:cubicBezTo>
                      <a:pt x="42" y="10"/>
                      <a:pt x="52" y="16"/>
                      <a:pt x="57" y="25"/>
                    </a:cubicBezTo>
                    <a:cubicBezTo>
                      <a:pt x="63" y="35"/>
                      <a:pt x="55" y="48"/>
                      <a:pt x="46" y="54"/>
                    </a:cubicBezTo>
                    <a:cubicBezTo>
                      <a:pt x="40" y="57"/>
                      <a:pt x="31" y="57"/>
                      <a:pt x="24" y="58"/>
                    </a:cubicBezTo>
                    <a:cubicBezTo>
                      <a:pt x="17" y="58"/>
                      <a:pt x="8" y="55"/>
                      <a:pt x="4" y="48"/>
                    </a:cubicBezTo>
                    <a:cubicBezTo>
                      <a:pt x="0" y="40"/>
                      <a:pt x="3" y="33"/>
                      <a:pt x="5" y="26"/>
                    </a:cubicBezTo>
                    <a:cubicBezTo>
                      <a:pt x="14" y="0"/>
                      <a:pt x="67" y="18"/>
                      <a:pt x="52" y="46"/>
                    </a:cubicBezTo>
                    <a:cubicBezTo>
                      <a:pt x="47" y="54"/>
                      <a:pt x="38" y="56"/>
                      <a:pt x="30" y="58"/>
                    </a:cubicBezTo>
                    <a:cubicBezTo>
                      <a:pt x="21" y="60"/>
                      <a:pt x="12" y="61"/>
                      <a:pt x="6" y="52"/>
                    </a:cubicBezTo>
                    <a:cubicBezTo>
                      <a:pt x="5" y="51"/>
                      <a:pt x="4" y="53"/>
                      <a:pt x="5" y="53"/>
                    </a:cubicBezTo>
                    <a:cubicBezTo>
                      <a:pt x="13" y="66"/>
                      <a:pt x="27" y="62"/>
                      <a:pt x="39" y="57"/>
                    </a:cubicBezTo>
                    <a:cubicBezTo>
                      <a:pt x="50" y="54"/>
                      <a:pt x="59" y="43"/>
                      <a:pt x="57" y="31"/>
                    </a:cubicBezTo>
                    <a:cubicBezTo>
                      <a:pt x="54" y="19"/>
                      <a:pt x="36" y="13"/>
                      <a:pt x="26" y="12"/>
                    </a:cubicBezTo>
                    <a:cubicBezTo>
                      <a:pt x="8" y="11"/>
                      <a:pt x="0" y="26"/>
                      <a:pt x="1" y="42"/>
                    </a:cubicBezTo>
                    <a:cubicBezTo>
                      <a:pt x="2" y="58"/>
                      <a:pt x="19" y="61"/>
                      <a:pt x="32" y="59"/>
                    </a:cubicBezTo>
                    <a:cubicBezTo>
                      <a:pt x="49" y="57"/>
                      <a:pt x="63" y="46"/>
                      <a:pt x="59" y="27"/>
                    </a:cubicBezTo>
                    <a:cubicBezTo>
                      <a:pt x="57" y="15"/>
                      <a:pt x="40" y="8"/>
                      <a:pt x="29" y="8"/>
                    </a:cubicBezTo>
                    <a:cubicBezTo>
                      <a:pt x="15" y="7"/>
                      <a:pt x="0" y="20"/>
                      <a:pt x="2" y="35"/>
                    </a:cubicBezTo>
                    <a:cubicBezTo>
                      <a:pt x="2" y="36"/>
                      <a:pt x="3" y="36"/>
                      <a:pt x="3" y="34"/>
                    </a:cubicBezTo>
                  </a:path>
                </a:pathLst>
              </a:custGeom>
              <a:solidFill>
                <a:srgbClr val="5B5B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94" name="Freeform 156">
                <a:extLst>
                  <a:ext uri="{FF2B5EF4-FFF2-40B4-BE49-F238E27FC236}">
                    <a16:creationId xmlns:a16="http://schemas.microsoft.com/office/drawing/2014/main" id="{FAA6EC90-B44B-3849-A49D-1D06CC8364E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31" y="2362"/>
                <a:ext cx="15" cy="15"/>
              </a:xfrm>
              <a:custGeom>
                <a:avLst/>
                <a:gdLst>
                  <a:gd name="T0" fmla="*/ 7 w 32"/>
                  <a:gd name="T1" fmla="*/ 18 h 29"/>
                  <a:gd name="T2" fmla="*/ 12 w 32"/>
                  <a:gd name="T3" fmla="*/ 7 h 29"/>
                  <a:gd name="T4" fmla="*/ 25 w 32"/>
                  <a:gd name="T5" fmla="*/ 11 h 29"/>
                  <a:gd name="T6" fmla="*/ 14 w 32"/>
                  <a:gd name="T7" fmla="*/ 26 h 29"/>
                  <a:gd name="T8" fmla="*/ 7 w 32"/>
                  <a:gd name="T9" fmla="*/ 9 h 29"/>
                  <a:gd name="T10" fmla="*/ 25 w 32"/>
                  <a:gd name="T11" fmla="*/ 20 h 29"/>
                  <a:gd name="T12" fmla="*/ 26 w 32"/>
                  <a:gd name="T13" fmla="*/ 20 h 29"/>
                  <a:gd name="T14" fmla="*/ 8 w 32"/>
                  <a:gd name="T15" fmla="*/ 6 h 29"/>
                  <a:gd name="T16" fmla="*/ 12 w 32"/>
                  <a:gd name="T17" fmla="*/ 28 h 29"/>
                  <a:gd name="T18" fmla="*/ 26 w 32"/>
                  <a:gd name="T19" fmla="*/ 9 h 29"/>
                  <a:gd name="T20" fmla="*/ 11 w 32"/>
                  <a:gd name="T21" fmla="*/ 6 h 29"/>
                  <a:gd name="T22" fmla="*/ 6 w 32"/>
                  <a:gd name="T23" fmla="*/ 19 h 29"/>
                  <a:gd name="T24" fmla="*/ 7 w 32"/>
                  <a:gd name="T25" fmla="*/ 18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" h="29">
                    <a:moveTo>
                      <a:pt x="7" y="18"/>
                    </a:moveTo>
                    <a:cubicBezTo>
                      <a:pt x="6" y="14"/>
                      <a:pt x="9" y="9"/>
                      <a:pt x="12" y="7"/>
                    </a:cubicBezTo>
                    <a:cubicBezTo>
                      <a:pt x="17" y="4"/>
                      <a:pt x="23" y="7"/>
                      <a:pt x="25" y="11"/>
                    </a:cubicBezTo>
                    <a:cubicBezTo>
                      <a:pt x="29" y="19"/>
                      <a:pt x="21" y="25"/>
                      <a:pt x="14" y="26"/>
                    </a:cubicBezTo>
                    <a:cubicBezTo>
                      <a:pt x="4" y="28"/>
                      <a:pt x="3" y="15"/>
                      <a:pt x="7" y="9"/>
                    </a:cubicBezTo>
                    <a:cubicBezTo>
                      <a:pt x="13" y="0"/>
                      <a:pt x="27" y="11"/>
                      <a:pt x="25" y="20"/>
                    </a:cubicBezTo>
                    <a:cubicBezTo>
                      <a:pt x="24" y="21"/>
                      <a:pt x="26" y="21"/>
                      <a:pt x="26" y="20"/>
                    </a:cubicBezTo>
                    <a:cubicBezTo>
                      <a:pt x="29" y="11"/>
                      <a:pt x="16" y="0"/>
                      <a:pt x="8" y="6"/>
                    </a:cubicBezTo>
                    <a:cubicBezTo>
                      <a:pt x="0" y="12"/>
                      <a:pt x="1" y="27"/>
                      <a:pt x="12" y="28"/>
                    </a:cubicBezTo>
                    <a:cubicBezTo>
                      <a:pt x="22" y="29"/>
                      <a:pt x="32" y="18"/>
                      <a:pt x="26" y="9"/>
                    </a:cubicBezTo>
                    <a:cubicBezTo>
                      <a:pt x="23" y="4"/>
                      <a:pt x="16" y="4"/>
                      <a:pt x="11" y="6"/>
                    </a:cubicBezTo>
                    <a:cubicBezTo>
                      <a:pt x="7" y="7"/>
                      <a:pt x="4" y="14"/>
                      <a:pt x="6" y="19"/>
                    </a:cubicBezTo>
                    <a:cubicBezTo>
                      <a:pt x="6" y="20"/>
                      <a:pt x="8" y="19"/>
                      <a:pt x="7" y="18"/>
                    </a:cubicBezTo>
                  </a:path>
                </a:pathLst>
              </a:custGeom>
              <a:solidFill>
                <a:srgbClr val="5B5B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95" name="Freeform 157">
                <a:extLst>
                  <a:ext uri="{FF2B5EF4-FFF2-40B4-BE49-F238E27FC236}">
                    <a16:creationId xmlns:a16="http://schemas.microsoft.com/office/drawing/2014/main" id="{18A19E73-047E-D445-A68B-E4F71ED9C30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40" y="2313"/>
                <a:ext cx="40" cy="29"/>
              </a:xfrm>
              <a:custGeom>
                <a:avLst/>
                <a:gdLst>
                  <a:gd name="T0" fmla="*/ 13 w 81"/>
                  <a:gd name="T1" fmla="*/ 39 h 60"/>
                  <a:gd name="T2" fmla="*/ 45 w 81"/>
                  <a:gd name="T3" fmla="*/ 8 h 60"/>
                  <a:gd name="T4" fmla="*/ 59 w 81"/>
                  <a:gd name="T5" fmla="*/ 48 h 60"/>
                  <a:gd name="T6" fmla="*/ 33 w 81"/>
                  <a:gd name="T7" fmla="*/ 55 h 60"/>
                  <a:gd name="T8" fmla="*/ 17 w 81"/>
                  <a:gd name="T9" fmla="*/ 26 h 60"/>
                  <a:gd name="T10" fmla="*/ 31 w 81"/>
                  <a:gd name="T11" fmla="*/ 7 h 60"/>
                  <a:gd name="T12" fmla="*/ 64 w 81"/>
                  <a:gd name="T13" fmla="*/ 23 h 60"/>
                  <a:gd name="T14" fmla="*/ 65 w 81"/>
                  <a:gd name="T15" fmla="*/ 22 h 60"/>
                  <a:gd name="T16" fmla="*/ 43 w 81"/>
                  <a:gd name="T17" fmla="*/ 4 h 60"/>
                  <a:gd name="T18" fmla="*/ 16 w 81"/>
                  <a:gd name="T19" fmla="*/ 25 h 60"/>
                  <a:gd name="T20" fmla="*/ 17 w 81"/>
                  <a:gd name="T21" fmla="*/ 52 h 60"/>
                  <a:gd name="T22" fmla="*/ 53 w 81"/>
                  <a:gd name="T23" fmla="*/ 53 h 60"/>
                  <a:gd name="T24" fmla="*/ 72 w 81"/>
                  <a:gd name="T25" fmla="*/ 31 h 60"/>
                  <a:gd name="T26" fmla="*/ 52 w 81"/>
                  <a:gd name="T27" fmla="*/ 8 h 60"/>
                  <a:gd name="T28" fmla="*/ 11 w 81"/>
                  <a:gd name="T29" fmla="*/ 40 h 60"/>
                  <a:gd name="T30" fmla="*/ 13 w 81"/>
                  <a:gd name="T31" fmla="*/ 39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1" h="60">
                    <a:moveTo>
                      <a:pt x="13" y="39"/>
                    </a:moveTo>
                    <a:cubicBezTo>
                      <a:pt x="3" y="21"/>
                      <a:pt x="30" y="7"/>
                      <a:pt x="45" y="8"/>
                    </a:cubicBezTo>
                    <a:cubicBezTo>
                      <a:pt x="66" y="9"/>
                      <a:pt x="81" y="36"/>
                      <a:pt x="59" y="48"/>
                    </a:cubicBezTo>
                    <a:cubicBezTo>
                      <a:pt x="51" y="53"/>
                      <a:pt x="42" y="55"/>
                      <a:pt x="33" y="55"/>
                    </a:cubicBezTo>
                    <a:cubicBezTo>
                      <a:pt x="16" y="55"/>
                      <a:pt x="10" y="40"/>
                      <a:pt x="17" y="26"/>
                    </a:cubicBezTo>
                    <a:cubicBezTo>
                      <a:pt x="21" y="19"/>
                      <a:pt x="24" y="11"/>
                      <a:pt x="31" y="7"/>
                    </a:cubicBezTo>
                    <a:cubicBezTo>
                      <a:pt x="42" y="0"/>
                      <a:pt x="62" y="10"/>
                      <a:pt x="64" y="23"/>
                    </a:cubicBezTo>
                    <a:cubicBezTo>
                      <a:pt x="64" y="24"/>
                      <a:pt x="66" y="23"/>
                      <a:pt x="65" y="22"/>
                    </a:cubicBezTo>
                    <a:cubicBezTo>
                      <a:pt x="64" y="11"/>
                      <a:pt x="53" y="6"/>
                      <a:pt x="43" y="4"/>
                    </a:cubicBezTo>
                    <a:cubicBezTo>
                      <a:pt x="28" y="1"/>
                      <a:pt x="23" y="14"/>
                      <a:pt x="16" y="25"/>
                    </a:cubicBezTo>
                    <a:cubicBezTo>
                      <a:pt x="12" y="32"/>
                      <a:pt x="10" y="46"/>
                      <a:pt x="17" y="52"/>
                    </a:cubicBezTo>
                    <a:cubicBezTo>
                      <a:pt x="28" y="60"/>
                      <a:pt x="42" y="57"/>
                      <a:pt x="53" y="53"/>
                    </a:cubicBezTo>
                    <a:cubicBezTo>
                      <a:pt x="62" y="50"/>
                      <a:pt x="74" y="42"/>
                      <a:pt x="72" y="31"/>
                    </a:cubicBezTo>
                    <a:cubicBezTo>
                      <a:pt x="71" y="19"/>
                      <a:pt x="63" y="12"/>
                      <a:pt x="52" y="8"/>
                    </a:cubicBezTo>
                    <a:cubicBezTo>
                      <a:pt x="35" y="2"/>
                      <a:pt x="0" y="18"/>
                      <a:pt x="11" y="40"/>
                    </a:cubicBezTo>
                    <a:cubicBezTo>
                      <a:pt x="12" y="41"/>
                      <a:pt x="13" y="40"/>
                      <a:pt x="13" y="39"/>
                    </a:cubicBezTo>
                  </a:path>
                </a:pathLst>
              </a:custGeom>
              <a:solidFill>
                <a:srgbClr val="5B5B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96" name="Freeform 158">
                <a:extLst>
                  <a:ext uri="{FF2B5EF4-FFF2-40B4-BE49-F238E27FC236}">
                    <a16:creationId xmlns:a16="http://schemas.microsoft.com/office/drawing/2014/main" id="{8C1E902F-4AC3-BB46-A881-F23F8FE08DD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52" y="2322"/>
                <a:ext cx="19" cy="14"/>
              </a:xfrm>
              <a:custGeom>
                <a:avLst/>
                <a:gdLst>
                  <a:gd name="T0" fmla="*/ 5 w 38"/>
                  <a:gd name="T1" fmla="*/ 13 h 29"/>
                  <a:gd name="T2" fmla="*/ 11 w 38"/>
                  <a:gd name="T3" fmla="*/ 2 h 29"/>
                  <a:gd name="T4" fmla="*/ 23 w 38"/>
                  <a:gd name="T5" fmla="*/ 6 h 29"/>
                  <a:gd name="T6" fmla="*/ 24 w 38"/>
                  <a:gd name="T7" fmla="*/ 20 h 29"/>
                  <a:gd name="T8" fmla="*/ 12 w 38"/>
                  <a:gd name="T9" fmla="*/ 24 h 29"/>
                  <a:gd name="T10" fmla="*/ 2 w 38"/>
                  <a:gd name="T11" fmla="*/ 16 h 29"/>
                  <a:gd name="T12" fmla="*/ 11 w 38"/>
                  <a:gd name="T13" fmla="*/ 6 h 29"/>
                  <a:gd name="T14" fmla="*/ 21 w 38"/>
                  <a:gd name="T15" fmla="*/ 9 h 29"/>
                  <a:gd name="T16" fmla="*/ 18 w 38"/>
                  <a:gd name="T17" fmla="*/ 23 h 29"/>
                  <a:gd name="T18" fmla="*/ 18 w 38"/>
                  <a:gd name="T19" fmla="*/ 25 h 29"/>
                  <a:gd name="T20" fmla="*/ 26 w 38"/>
                  <a:gd name="T21" fmla="*/ 14 h 29"/>
                  <a:gd name="T22" fmla="*/ 14 w 38"/>
                  <a:gd name="T23" fmla="*/ 4 h 29"/>
                  <a:gd name="T24" fmla="*/ 1 w 38"/>
                  <a:gd name="T25" fmla="*/ 11 h 29"/>
                  <a:gd name="T26" fmla="*/ 5 w 38"/>
                  <a:gd name="T27" fmla="*/ 25 h 29"/>
                  <a:gd name="T28" fmla="*/ 28 w 38"/>
                  <a:gd name="T29" fmla="*/ 7 h 29"/>
                  <a:gd name="T30" fmla="*/ 10 w 38"/>
                  <a:gd name="T31" fmla="*/ 1 h 29"/>
                  <a:gd name="T32" fmla="*/ 3 w 38"/>
                  <a:gd name="T33" fmla="*/ 14 h 29"/>
                  <a:gd name="T34" fmla="*/ 5 w 38"/>
                  <a:gd name="T35" fmla="*/ 13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8" h="29">
                    <a:moveTo>
                      <a:pt x="5" y="13"/>
                    </a:moveTo>
                    <a:cubicBezTo>
                      <a:pt x="4" y="8"/>
                      <a:pt x="6" y="4"/>
                      <a:pt x="11" y="2"/>
                    </a:cubicBezTo>
                    <a:cubicBezTo>
                      <a:pt x="15" y="1"/>
                      <a:pt x="20" y="4"/>
                      <a:pt x="23" y="6"/>
                    </a:cubicBezTo>
                    <a:cubicBezTo>
                      <a:pt x="29" y="9"/>
                      <a:pt x="29" y="15"/>
                      <a:pt x="24" y="20"/>
                    </a:cubicBezTo>
                    <a:cubicBezTo>
                      <a:pt x="21" y="23"/>
                      <a:pt x="16" y="23"/>
                      <a:pt x="12" y="24"/>
                    </a:cubicBezTo>
                    <a:cubicBezTo>
                      <a:pt x="6" y="24"/>
                      <a:pt x="3" y="23"/>
                      <a:pt x="2" y="16"/>
                    </a:cubicBezTo>
                    <a:cubicBezTo>
                      <a:pt x="2" y="11"/>
                      <a:pt x="4" y="5"/>
                      <a:pt x="11" y="6"/>
                    </a:cubicBezTo>
                    <a:cubicBezTo>
                      <a:pt x="15" y="6"/>
                      <a:pt x="18" y="7"/>
                      <a:pt x="21" y="9"/>
                    </a:cubicBezTo>
                    <a:cubicBezTo>
                      <a:pt x="27" y="12"/>
                      <a:pt x="24" y="22"/>
                      <a:pt x="18" y="23"/>
                    </a:cubicBezTo>
                    <a:cubicBezTo>
                      <a:pt x="17" y="23"/>
                      <a:pt x="17" y="25"/>
                      <a:pt x="18" y="25"/>
                    </a:cubicBezTo>
                    <a:cubicBezTo>
                      <a:pt x="23" y="24"/>
                      <a:pt x="27" y="18"/>
                      <a:pt x="26" y="14"/>
                    </a:cubicBezTo>
                    <a:cubicBezTo>
                      <a:pt x="25" y="8"/>
                      <a:pt x="19" y="5"/>
                      <a:pt x="14" y="4"/>
                    </a:cubicBezTo>
                    <a:cubicBezTo>
                      <a:pt x="7" y="3"/>
                      <a:pt x="2" y="4"/>
                      <a:pt x="1" y="11"/>
                    </a:cubicBezTo>
                    <a:cubicBezTo>
                      <a:pt x="0" y="16"/>
                      <a:pt x="0" y="23"/>
                      <a:pt x="5" y="25"/>
                    </a:cubicBezTo>
                    <a:cubicBezTo>
                      <a:pt x="14" y="29"/>
                      <a:pt x="38" y="18"/>
                      <a:pt x="28" y="7"/>
                    </a:cubicBezTo>
                    <a:cubicBezTo>
                      <a:pt x="24" y="3"/>
                      <a:pt x="16" y="0"/>
                      <a:pt x="10" y="1"/>
                    </a:cubicBezTo>
                    <a:cubicBezTo>
                      <a:pt x="5" y="2"/>
                      <a:pt x="2" y="9"/>
                      <a:pt x="3" y="14"/>
                    </a:cubicBezTo>
                    <a:cubicBezTo>
                      <a:pt x="3" y="15"/>
                      <a:pt x="5" y="14"/>
                      <a:pt x="5" y="13"/>
                    </a:cubicBezTo>
                  </a:path>
                </a:pathLst>
              </a:custGeom>
              <a:solidFill>
                <a:srgbClr val="5B5B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97" name="Freeform 159">
                <a:extLst>
                  <a:ext uri="{FF2B5EF4-FFF2-40B4-BE49-F238E27FC236}">
                    <a16:creationId xmlns:a16="http://schemas.microsoft.com/office/drawing/2014/main" id="{5ABBAFAC-C1A7-F84A-BD19-78B4A0261778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419" y="2341"/>
                <a:ext cx="64" cy="9"/>
              </a:xfrm>
              <a:custGeom>
                <a:avLst/>
                <a:gdLst>
                  <a:gd name="T0" fmla="*/ 9 w 131"/>
                  <a:gd name="T1" fmla="*/ 15 h 18"/>
                  <a:gd name="T2" fmla="*/ 5 w 131"/>
                  <a:gd name="T3" fmla="*/ 16 h 18"/>
                  <a:gd name="T4" fmla="*/ 6 w 131"/>
                  <a:gd name="T5" fmla="*/ 17 h 18"/>
                  <a:gd name="T6" fmla="*/ 8 w 131"/>
                  <a:gd name="T7" fmla="*/ 18 h 18"/>
                  <a:gd name="T8" fmla="*/ 11 w 131"/>
                  <a:gd name="T9" fmla="*/ 15 h 18"/>
                  <a:gd name="T10" fmla="*/ 9 w 131"/>
                  <a:gd name="T11" fmla="*/ 15 h 18"/>
                  <a:gd name="T12" fmla="*/ 130 w 131"/>
                  <a:gd name="T13" fmla="*/ 9 h 18"/>
                  <a:gd name="T14" fmla="*/ 131 w 131"/>
                  <a:gd name="T15" fmla="*/ 11 h 18"/>
                  <a:gd name="T16" fmla="*/ 130 w 131"/>
                  <a:gd name="T17" fmla="*/ 9 h 18"/>
                  <a:gd name="T18" fmla="*/ 128 w 131"/>
                  <a:gd name="T19" fmla="*/ 8 h 18"/>
                  <a:gd name="T20" fmla="*/ 128 w 131"/>
                  <a:gd name="T21" fmla="*/ 8 h 18"/>
                  <a:gd name="T22" fmla="*/ 126 w 131"/>
                  <a:gd name="T23" fmla="*/ 8 h 18"/>
                  <a:gd name="T24" fmla="*/ 128 w 131"/>
                  <a:gd name="T25" fmla="*/ 8 h 18"/>
                  <a:gd name="T26" fmla="*/ 128 w 131"/>
                  <a:gd name="T27" fmla="*/ 8 h 18"/>
                  <a:gd name="T28" fmla="*/ 128 w 131"/>
                  <a:gd name="T29" fmla="*/ 8 h 18"/>
                  <a:gd name="T30" fmla="*/ 1 w 131"/>
                  <a:gd name="T31" fmla="*/ 0 h 18"/>
                  <a:gd name="T32" fmla="*/ 0 w 131"/>
                  <a:gd name="T33" fmla="*/ 2 h 18"/>
                  <a:gd name="T34" fmla="*/ 2 w 131"/>
                  <a:gd name="T35" fmla="*/ 13 h 18"/>
                  <a:gd name="T36" fmla="*/ 4 w 131"/>
                  <a:gd name="T37" fmla="*/ 15 h 18"/>
                  <a:gd name="T38" fmla="*/ 4 w 131"/>
                  <a:gd name="T39" fmla="*/ 15 h 18"/>
                  <a:gd name="T40" fmla="*/ 4 w 131"/>
                  <a:gd name="T41" fmla="*/ 15 h 18"/>
                  <a:gd name="T42" fmla="*/ 4 w 131"/>
                  <a:gd name="T43" fmla="*/ 14 h 18"/>
                  <a:gd name="T44" fmla="*/ 4 w 131"/>
                  <a:gd name="T45" fmla="*/ 13 h 18"/>
                  <a:gd name="T46" fmla="*/ 1 w 131"/>
                  <a:gd name="T47" fmla="*/ 2 h 18"/>
                  <a:gd name="T48" fmla="*/ 1 w 131"/>
                  <a:gd name="T49" fmla="*/ 1 h 18"/>
                  <a:gd name="T50" fmla="*/ 2 w 131"/>
                  <a:gd name="T51" fmla="*/ 2 h 18"/>
                  <a:gd name="T52" fmla="*/ 5 w 131"/>
                  <a:gd name="T53" fmla="*/ 12 h 18"/>
                  <a:gd name="T54" fmla="*/ 10 w 131"/>
                  <a:gd name="T55" fmla="*/ 13 h 18"/>
                  <a:gd name="T56" fmla="*/ 10 w 131"/>
                  <a:gd name="T57" fmla="*/ 9 h 18"/>
                  <a:gd name="T58" fmla="*/ 15 w 131"/>
                  <a:gd name="T59" fmla="*/ 7 h 18"/>
                  <a:gd name="T60" fmla="*/ 29 w 131"/>
                  <a:gd name="T61" fmla="*/ 9 h 18"/>
                  <a:gd name="T62" fmla="*/ 40 w 131"/>
                  <a:gd name="T63" fmla="*/ 10 h 18"/>
                  <a:gd name="T64" fmla="*/ 43 w 131"/>
                  <a:gd name="T65" fmla="*/ 10 h 18"/>
                  <a:gd name="T66" fmla="*/ 47 w 131"/>
                  <a:gd name="T67" fmla="*/ 10 h 18"/>
                  <a:gd name="T68" fmla="*/ 56 w 131"/>
                  <a:gd name="T69" fmla="*/ 10 h 18"/>
                  <a:gd name="T70" fmla="*/ 70 w 131"/>
                  <a:gd name="T71" fmla="*/ 11 h 18"/>
                  <a:gd name="T72" fmla="*/ 72 w 131"/>
                  <a:gd name="T73" fmla="*/ 14 h 18"/>
                  <a:gd name="T74" fmla="*/ 76 w 131"/>
                  <a:gd name="T75" fmla="*/ 14 h 18"/>
                  <a:gd name="T76" fmla="*/ 87 w 131"/>
                  <a:gd name="T77" fmla="*/ 13 h 18"/>
                  <a:gd name="T78" fmla="*/ 91 w 131"/>
                  <a:gd name="T79" fmla="*/ 13 h 18"/>
                  <a:gd name="T80" fmla="*/ 121 w 131"/>
                  <a:gd name="T81" fmla="*/ 17 h 18"/>
                  <a:gd name="T82" fmla="*/ 122 w 131"/>
                  <a:gd name="T83" fmla="*/ 17 h 18"/>
                  <a:gd name="T84" fmla="*/ 124 w 131"/>
                  <a:gd name="T85" fmla="*/ 14 h 18"/>
                  <a:gd name="T86" fmla="*/ 129 w 131"/>
                  <a:gd name="T87" fmla="*/ 13 h 18"/>
                  <a:gd name="T88" fmla="*/ 130 w 131"/>
                  <a:gd name="T89" fmla="*/ 13 h 18"/>
                  <a:gd name="T90" fmla="*/ 129 w 131"/>
                  <a:gd name="T91" fmla="*/ 10 h 18"/>
                  <a:gd name="T92" fmla="*/ 64 w 131"/>
                  <a:gd name="T93" fmla="*/ 3 h 18"/>
                  <a:gd name="T94" fmla="*/ 1 w 131"/>
                  <a:gd name="T95" fmla="*/ 0 h 18"/>
                  <a:gd name="T96" fmla="*/ 1 w 131"/>
                  <a:gd name="T9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31" h="18">
                    <a:moveTo>
                      <a:pt x="9" y="15"/>
                    </a:moveTo>
                    <a:cubicBezTo>
                      <a:pt x="8" y="15"/>
                      <a:pt x="6" y="15"/>
                      <a:pt x="5" y="16"/>
                    </a:cubicBezTo>
                    <a:cubicBezTo>
                      <a:pt x="5" y="16"/>
                      <a:pt x="6" y="16"/>
                      <a:pt x="6" y="17"/>
                    </a:cubicBezTo>
                    <a:cubicBezTo>
                      <a:pt x="6" y="18"/>
                      <a:pt x="7" y="18"/>
                      <a:pt x="8" y="18"/>
                    </a:cubicBezTo>
                    <a:cubicBezTo>
                      <a:pt x="10" y="18"/>
                      <a:pt x="11" y="17"/>
                      <a:pt x="11" y="15"/>
                    </a:cubicBezTo>
                    <a:cubicBezTo>
                      <a:pt x="10" y="15"/>
                      <a:pt x="10" y="15"/>
                      <a:pt x="9" y="15"/>
                    </a:cubicBezTo>
                    <a:moveTo>
                      <a:pt x="130" y="9"/>
                    </a:moveTo>
                    <a:cubicBezTo>
                      <a:pt x="130" y="10"/>
                      <a:pt x="131" y="10"/>
                      <a:pt x="131" y="11"/>
                    </a:cubicBezTo>
                    <a:cubicBezTo>
                      <a:pt x="131" y="10"/>
                      <a:pt x="131" y="9"/>
                      <a:pt x="130" y="9"/>
                    </a:cubicBezTo>
                    <a:moveTo>
                      <a:pt x="128" y="8"/>
                    </a:moveTo>
                    <a:cubicBezTo>
                      <a:pt x="128" y="8"/>
                      <a:pt x="128" y="8"/>
                      <a:pt x="128" y="8"/>
                    </a:cubicBezTo>
                    <a:cubicBezTo>
                      <a:pt x="127" y="8"/>
                      <a:pt x="127" y="8"/>
                      <a:pt x="126" y="8"/>
                    </a:cubicBezTo>
                    <a:cubicBezTo>
                      <a:pt x="127" y="8"/>
                      <a:pt x="127" y="8"/>
                      <a:pt x="128" y="8"/>
                    </a:cubicBezTo>
                    <a:cubicBezTo>
                      <a:pt x="128" y="8"/>
                      <a:pt x="128" y="8"/>
                      <a:pt x="128" y="8"/>
                    </a:cubicBezTo>
                    <a:cubicBezTo>
                      <a:pt x="128" y="8"/>
                      <a:pt x="128" y="8"/>
                      <a:pt x="128" y="8"/>
                    </a:cubicBezTo>
                    <a:moveTo>
                      <a:pt x="1" y="0"/>
                    </a:moveTo>
                    <a:cubicBezTo>
                      <a:pt x="0" y="0"/>
                      <a:pt x="0" y="1"/>
                      <a:pt x="0" y="2"/>
                    </a:cubicBezTo>
                    <a:cubicBezTo>
                      <a:pt x="0" y="6"/>
                      <a:pt x="0" y="9"/>
                      <a:pt x="2" y="13"/>
                    </a:cubicBezTo>
                    <a:cubicBezTo>
                      <a:pt x="3" y="14"/>
                      <a:pt x="3" y="15"/>
                      <a:pt x="4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3" y="14"/>
                      <a:pt x="3" y="13"/>
                      <a:pt x="4" y="13"/>
                    </a:cubicBezTo>
                    <a:cubicBezTo>
                      <a:pt x="2" y="9"/>
                      <a:pt x="2" y="5"/>
                      <a:pt x="1" y="2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3" y="5"/>
                      <a:pt x="4" y="9"/>
                      <a:pt x="5" y="12"/>
                    </a:cubicBezTo>
                    <a:cubicBezTo>
                      <a:pt x="7" y="12"/>
                      <a:pt x="9" y="12"/>
                      <a:pt x="10" y="13"/>
                    </a:cubicBezTo>
                    <a:cubicBezTo>
                      <a:pt x="10" y="11"/>
                      <a:pt x="10" y="10"/>
                      <a:pt x="10" y="9"/>
                    </a:cubicBezTo>
                    <a:cubicBezTo>
                      <a:pt x="11" y="8"/>
                      <a:pt x="13" y="7"/>
                      <a:pt x="15" y="7"/>
                    </a:cubicBezTo>
                    <a:cubicBezTo>
                      <a:pt x="20" y="7"/>
                      <a:pt x="26" y="9"/>
                      <a:pt x="29" y="9"/>
                    </a:cubicBezTo>
                    <a:cubicBezTo>
                      <a:pt x="33" y="9"/>
                      <a:pt x="36" y="10"/>
                      <a:pt x="40" y="10"/>
                    </a:cubicBezTo>
                    <a:cubicBezTo>
                      <a:pt x="41" y="10"/>
                      <a:pt x="42" y="10"/>
                      <a:pt x="43" y="10"/>
                    </a:cubicBezTo>
                    <a:cubicBezTo>
                      <a:pt x="45" y="10"/>
                      <a:pt x="46" y="10"/>
                      <a:pt x="47" y="10"/>
                    </a:cubicBezTo>
                    <a:cubicBezTo>
                      <a:pt x="50" y="10"/>
                      <a:pt x="53" y="10"/>
                      <a:pt x="56" y="10"/>
                    </a:cubicBezTo>
                    <a:cubicBezTo>
                      <a:pt x="61" y="10"/>
                      <a:pt x="65" y="11"/>
                      <a:pt x="70" y="11"/>
                    </a:cubicBezTo>
                    <a:cubicBezTo>
                      <a:pt x="70" y="12"/>
                      <a:pt x="71" y="14"/>
                      <a:pt x="72" y="14"/>
                    </a:cubicBezTo>
                    <a:cubicBezTo>
                      <a:pt x="74" y="14"/>
                      <a:pt x="75" y="14"/>
                      <a:pt x="76" y="14"/>
                    </a:cubicBezTo>
                    <a:cubicBezTo>
                      <a:pt x="80" y="14"/>
                      <a:pt x="83" y="13"/>
                      <a:pt x="87" y="13"/>
                    </a:cubicBezTo>
                    <a:cubicBezTo>
                      <a:pt x="88" y="13"/>
                      <a:pt x="89" y="13"/>
                      <a:pt x="91" y="13"/>
                    </a:cubicBezTo>
                    <a:cubicBezTo>
                      <a:pt x="101" y="14"/>
                      <a:pt x="111" y="15"/>
                      <a:pt x="121" y="17"/>
                    </a:cubicBezTo>
                    <a:cubicBezTo>
                      <a:pt x="121" y="17"/>
                      <a:pt x="121" y="17"/>
                      <a:pt x="122" y="17"/>
                    </a:cubicBezTo>
                    <a:cubicBezTo>
                      <a:pt x="123" y="17"/>
                      <a:pt x="124" y="15"/>
                      <a:pt x="124" y="14"/>
                    </a:cubicBezTo>
                    <a:cubicBezTo>
                      <a:pt x="126" y="14"/>
                      <a:pt x="127" y="14"/>
                      <a:pt x="129" y="13"/>
                    </a:cubicBezTo>
                    <a:cubicBezTo>
                      <a:pt x="129" y="13"/>
                      <a:pt x="129" y="13"/>
                      <a:pt x="130" y="13"/>
                    </a:cubicBezTo>
                    <a:cubicBezTo>
                      <a:pt x="129" y="12"/>
                      <a:pt x="129" y="11"/>
                      <a:pt x="129" y="10"/>
                    </a:cubicBezTo>
                    <a:cubicBezTo>
                      <a:pt x="107" y="9"/>
                      <a:pt x="86" y="5"/>
                      <a:pt x="64" y="3"/>
                    </a:cubicBezTo>
                    <a:cubicBezTo>
                      <a:pt x="43" y="0"/>
                      <a:pt x="22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99F4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98" name="Freeform 160">
                <a:extLst>
                  <a:ext uri="{FF2B5EF4-FFF2-40B4-BE49-F238E27FC236}">
                    <a16:creationId xmlns:a16="http://schemas.microsoft.com/office/drawing/2014/main" id="{12D0D9BF-D5F5-424D-A2BF-3E9F4EF38411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420" y="2347"/>
                <a:ext cx="4" cy="2"/>
              </a:xfrm>
              <a:custGeom>
                <a:avLst/>
                <a:gdLst>
                  <a:gd name="T0" fmla="*/ 1 w 8"/>
                  <a:gd name="T1" fmla="*/ 3 h 4"/>
                  <a:gd name="T2" fmla="*/ 1 w 8"/>
                  <a:gd name="T3" fmla="*/ 3 h 4"/>
                  <a:gd name="T4" fmla="*/ 1 w 8"/>
                  <a:gd name="T5" fmla="*/ 3 h 4"/>
                  <a:gd name="T6" fmla="*/ 1 w 8"/>
                  <a:gd name="T7" fmla="*/ 3 h 4"/>
                  <a:gd name="T8" fmla="*/ 1 w 8"/>
                  <a:gd name="T9" fmla="*/ 1 h 4"/>
                  <a:gd name="T10" fmla="*/ 1 w 8"/>
                  <a:gd name="T11" fmla="*/ 2 h 4"/>
                  <a:gd name="T12" fmla="*/ 1 w 8"/>
                  <a:gd name="T13" fmla="*/ 1 h 4"/>
                  <a:gd name="T14" fmla="*/ 2 w 8"/>
                  <a:gd name="T15" fmla="*/ 0 h 4"/>
                  <a:gd name="T16" fmla="*/ 3 w 8"/>
                  <a:gd name="T17" fmla="*/ 2 h 4"/>
                  <a:gd name="T18" fmla="*/ 2 w 8"/>
                  <a:gd name="T19" fmla="*/ 3 h 4"/>
                  <a:gd name="T20" fmla="*/ 2 w 8"/>
                  <a:gd name="T21" fmla="*/ 3 h 4"/>
                  <a:gd name="T22" fmla="*/ 2 w 8"/>
                  <a:gd name="T23" fmla="*/ 4 h 4"/>
                  <a:gd name="T24" fmla="*/ 6 w 8"/>
                  <a:gd name="T25" fmla="*/ 3 h 4"/>
                  <a:gd name="T26" fmla="*/ 8 w 8"/>
                  <a:gd name="T27" fmla="*/ 3 h 4"/>
                  <a:gd name="T28" fmla="*/ 8 w 8"/>
                  <a:gd name="T29" fmla="*/ 2 h 4"/>
                  <a:gd name="T30" fmla="*/ 8 w 8"/>
                  <a:gd name="T31" fmla="*/ 2 h 4"/>
                  <a:gd name="T32" fmla="*/ 8 w 8"/>
                  <a:gd name="T33" fmla="*/ 2 h 4"/>
                  <a:gd name="T34" fmla="*/ 8 w 8"/>
                  <a:gd name="T35" fmla="*/ 2 h 4"/>
                  <a:gd name="T36" fmla="*/ 7 w 8"/>
                  <a:gd name="T37" fmla="*/ 1 h 4"/>
                  <a:gd name="T38" fmla="*/ 2 w 8"/>
                  <a:gd name="T3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" h="4"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moveTo>
                      <a:pt x="1" y="1"/>
                    </a:moveTo>
                    <a:cubicBezTo>
                      <a:pt x="0" y="1"/>
                      <a:pt x="0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moveTo>
                      <a:pt x="2" y="0"/>
                    </a:moveTo>
                    <a:cubicBezTo>
                      <a:pt x="2" y="1"/>
                      <a:pt x="3" y="1"/>
                      <a:pt x="3" y="2"/>
                    </a:cubicBezTo>
                    <a:cubicBezTo>
                      <a:pt x="3" y="2"/>
                      <a:pt x="3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4"/>
                      <a:pt x="2" y="4"/>
                    </a:cubicBezTo>
                    <a:cubicBezTo>
                      <a:pt x="3" y="3"/>
                      <a:pt x="5" y="3"/>
                      <a:pt x="6" y="3"/>
                    </a:cubicBezTo>
                    <a:cubicBezTo>
                      <a:pt x="7" y="3"/>
                      <a:pt x="7" y="3"/>
                      <a:pt x="8" y="3"/>
                    </a:cubicBezTo>
                    <a:cubicBezTo>
                      <a:pt x="8" y="3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1"/>
                      <a:pt x="7" y="1"/>
                      <a:pt x="7" y="1"/>
                    </a:cubicBezTo>
                    <a:cubicBezTo>
                      <a:pt x="6" y="0"/>
                      <a:pt x="4" y="0"/>
                      <a:pt x="2" y="0"/>
                    </a:cubicBezTo>
                  </a:path>
                </a:pathLst>
              </a:custGeom>
              <a:solidFill>
                <a:srgbClr val="3757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99" name="Freeform 161">
                <a:extLst>
                  <a:ext uri="{FF2B5EF4-FFF2-40B4-BE49-F238E27FC236}">
                    <a16:creationId xmlns:a16="http://schemas.microsoft.com/office/drawing/2014/main" id="{9D7C3CE7-D01A-0841-B8E3-690C944307F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19" y="2342"/>
                <a:ext cx="3" cy="6"/>
              </a:xfrm>
              <a:custGeom>
                <a:avLst/>
                <a:gdLst>
                  <a:gd name="T0" fmla="*/ 1 w 6"/>
                  <a:gd name="T1" fmla="*/ 0 h 14"/>
                  <a:gd name="T2" fmla="*/ 1 w 6"/>
                  <a:gd name="T3" fmla="*/ 1 h 14"/>
                  <a:gd name="T4" fmla="*/ 4 w 6"/>
                  <a:gd name="T5" fmla="*/ 12 h 14"/>
                  <a:gd name="T6" fmla="*/ 4 w 6"/>
                  <a:gd name="T7" fmla="*/ 13 h 14"/>
                  <a:gd name="T8" fmla="*/ 4 w 6"/>
                  <a:gd name="T9" fmla="*/ 14 h 14"/>
                  <a:gd name="T10" fmla="*/ 4 w 6"/>
                  <a:gd name="T11" fmla="*/ 14 h 14"/>
                  <a:gd name="T12" fmla="*/ 4 w 6"/>
                  <a:gd name="T13" fmla="*/ 14 h 14"/>
                  <a:gd name="T14" fmla="*/ 5 w 6"/>
                  <a:gd name="T15" fmla="*/ 14 h 14"/>
                  <a:gd name="T16" fmla="*/ 5 w 6"/>
                  <a:gd name="T17" fmla="*/ 14 h 14"/>
                  <a:gd name="T18" fmla="*/ 5 w 6"/>
                  <a:gd name="T19" fmla="*/ 14 h 14"/>
                  <a:gd name="T20" fmla="*/ 5 w 6"/>
                  <a:gd name="T21" fmla="*/ 14 h 14"/>
                  <a:gd name="T22" fmla="*/ 6 w 6"/>
                  <a:gd name="T23" fmla="*/ 13 h 14"/>
                  <a:gd name="T24" fmla="*/ 5 w 6"/>
                  <a:gd name="T25" fmla="*/ 11 h 14"/>
                  <a:gd name="T26" fmla="*/ 2 w 6"/>
                  <a:gd name="T27" fmla="*/ 1 h 14"/>
                  <a:gd name="T28" fmla="*/ 1 w 6"/>
                  <a:gd name="T2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" h="14">
                    <a:moveTo>
                      <a:pt x="1" y="0"/>
                    </a:moveTo>
                    <a:cubicBezTo>
                      <a:pt x="1" y="0"/>
                      <a:pt x="0" y="0"/>
                      <a:pt x="1" y="1"/>
                    </a:cubicBezTo>
                    <a:cubicBezTo>
                      <a:pt x="2" y="4"/>
                      <a:pt x="2" y="8"/>
                      <a:pt x="4" y="12"/>
                    </a:cubicBezTo>
                    <a:cubicBezTo>
                      <a:pt x="4" y="12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6" y="14"/>
                      <a:pt x="6" y="13"/>
                      <a:pt x="6" y="13"/>
                    </a:cubicBezTo>
                    <a:cubicBezTo>
                      <a:pt x="6" y="12"/>
                      <a:pt x="5" y="12"/>
                      <a:pt x="5" y="11"/>
                    </a:cubicBezTo>
                    <a:cubicBezTo>
                      <a:pt x="4" y="8"/>
                      <a:pt x="3" y="4"/>
                      <a:pt x="2" y="1"/>
                    </a:cubicBezTo>
                    <a:cubicBezTo>
                      <a:pt x="2" y="0"/>
                      <a:pt x="2" y="0"/>
                      <a:pt x="1" y="0"/>
                    </a:cubicBezTo>
                  </a:path>
                </a:pathLst>
              </a:custGeom>
              <a:solidFill>
                <a:srgbClr val="3757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00" name="Freeform 162">
                <a:extLst>
                  <a:ext uri="{FF2B5EF4-FFF2-40B4-BE49-F238E27FC236}">
                    <a16:creationId xmlns:a16="http://schemas.microsoft.com/office/drawing/2014/main" id="{5B6D8A12-7F73-4A4B-A788-E1FECE0DA68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19" y="2341"/>
                <a:ext cx="63" cy="5"/>
              </a:xfrm>
              <a:custGeom>
                <a:avLst/>
                <a:gdLst>
                  <a:gd name="T0" fmla="*/ 1 w 128"/>
                  <a:gd name="T1" fmla="*/ 0 h 11"/>
                  <a:gd name="T2" fmla="*/ 0 w 128"/>
                  <a:gd name="T3" fmla="*/ 1 h 11"/>
                  <a:gd name="T4" fmla="*/ 0 w 128"/>
                  <a:gd name="T5" fmla="*/ 1 h 11"/>
                  <a:gd name="T6" fmla="*/ 63 w 128"/>
                  <a:gd name="T7" fmla="*/ 4 h 11"/>
                  <a:gd name="T8" fmla="*/ 128 w 128"/>
                  <a:gd name="T9" fmla="*/ 11 h 11"/>
                  <a:gd name="T10" fmla="*/ 127 w 128"/>
                  <a:gd name="T11" fmla="*/ 9 h 11"/>
                  <a:gd name="T12" fmla="*/ 127 w 128"/>
                  <a:gd name="T13" fmla="*/ 9 h 11"/>
                  <a:gd name="T14" fmla="*/ 125 w 128"/>
                  <a:gd name="T15" fmla="*/ 9 h 11"/>
                  <a:gd name="T16" fmla="*/ 119 w 128"/>
                  <a:gd name="T17" fmla="*/ 9 h 11"/>
                  <a:gd name="T18" fmla="*/ 96 w 128"/>
                  <a:gd name="T19" fmla="*/ 8 h 11"/>
                  <a:gd name="T20" fmla="*/ 93 w 128"/>
                  <a:gd name="T21" fmla="*/ 7 h 11"/>
                  <a:gd name="T22" fmla="*/ 93 w 128"/>
                  <a:gd name="T23" fmla="*/ 7 h 11"/>
                  <a:gd name="T24" fmla="*/ 78 w 128"/>
                  <a:gd name="T25" fmla="*/ 6 h 11"/>
                  <a:gd name="T26" fmla="*/ 75 w 128"/>
                  <a:gd name="T27" fmla="*/ 4 h 11"/>
                  <a:gd name="T28" fmla="*/ 56 w 128"/>
                  <a:gd name="T29" fmla="*/ 2 h 11"/>
                  <a:gd name="T30" fmla="*/ 42 w 128"/>
                  <a:gd name="T31" fmla="*/ 1 h 11"/>
                  <a:gd name="T32" fmla="*/ 33 w 128"/>
                  <a:gd name="T33" fmla="*/ 0 h 11"/>
                  <a:gd name="T34" fmla="*/ 22 w 128"/>
                  <a:gd name="T35" fmla="*/ 0 h 11"/>
                  <a:gd name="T36" fmla="*/ 12 w 128"/>
                  <a:gd name="T37" fmla="*/ 1 h 11"/>
                  <a:gd name="T38" fmla="*/ 2 w 128"/>
                  <a:gd name="T39" fmla="*/ 0 h 11"/>
                  <a:gd name="T40" fmla="*/ 1 w 128"/>
                  <a:gd name="T4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8" h="11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21" y="2"/>
                      <a:pt x="42" y="1"/>
                      <a:pt x="63" y="4"/>
                    </a:cubicBezTo>
                    <a:cubicBezTo>
                      <a:pt x="85" y="6"/>
                      <a:pt x="106" y="10"/>
                      <a:pt x="128" y="11"/>
                    </a:cubicBezTo>
                    <a:cubicBezTo>
                      <a:pt x="127" y="10"/>
                      <a:pt x="127" y="10"/>
                      <a:pt x="127" y="9"/>
                    </a:cubicBezTo>
                    <a:cubicBezTo>
                      <a:pt x="127" y="9"/>
                      <a:pt x="127" y="9"/>
                      <a:pt x="127" y="9"/>
                    </a:cubicBezTo>
                    <a:cubicBezTo>
                      <a:pt x="126" y="9"/>
                      <a:pt x="126" y="9"/>
                      <a:pt x="125" y="9"/>
                    </a:cubicBezTo>
                    <a:cubicBezTo>
                      <a:pt x="123" y="9"/>
                      <a:pt x="121" y="9"/>
                      <a:pt x="119" y="9"/>
                    </a:cubicBezTo>
                    <a:cubicBezTo>
                      <a:pt x="111" y="9"/>
                      <a:pt x="104" y="8"/>
                      <a:pt x="96" y="8"/>
                    </a:cubicBezTo>
                    <a:cubicBezTo>
                      <a:pt x="95" y="8"/>
                      <a:pt x="94" y="7"/>
                      <a:pt x="93" y="7"/>
                    </a:cubicBezTo>
                    <a:cubicBezTo>
                      <a:pt x="93" y="7"/>
                      <a:pt x="93" y="7"/>
                      <a:pt x="93" y="7"/>
                    </a:cubicBezTo>
                    <a:cubicBezTo>
                      <a:pt x="88" y="7"/>
                      <a:pt x="83" y="6"/>
                      <a:pt x="78" y="6"/>
                    </a:cubicBezTo>
                    <a:cubicBezTo>
                      <a:pt x="78" y="5"/>
                      <a:pt x="77" y="4"/>
                      <a:pt x="75" y="4"/>
                    </a:cubicBezTo>
                    <a:cubicBezTo>
                      <a:pt x="69" y="3"/>
                      <a:pt x="62" y="3"/>
                      <a:pt x="56" y="2"/>
                    </a:cubicBezTo>
                    <a:cubicBezTo>
                      <a:pt x="51" y="2"/>
                      <a:pt x="46" y="1"/>
                      <a:pt x="42" y="1"/>
                    </a:cubicBezTo>
                    <a:cubicBezTo>
                      <a:pt x="39" y="0"/>
                      <a:pt x="36" y="0"/>
                      <a:pt x="33" y="0"/>
                    </a:cubicBezTo>
                    <a:cubicBezTo>
                      <a:pt x="29" y="0"/>
                      <a:pt x="26" y="0"/>
                      <a:pt x="22" y="0"/>
                    </a:cubicBezTo>
                    <a:cubicBezTo>
                      <a:pt x="19" y="1"/>
                      <a:pt x="16" y="1"/>
                      <a:pt x="12" y="1"/>
                    </a:cubicBezTo>
                    <a:cubicBezTo>
                      <a:pt x="9" y="1"/>
                      <a:pt x="5" y="1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</a:path>
                </a:pathLst>
              </a:custGeom>
              <a:solidFill>
                <a:srgbClr val="3757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01" name="Freeform 163">
                <a:extLst>
                  <a:ext uri="{FF2B5EF4-FFF2-40B4-BE49-F238E27FC236}">
                    <a16:creationId xmlns:a16="http://schemas.microsoft.com/office/drawing/2014/main" id="{F6C8A99B-387E-D344-AE75-C4C123CBFC6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81" y="2345"/>
                <a:ext cx="2" cy="2"/>
              </a:xfrm>
              <a:custGeom>
                <a:avLst/>
                <a:gdLst>
                  <a:gd name="T0" fmla="*/ 0 w 3"/>
                  <a:gd name="T1" fmla="*/ 0 h 5"/>
                  <a:gd name="T2" fmla="*/ 0 w 3"/>
                  <a:gd name="T3" fmla="*/ 0 h 5"/>
                  <a:gd name="T4" fmla="*/ 0 w 3"/>
                  <a:gd name="T5" fmla="*/ 0 h 5"/>
                  <a:gd name="T6" fmla="*/ 1 w 3"/>
                  <a:gd name="T7" fmla="*/ 2 h 5"/>
                  <a:gd name="T8" fmla="*/ 2 w 3"/>
                  <a:gd name="T9" fmla="*/ 5 h 5"/>
                  <a:gd name="T10" fmla="*/ 3 w 3"/>
                  <a:gd name="T11" fmla="*/ 3 h 5"/>
                  <a:gd name="T12" fmla="*/ 2 w 3"/>
                  <a:gd name="T13" fmla="*/ 1 h 5"/>
                  <a:gd name="T14" fmla="*/ 0 w 3"/>
                  <a:gd name="T1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2"/>
                    </a:cubicBezTo>
                    <a:cubicBezTo>
                      <a:pt x="1" y="3"/>
                      <a:pt x="1" y="4"/>
                      <a:pt x="2" y="5"/>
                    </a:cubicBezTo>
                    <a:cubicBezTo>
                      <a:pt x="2" y="5"/>
                      <a:pt x="3" y="4"/>
                      <a:pt x="3" y="3"/>
                    </a:cubicBezTo>
                    <a:cubicBezTo>
                      <a:pt x="3" y="2"/>
                      <a:pt x="2" y="2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solidFill>
                <a:srgbClr val="3757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02" name="Freeform 164">
                <a:extLst>
                  <a:ext uri="{FF2B5EF4-FFF2-40B4-BE49-F238E27FC236}">
                    <a16:creationId xmlns:a16="http://schemas.microsoft.com/office/drawing/2014/main" id="{F59F4F86-FC52-5740-81CD-608A525F2349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444" y="2312"/>
                <a:ext cx="30" cy="29"/>
              </a:xfrm>
              <a:custGeom>
                <a:avLst/>
                <a:gdLst>
                  <a:gd name="T0" fmla="*/ 46 w 63"/>
                  <a:gd name="T1" fmla="*/ 55 h 60"/>
                  <a:gd name="T2" fmla="*/ 17 w 63"/>
                  <a:gd name="T3" fmla="*/ 57 h 60"/>
                  <a:gd name="T4" fmla="*/ 24 w 63"/>
                  <a:gd name="T5" fmla="*/ 59 h 60"/>
                  <a:gd name="T6" fmla="*/ 29 w 63"/>
                  <a:gd name="T7" fmla="*/ 59 h 60"/>
                  <a:gd name="T8" fmla="*/ 48 w 63"/>
                  <a:gd name="T9" fmla="*/ 56 h 60"/>
                  <a:gd name="T10" fmla="*/ 7 w 63"/>
                  <a:gd name="T11" fmla="*/ 24 h 60"/>
                  <a:gd name="T12" fmla="*/ 5 w 63"/>
                  <a:gd name="T13" fmla="*/ 39 h 60"/>
                  <a:gd name="T14" fmla="*/ 7 w 63"/>
                  <a:gd name="T15" fmla="*/ 24 h 60"/>
                  <a:gd name="T16" fmla="*/ 9 w 63"/>
                  <a:gd name="T17" fmla="*/ 21 h 60"/>
                  <a:gd name="T18" fmla="*/ 9 w 63"/>
                  <a:gd name="T19" fmla="*/ 27 h 60"/>
                  <a:gd name="T20" fmla="*/ 48 w 63"/>
                  <a:gd name="T21" fmla="*/ 17 h 60"/>
                  <a:gd name="T22" fmla="*/ 47 w 63"/>
                  <a:gd name="T23" fmla="*/ 16 h 60"/>
                  <a:gd name="T24" fmla="*/ 48 w 63"/>
                  <a:gd name="T25" fmla="*/ 17 h 60"/>
                  <a:gd name="T26" fmla="*/ 18 w 63"/>
                  <a:gd name="T27" fmla="*/ 15 h 60"/>
                  <a:gd name="T28" fmla="*/ 7 w 63"/>
                  <a:gd name="T29" fmla="*/ 42 h 60"/>
                  <a:gd name="T30" fmla="*/ 13 w 63"/>
                  <a:gd name="T31" fmla="*/ 53 h 60"/>
                  <a:gd name="T32" fmla="*/ 27 w 63"/>
                  <a:gd name="T33" fmla="*/ 57 h 60"/>
                  <a:gd name="T34" fmla="*/ 47 w 63"/>
                  <a:gd name="T35" fmla="*/ 51 h 60"/>
                  <a:gd name="T36" fmla="*/ 46 w 63"/>
                  <a:gd name="T37" fmla="*/ 51 h 60"/>
                  <a:gd name="T38" fmla="*/ 35 w 63"/>
                  <a:gd name="T39" fmla="*/ 54 h 60"/>
                  <a:gd name="T40" fmla="*/ 27 w 63"/>
                  <a:gd name="T41" fmla="*/ 52 h 60"/>
                  <a:gd name="T42" fmla="*/ 19 w 63"/>
                  <a:gd name="T43" fmla="*/ 45 h 60"/>
                  <a:gd name="T44" fmla="*/ 19 w 63"/>
                  <a:gd name="T45" fmla="*/ 43 h 60"/>
                  <a:gd name="T46" fmla="*/ 31 w 63"/>
                  <a:gd name="T47" fmla="*/ 20 h 60"/>
                  <a:gd name="T48" fmla="*/ 59 w 63"/>
                  <a:gd name="T49" fmla="*/ 35 h 60"/>
                  <a:gd name="T50" fmla="*/ 63 w 63"/>
                  <a:gd name="T51" fmla="*/ 35 h 60"/>
                  <a:gd name="T52" fmla="*/ 58 w 63"/>
                  <a:gd name="T53" fmla="*/ 24 h 60"/>
                  <a:gd name="T54" fmla="*/ 57 w 63"/>
                  <a:gd name="T55" fmla="*/ 25 h 60"/>
                  <a:gd name="T56" fmla="*/ 38 w 63"/>
                  <a:gd name="T57" fmla="*/ 10 h 60"/>
                  <a:gd name="T58" fmla="*/ 24 w 63"/>
                  <a:gd name="T59" fmla="*/ 7 h 60"/>
                  <a:gd name="T60" fmla="*/ 17 w 63"/>
                  <a:gd name="T61" fmla="*/ 13 h 60"/>
                  <a:gd name="T62" fmla="*/ 33 w 63"/>
                  <a:gd name="T63" fmla="*/ 7 h 60"/>
                  <a:gd name="T64" fmla="*/ 33 w 63"/>
                  <a:gd name="T65" fmla="*/ 8 h 60"/>
                  <a:gd name="T66" fmla="*/ 24 w 63"/>
                  <a:gd name="T67" fmla="*/ 9 h 60"/>
                  <a:gd name="T68" fmla="*/ 36 w 63"/>
                  <a:gd name="T69" fmla="*/ 9 h 60"/>
                  <a:gd name="T70" fmla="*/ 33 w 63"/>
                  <a:gd name="T71" fmla="*/ 7 h 60"/>
                  <a:gd name="T72" fmla="*/ 15 w 63"/>
                  <a:gd name="T73" fmla="*/ 3 h 60"/>
                  <a:gd name="T74" fmla="*/ 2 w 63"/>
                  <a:gd name="T75" fmla="*/ 34 h 60"/>
                  <a:gd name="T76" fmla="*/ 26 w 63"/>
                  <a:gd name="T77" fmla="*/ 6 h 60"/>
                  <a:gd name="T78" fmla="*/ 27 w 63"/>
                  <a:gd name="T79" fmla="*/ 6 h 60"/>
                  <a:gd name="T80" fmla="*/ 36 w 63"/>
                  <a:gd name="T81" fmla="*/ 6 h 60"/>
                  <a:gd name="T82" fmla="*/ 54 w 63"/>
                  <a:gd name="T83" fmla="*/ 15 h 60"/>
                  <a:gd name="T84" fmla="*/ 24 w 63"/>
                  <a:gd name="T85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3" h="60">
                    <a:moveTo>
                      <a:pt x="50" y="53"/>
                    </a:moveTo>
                    <a:cubicBezTo>
                      <a:pt x="49" y="54"/>
                      <a:pt x="47" y="55"/>
                      <a:pt x="46" y="55"/>
                    </a:cubicBezTo>
                    <a:cubicBezTo>
                      <a:pt x="40" y="57"/>
                      <a:pt x="33" y="59"/>
                      <a:pt x="27" y="59"/>
                    </a:cubicBezTo>
                    <a:cubicBezTo>
                      <a:pt x="23" y="59"/>
                      <a:pt x="20" y="58"/>
                      <a:pt x="17" y="57"/>
                    </a:cubicBezTo>
                    <a:cubicBezTo>
                      <a:pt x="17" y="58"/>
                      <a:pt x="17" y="58"/>
                      <a:pt x="18" y="58"/>
                    </a:cubicBezTo>
                    <a:cubicBezTo>
                      <a:pt x="19" y="59"/>
                      <a:pt x="22" y="59"/>
                      <a:pt x="24" y="59"/>
                    </a:cubicBezTo>
                    <a:cubicBezTo>
                      <a:pt x="25" y="59"/>
                      <a:pt x="26" y="59"/>
                      <a:pt x="27" y="59"/>
                    </a:cubicBezTo>
                    <a:cubicBezTo>
                      <a:pt x="28" y="59"/>
                      <a:pt x="28" y="59"/>
                      <a:pt x="29" y="59"/>
                    </a:cubicBezTo>
                    <a:cubicBezTo>
                      <a:pt x="31" y="60"/>
                      <a:pt x="33" y="60"/>
                      <a:pt x="35" y="60"/>
                    </a:cubicBezTo>
                    <a:cubicBezTo>
                      <a:pt x="40" y="60"/>
                      <a:pt x="44" y="59"/>
                      <a:pt x="48" y="56"/>
                    </a:cubicBezTo>
                    <a:cubicBezTo>
                      <a:pt x="50" y="56"/>
                      <a:pt x="50" y="54"/>
                      <a:pt x="50" y="53"/>
                    </a:cubicBezTo>
                    <a:moveTo>
                      <a:pt x="7" y="24"/>
                    </a:moveTo>
                    <a:cubicBezTo>
                      <a:pt x="4" y="28"/>
                      <a:pt x="3" y="33"/>
                      <a:pt x="5" y="38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5" y="36"/>
                      <a:pt x="6" y="32"/>
                      <a:pt x="7" y="30"/>
                    </a:cubicBezTo>
                    <a:cubicBezTo>
                      <a:pt x="7" y="28"/>
                      <a:pt x="7" y="26"/>
                      <a:pt x="7" y="24"/>
                    </a:cubicBezTo>
                    <a:moveTo>
                      <a:pt x="15" y="17"/>
                    </a:moveTo>
                    <a:cubicBezTo>
                      <a:pt x="13" y="18"/>
                      <a:pt x="11" y="19"/>
                      <a:pt x="9" y="21"/>
                    </a:cubicBezTo>
                    <a:cubicBezTo>
                      <a:pt x="9" y="23"/>
                      <a:pt x="9" y="25"/>
                      <a:pt x="9" y="27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11" y="23"/>
                      <a:pt x="13" y="20"/>
                      <a:pt x="15" y="17"/>
                    </a:cubicBezTo>
                    <a:moveTo>
                      <a:pt x="48" y="17"/>
                    </a:moveTo>
                    <a:cubicBezTo>
                      <a:pt x="46" y="16"/>
                      <a:pt x="43" y="15"/>
                      <a:pt x="41" y="14"/>
                    </a:cubicBezTo>
                    <a:cubicBezTo>
                      <a:pt x="43" y="14"/>
                      <a:pt x="45" y="15"/>
                      <a:pt x="47" y="16"/>
                    </a:cubicBezTo>
                    <a:cubicBezTo>
                      <a:pt x="48" y="17"/>
                      <a:pt x="49" y="17"/>
                      <a:pt x="50" y="18"/>
                    </a:cubicBezTo>
                    <a:cubicBezTo>
                      <a:pt x="49" y="18"/>
                      <a:pt x="48" y="18"/>
                      <a:pt x="48" y="17"/>
                    </a:cubicBezTo>
                    <a:moveTo>
                      <a:pt x="36" y="10"/>
                    </a:moveTo>
                    <a:cubicBezTo>
                      <a:pt x="30" y="10"/>
                      <a:pt x="24" y="12"/>
                      <a:pt x="18" y="15"/>
                    </a:cubicBezTo>
                    <a:cubicBezTo>
                      <a:pt x="15" y="19"/>
                      <a:pt x="12" y="24"/>
                      <a:pt x="10" y="28"/>
                    </a:cubicBezTo>
                    <a:cubicBezTo>
                      <a:pt x="8" y="32"/>
                      <a:pt x="7" y="37"/>
                      <a:pt x="7" y="42"/>
                    </a:cubicBezTo>
                    <a:cubicBezTo>
                      <a:pt x="8" y="42"/>
                      <a:pt x="8" y="43"/>
                      <a:pt x="9" y="43"/>
                    </a:cubicBezTo>
                    <a:cubicBezTo>
                      <a:pt x="10" y="46"/>
                      <a:pt x="11" y="50"/>
                      <a:pt x="13" y="53"/>
                    </a:cubicBezTo>
                    <a:cubicBezTo>
                      <a:pt x="16" y="55"/>
                      <a:pt x="20" y="57"/>
                      <a:pt x="26" y="57"/>
                    </a:cubicBezTo>
                    <a:cubicBezTo>
                      <a:pt x="26" y="57"/>
                      <a:pt x="27" y="57"/>
                      <a:pt x="27" y="57"/>
                    </a:cubicBezTo>
                    <a:cubicBezTo>
                      <a:pt x="35" y="57"/>
                      <a:pt x="42" y="55"/>
                      <a:pt x="49" y="52"/>
                    </a:cubicBezTo>
                    <a:cubicBezTo>
                      <a:pt x="48" y="51"/>
                      <a:pt x="48" y="51"/>
                      <a:pt x="47" y="51"/>
                    </a:cubicBezTo>
                    <a:cubicBezTo>
                      <a:pt x="47" y="51"/>
                      <a:pt x="46" y="51"/>
                      <a:pt x="46" y="51"/>
                    </a:cubicBezTo>
                    <a:cubicBezTo>
                      <a:pt x="46" y="51"/>
                      <a:pt x="46" y="51"/>
                      <a:pt x="46" y="51"/>
                    </a:cubicBezTo>
                    <a:cubicBezTo>
                      <a:pt x="46" y="51"/>
                      <a:pt x="46" y="51"/>
                      <a:pt x="46" y="51"/>
                    </a:cubicBezTo>
                    <a:cubicBezTo>
                      <a:pt x="42" y="53"/>
                      <a:pt x="39" y="54"/>
                      <a:pt x="35" y="54"/>
                    </a:cubicBezTo>
                    <a:cubicBezTo>
                      <a:pt x="34" y="54"/>
                      <a:pt x="34" y="54"/>
                      <a:pt x="33" y="54"/>
                    </a:cubicBezTo>
                    <a:cubicBezTo>
                      <a:pt x="31" y="53"/>
                      <a:pt x="29" y="53"/>
                      <a:pt x="27" y="52"/>
                    </a:cubicBezTo>
                    <a:cubicBezTo>
                      <a:pt x="27" y="51"/>
                      <a:pt x="26" y="51"/>
                      <a:pt x="26" y="51"/>
                    </a:cubicBezTo>
                    <a:cubicBezTo>
                      <a:pt x="23" y="49"/>
                      <a:pt x="21" y="47"/>
                      <a:pt x="19" y="45"/>
                    </a:cubicBezTo>
                    <a:cubicBezTo>
                      <a:pt x="19" y="45"/>
                      <a:pt x="19" y="45"/>
                      <a:pt x="19" y="45"/>
                    </a:cubicBezTo>
                    <a:cubicBezTo>
                      <a:pt x="19" y="44"/>
                      <a:pt x="19" y="43"/>
                      <a:pt x="19" y="43"/>
                    </a:cubicBezTo>
                    <a:cubicBezTo>
                      <a:pt x="17" y="34"/>
                      <a:pt x="19" y="20"/>
                      <a:pt x="30" y="20"/>
                    </a:cubicBezTo>
                    <a:cubicBezTo>
                      <a:pt x="30" y="20"/>
                      <a:pt x="31" y="20"/>
                      <a:pt x="31" y="20"/>
                    </a:cubicBezTo>
                    <a:cubicBezTo>
                      <a:pt x="38" y="21"/>
                      <a:pt x="43" y="22"/>
                      <a:pt x="48" y="24"/>
                    </a:cubicBezTo>
                    <a:cubicBezTo>
                      <a:pt x="52" y="27"/>
                      <a:pt x="55" y="32"/>
                      <a:pt x="59" y="35"/>
                    </a:cubicBezTo>
                    <a:cubicBezTo>
                      <a:pt x="59" y="35"/>
                      <a:pt x="60" y="36"/>
                      <a:pt x="61" y="36"/>
                    </a:cubicBezTo>
                    <a:cubicBezTo>
                      <a:pt x="62" y="36"/>
                      <a:pt x="62" y="35"/>
                      <a:pt x="63" y="35"/>
                    </a:cubicBezTo>
                    <a:cubicBezTo>
                      <a:pt x="63" y="30"/>
                      <a:pt x="61" y="24"/>
                      <a:pt x="57" y="20"/>
                    </a:cubicBezTo>
                    <a:cubicBezTo>
                      <a:pt x="58" y="21"/>
                      <a:pt x="58" y="23"/>
                      <a:pt x="58" y="24"/>
                    </a:cubicBezTo>
                    <a:cubicBezTo>
                      <a:pt x="59" y="25"/>
                      <a:pt x="58" y="25"/>
                      <a:pt x="58" y="25"/>
                    </a:cubicBezTo>
                    <a:cubicBezTo>
                      <a:pt x="57" y="25"/>
                      <a:pt x="57" y="25"/>
                      <a:pt x="57" y="25"/>
                    </a:cubicBezTo>
                    <a:cubicBezTo>
                      <a:pt x="56" y="21"/>
                      <a:pt x="54" y="17"/>
                      <a:pt x="51" y="15"/>
                    </a:cubicBezTo>
                    <a:cubicBezTo>
                      <a:pt x="47" y="12"/>
                      <a:pt x="43" y="10"/>
                      <a:pt x="38" y="10"/>
                    </a:cubicBezTo>
                    <a:cubicBezTo>
                      <a:pt x="37" y="10"/>
                      <a:pt x="37" y="10"/>
                      <a:pt x="36" y="10"/>
                    </a:cubicBezTo>
                    <a:moveTo>
                      <a:pt x="24" y="7"/>
                    </a:moveTo>
                    <a:cubicBezTo>
                      <a:pt x="18" y="8"/>
                      <a:pt x="14" y="12"/>
                      <a:pt x="11" y="17"/>
                    </a:cubicBezTo>
                    <a:cubicBezTo>
                      <a:pt x="13" y="16"/>
                      <a:pt x="15" y="14"/>
                      <a:pt x="17" y="13"/>
                    </a:cubicBezTo>
                    <a:cubicBezTo>
                      <a:pt x="19" y="11"/>
                      <a:pt x="22" y="9"/>
                      <a:pt x="24" y="7"/>
                    </a:cubicBezTo>
                    <a:moveTo>
                      <a:pt x="33" y="7"/>
                    </a:moveTo>
                    <a:cubicBezTo>
                      <a:pt x="32" y="7"/>
                      <a:pt x="32" y="7"/>
                      <a:pt x="31" y="7"/>
                    </a:cubicBezTo>
                    <a:cubicBezTo>
                      <a:pt x="32" y="7"/>
                      <a:pt x="32" y="7"/>
                      <a:pt x="33" y="8"/>
                    </a:cubicBezTo>
                    <a:cubicBezTo>
                      <a:pt x="31" y="8"/>
                      <a:pt x="30" y="7"/>
                      <a:pt x="28" y="7"/>
                    </a:cubicBezTo>
                    <a:cubicBezTo>
                      <a:pt x="27" y="8"/>
                      <a:pt x="25" y="8"/>
                      <a:pt x="24" y="9"/>
                    </a:cubicBezTo>
                    <a:cubicBezTo>
                      <a:pt x="23" y="10"/>
                      <a:pt x="21" y="11"/>
                      <a:pt x="20" y="12"/>
                    </a:cubicBezTo>
                    <a:cubicBezTo>
                      <a:pt x="26" y="10"/>
                      <a:pt x="31" y="9"/>
                      <a:pt x="36" y="9"/>
                    </a:cubicBezTo>
                    <a:cubicBezTo>
                      <a:pt x="39" y="9"/>
                      <a:pt x="42" y="9"/>
                      <a:pt x="44" y="10"/>
                    </a:cubicBezTo>
                    <a:cubicBezTo>
                      <a:pt x="41" y="8"/>
                      <a:pt x="37" y="7"/>
                      <a:pt x="33" y="7"/>
                    </a:cubicBezTo>
                    <a:moveTo>
                      <a:pt x="24" y="0"/>
                    </a:moveTo>
                    <a:cubicBezTo>
                      <a:pt x="21" y="0"/>
                      <a:pt x="18" y="1"/>
                      <a:pt x="15" y="3"/>
                    </a:cubicBezTo>
                    <a:cubicBezTo>
                      <a:pt x="8" y="9"/>
                      <a:pt x="0" y="19"/>
                      <a:pt x="1" y="29"/>
                    </a:cubicBezTo>
                    <a:cubicBezTo>
                      <a:pt x="1" y="30"/>
                      <a:pt x="1" y="32"/>
                      <a:pt x="2" y="34"/>
                    </a:cubicBezTo>
                    <a:cubicBezTo>
                      <a:pt x="2" y="28"/>
                      <a:pt x="4" y="23"/>
                      <a:pt x="8" y="19"/>
                    </a:cubicBezTo>
                    <a:cubicBezTo>
                      <a:pt x="12" y="12"/>
                      <a:pt x="19" y="6"/>
                      <a:pt x="26" y="6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26" y="6"/>
                      <a:pt x="27" y="6"/>
                      <a:pt x="27" y="6"/>
                    </a:cubicBezTo>
                    <a:cubicBezTo>
                      <a:pt x="28" y="6"/>
                      <a:pt x="30" y="5"/>
                      <a:pt x="32" y="5"/>
                    </a:cubicBezTo>
                    <a:cubicBezTo>
                      <a:pt x="34" y="5"/>
                      <a:pt x="35" y="6"/>
                      <a:pt x="36" y="6"/>
                    </a:cubicBezTo>
                    <a:cubicBezTo>
                      <a:pt x="43" y="7"/>
                      <a:pt x="49" y="10"/>
                      <a:pt x="53" y="14"/>
                    </a:cubicBezTo>
                    <a:cubicBezTo>
                      <a:pt x="53" y="14"/>
                      <a:pt x="54" y="14"/>
                      <a:pt x="54" y="15"/>
                    </a:cubicBezTo>
                    <a:cubicBezTo>
                      <a:pt x="52" y="12"/>
                      <a:pt x="49" y="9"/>
                      <a:pt x="45" y="7"/>
                    </a:cubicBezTo>
                    <a:cubicBezTo>
                      <a:pt x="39" y="4"/>
                      <a:pt x="31" y="0"/>
                      <a:pt x="24" y="0"/>
                    </a:cubicBezTo>
                  </a:path>
                </a:pathLst>
              </a:custGeom>
              <a:solidFill>
                <a:srgbClr val="99F4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03" name="Freeform 165">
                <a:extLst>
                  <a:ext uri="{FF2B5EF4-FFF2-40B4-BE49-F238E27FC236}">
                    <a16:creationId xmlns:a16="http://schemas.microsoft.com/office/drawing/2014/main" id="{1CF67429-CDA5-0E41-897A-F5978E29CCBB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445" y="2314"/>
                <a:ext cx="30" cy="27"/>
              </a:xfrm>
              <a:custGeom>
                <a:avLst/>
                <a:gdLst>
                  <a:gd name="T0" fmla="*/ 47 w 63"/>
                  <a:gd name="T1" fmla="*/ 47 h 54"/>
                  <a:gd name="T2" fmla="*/ 25 w 63"/>
                  <a:gd name="T3" fmla="*/ 52 h 54"/>
                  <a:gd name="T4" fmla="*/ 24 w 63"/>
                  <a:gd name="T5" fmla="*/ 52 h 54"/>
                  <a:gd name="T6" fmla="*/ 11 w 63"/>
                  <a:gd name="T7" fmla="*/ 48 h 54"/>
                  <a:gd name="T8" fmla="*/ 15 w 63"/>
                  <a:gd name="T9" fmla="*/ 52 h 54"/>
                  <a:gd name="T10" fmla="*/ 25 w 63"/>
                  <a:gd name="T11" fmla="*/ 54 h 54"/>
                  <a:gd name="T12" fmla="*/ 44 w 63"/>
                  <a:gd name="T13" fmla="*/ 50 h 54"/>
                  <a:gd name="T14" fmla="*/ 48 w 63"/>
                  <a:gd name="T15" fmla="*/ 48 h 54"/>
                  <a:gd name="T16" fmla="*/ 47 w 63"/>
                  <a:gd name="T17" fmla="*/ 47 h 54"/>
                  <a:gd name="T18" fmla="*/ 6 w 63"/>
                  <a:gd name="T19" fmla="*/ 14 h 54"/>
                  <a:gd name="T20" fmla="*/ 0 w 63"/>
                  <a:gd name="T21" fmla="*/ 29 h 54"/>
                  <a:gd name="T22" fmla="*/ 3 w 63"/>
                  <a:gd name="T23" fmla="*/ 33 h 54"/>
                  <a:gd name="T24" fmla="*/ 5 w 63"/>
                  <a:gd name="T25" fmla="*/ 19 h 54"/>
                  <a:gd name="T26" fmla="*/ 6 w 63"/>
                  <a:gd name="T27" fmla="*/ 14 h 54"/>
                  <a:gd name="T28" fmla="*/ 30 w 63"/>
                  <a:gd name="T29" fmla="*/ 0 h 54"/>
                  <a:gd name="T30" fmla="*/ 25 w 63"/>
                  <a:gd name="T31" fmla="*/ 1 h 54"/>
                  <a:gd name="T32" fmla="*/ 29 w 63"/>
                  <a:gd name="T33" fmla="*/ 2 h 54"/>
                  <a:gd name="T34" fmla="*/ 31 w 63"/>
                  <a:gd name="T35" fmla="*/ 2 h 54"/>
                  <a:gd name="T36" fmla="*/ 42 w 63"/>
                  <a:gd name="T37" fmla="*/ 5 h 54"/>
                  <a:gd name="T38" fmla="*/ 34 w 63"/>
                  <a:gd name="T39" fmla="*/ 4 h 54"/>
                  <a:gd name="T40" fmla="*/ 18 w 63"/>
                  <a:gd name="T41" fmla="*/ 7 h 54"/>
                  <a:gd name="T42" fmla="*/ 22 w 63"/>
                  <a:gd name="T43" fmla="*/ 4 h 54"/>
                  <a:gd name="T44" fmla="*/ 26 w 63"/>
                  <a:gd name="T45" fmla="*/ 2 h 54"/>
                  <a:gd name="T46" fmla="*/ 25 w 63"/>
                  <a:gd name="T47" fmla="*/ 2 h 54"/>
                  <a:gd name="T48" fmla="*/ 24 w 63"/>
                  <a:gd name="T49" fmla="*/ 2 h 54"/>
                  <a:gd name="T50" fmla="*/ 22 w 63"/>
                  <a:gd name="T51" fmla="*/ 2 h 54"/>
                  <a:gd name="T52" fmla="*/ 15 w 63"/>
                  <a:gd name="T53" fmla="*/ 8 h 54"/>
                  <a:gd name="T54" fmla="*/ 9 w 63"/>
                  <a:gd name="T55" fmla="*/ 12 h 54"/>
                  <a:gd name="T56" fmla="*/ 9 w 63"/>
                  <a:gd name="T57" fmla="*/ 13 h 54"/>
                  <a:gd name="T58" fmla="*/ 7 w 63"/>
                  <a:gd name="T59" fmla="*/ 16 h 54"/>
                  <a:gd name="T60" fmla="*/ 13 w 63"/>
                  <a:gd name="T61" fmla="*/ 12 h 54"/>
                  <a:gd name="T62" fmla="*/ 7 w 63"/>
                  <a:gd name="T63" fmla="*/ 22 h 54"/>
                  <a:gd name="T64" fmla="*/ 7 w 63"/>
                  <a:gd name="T65" fmla="*/ 22 h 54"/>
                  <a:gd name="T66" fmla="*/ 7 w 63"/>
                  <a:gd name="T67" fmla="*/ 22 h 54"/>
                  <a:gd name="T68" fmla="*/ 6 w 63"/>
                  <a:gd name="T69" fmla="*/ 24 h 54"/>
                  <a:gd name="T70" fmla="*/ 5 w 63"/>
                  <a:gd name="T71" fmla="*/ 25 h 54"/>
                  <a:gd name="T72" fmla="*/ 5 w 63"/>
                  <a:gd name="T73" fmla="*/ 25 h 54"/>
                  <a:gd name="T74" fmla="*/ 3 w 63"/>
                  <a:gd name="T75" fmla="*/ 34 h 54"/>
                  <a:gd name="T76" fmla="*/ 5 w 63"/>
                  <a:gd name="T77" fmla="*/ 37 h 54"/>
                  <a:gd name="T78" fmla="*/ 8 w 63"/>
                  <a:gd name="T79" fmla="*/ 23 h 54"/>
                  <a:gd name="T80" fmla="*/ 16 w 63"/>
                  <a:gd name="T81" fmla="*/ 10 h 54"/>
                  <a:gd name="T82" fmla="*/ 34 w 63"/>
                  <a:gd name="T83" fmla="*/ 5 h 54"/>
                  <a:gd name="T84" fmla="*/ 36 w 63"/>
                  <a:gd name="T85" fmla="*/ 5 h 54"/>
                  <a:gd name="T86" fmla="*/ 49 w 63"/>
                  <a:gd name="T87" fmla="*/ 10 h 54"/>
                  <a:gd name="T88" fmla="*/ 55 w 63"/>
                  <a:gd name="T89" fmla="*/ 20 h 54"/>
                  <a:gd name="T90" fmla="*/ 56 w 63"/>
                  <a:gd name="T91" fmla="*/ 20 h 54"/>
                  <a:gd name="T92" fmla="*/ 56 w 63"/>
                  <a:gd name="T93" fmla="*/ 19 h 54"/>
                  <a:gd name="T94" fmla="*/ 55 w 63"/>
                  <a:gd name="T95" fmla="*/ 15 h 54"/>
                  <a:gd name="T96" fmla="*/ 61 w 63"/>
                  <a:gd name="T97" fmla="*/ 30 h 54"/>
                  <a:gd name="T98" fmla="*/ 61 w 63"/>
                  <a:gd name="T99" fmla="*/ 30 h 54"/>
                  <a:gd name="T100" fmla="*/ 63 w 63"/>
                  <a:gd name="T101" fmla="*/ 27 h 54"/>
                  <a:gd name="T102" fmla="*/ 53 w 63"/>
                  <a:gd name="T103" fmla="*/ 10 h 54"/>
                  <a:gd name="T104" fmla="*/ 52 w 63"/>
                  <a:gd name="T105" fmla="*/ 10 h 54"/>
                  <a:gd name="T106" fmla="*/ 51 w 63"/>
                  <a:gd name="T107" fmla="*/ 9 h 54"/>
                  <a:gd name="T108" fmla="*/ 34 w 63"/>
                  <a:gd name="T109" fmla="*/ 1 h 54"/>
                  <a:gd name="T110" fmla="*/ 30 w 63"/>
                  <a:gd name="T111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63" h="54">
                    <a:moveTo>
                      <a:pt x="47" y="47"/>
                    </a:moveTo>
                    <a:cubicBezTo>
                      <a:pt x="40" y="50"/>
                      <a:pt x="33" y="52"/>
                      <a:pt x="25" y="52"/>
                    </a:cubicBezTo>
                    <a:cubicBezTo>
                      <a:pt x="25" y="52"/>
                      <a:pt x="24" y="52"/>
                      <a:pt x="24" y="52"/>
                    </a:cubicBezTo>
                    <a:cubicBezTo>
                      <a:pt x="18" y="52"/>
                      <a:pt x="14" y="50"/>
                      <a:pt x="11" y="48"/>
                    </a:cubicBezTo>
                    <a:cubicBezTo>
                      <a:pt x="12" y="50"/>
                      <a:pt x="13" y="51"/>
                      <a:pt x="15" y="52"/>
                    </a:cubicBezTo>
                    <a:cubicBezTo>
                      <a:pt x="18" y="53"/>
                      <a:pt x="21" y="54"/>
                      <a:pt x="25" y="54"/>
                    </a:cubicBezTo>
                    <a:cubicBezTo>
                      <a:pt x="31" y="54"/>
                      <a:pt x="38" y="52"/>
                      <a:pt x="44" y="50"/>
                    </a:cubicBezTo>
                    <a:cubicBezTo>
                      <a:pt x="45" y="50"/>
                      <a:pt x="47" y="49"/>
                      <a:pt x="48" y="48"/>
                    </a:cubicBezTo>
                    <a:cubicBezTo>
                      <a:pt x="48" y="48"/>
                      <a:pt x="47" y="47"/>
                      <a:pt x="47" y="47"/>
                    </a:cubicBezTo>
                    <a:moveTo>
                      <a:pt x="6" y="14"/>
                    </a:moveTo>
                    <a:cubicBezTo>
                      <a:pt x="2" y="18"/>
                      <a:pt x="0" y="23"/>
                      <a:pt x="0" y="29"/>
                    </a:cubicBezTo>
                    <a:cubicBezTo>
                      <a:pt x="1" y="30"/>
                      <a:pt x="2" y="32"/>
                      <a:pt x="3" y="33"/>
                    </a:cubicBezTo>
                    <a:cubicBezTo>
                      <a:pt x="1" y="28"/>
                      <a:pt x="2" y="23"/>
                      <a:pt x="5" y="19"/>
                    </a:cubicBezTo>
                    <a:cubicBezTo>
                      <a:pt x="5" y="17"/>
                      <a:pt x="6" y="16"/>
                      <a:pt x="6" y="14"/>
                    </a:cubicBezTo>
                    <a:moveTo>
                      <a:pt x="30" y="0"/>
                    </a:moveTo>
                    <a:cubicBezTo>
                      <a:pt x="28" y="0"/>
                      <a:pt x="26" y="1"/>
                      <a:pt x="25" y="1"/>
                    </a:cubicBezTo>
                    <a:cubicBezTo>
                      <a:pt x="26" y="1"/>
                      <a:pt x="28" y="2"/>
                      <a:pt x="29" y="2"/>
                    </a:cubicBezTo>
                    <a:cubicBezTo>
                      <a:pt x="30" y="2"/>
                      <a:pt x="30" y="2"/>
                      <a:pt x="31" y="2"/>
                    </a:cubicBezTo>
                    <a:cubicBezTo>
                      <a:pt x="35" y="2"/>
                      <a:pt x="39" y="3"/>
                      <a:pt x="42" y="5"/>
                    </a:cubicBezTo>
                    <a:cubicBezTo>
                      <a:pt x="40" y="4"/>
                      <a:pt x="37" y="4"/>
                      <a:pt x="34" y="4"/>
                    </a:cubicBezTo>
                    <a:cubicBezTo>
                      <a:pt x="29" y="4"/>
                      <a:pt x="24" y="5"/>
                      <a:pt x="18" y="7"/>
                    </a:cubicBezTo>
                    <a:cubicBezTo>
                      <a:pt x="19" y="6"/>
                      <a:pt x="21" y="5"/>
                      <a:pt x="22" y="4"/>
                    </a:cubicBezTo>
                    <a:cubicBezTo>
                      <a:pt x="23" y="3"/>
                      <a:pt x="25" y="3"/>
                      <a:pt x="26" y="2"/>
                    </a:cubicBezTo>
                    <a:cubicBezTo>
                      <a:pt x="26" y="2"/>
                      <a:pt x="25" y="2"/>
                      <a:pt x="25" y="2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3" y="2"/>
                      <a:pt x="23" y="2"/>
                      <a:pt x="22" y="2"/>
                    </a:cubicBezTo>
                    <a:cubicBezTo>
                      <a:pt x="20" y="4"/>
                      <a:pt x="17" y="6"/>
                      <a:pt x="15" y="8"/>
                    </a:cubicBezTo>
                    <a:cubicBezTo>
                      <a:pt x="13" y="9"/>
                      <a:pt x="11" y="11"/>
                      <a:pt x="9" y="12"/>
                    </a:cubicBezTo>
                    <a:cubicBezTo>
                      <a:pt x="9" y="12"/>
                      <a:pt x="9" y="12"/>
                      <a:pt x="9" y="13"/>
                    </a:cubicBezTo>
                    <a:cubicBezTo>
                      <a:pt x="8" y="14"/>
                      <a:pt x="8" y="15"/>
                      <a:pt x="7" y="16"/>
                    </a:cubicBezTo>
                    <a:cubicBezTo>
                      <a:pt x="9" y="14"/>
                      <a:pt x="11" y="13"/>
                      <a:pt x="13" y="12"/>
                    </a:cubicBezTo>
                    <a:cubicBezTo>
                      <a:pt x="11" y="15"/>
                      <a:pt x="9" y="18"/>
                      <a:pt x="7" y="22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7" y="23"/>
                      <a:pt x="6" y="23"/>
                      <a:pt x="6" y="24"/>
                    </a:cubicBezTo>
                    <a:cubicBezTo>
                      <a:pt x="6" y="24"/>
                      <a:pt x="6" y="25"/>
                      <a:pt x="5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4" y="27"/>
                      <a:pt x="3" y="31"/>
                      <a:pt x="3" y="34"/>
                    </a:cubicBezTo>
                    <a:cubicBezTo>
                      <a:pt x="4" y="35"/>
                      <a:pt x="5" y="36"/>
                      <a:pt x="5" y="37"/>
                    </a:cubicBezTo>
                    <a:cubicBezTo>
                      <a:pt x="5" y="32"/>
                      <a:pt x="6" y="27"/>
                      <a:pt x="8" y="23"/>
                    </a:cubicBezTo>
                    <a:cubicBezTo>
                      <a:pt x="10" y="19"/>
                      <a:pt x="13" y="14"/>
                      <a:pt x="16" y="10"/>
                    </a:cubicBezTo>
                    <a:cubicBezTo>
                      <a:pt x="22" y="7"/>
                      <a:pt x="28" y="5"/>
                      <a:pt x="34" y="5"/>
                    </a:cubicBezTo>
                    <a:cubicBezTo>
                      <a:pt x="35" y="5"/>
                      <a:pt x="35" y="5"/>
                      <a:pt x="36" y="5"/>
                    </a:cubicBezTo>
                    <a:cubicBezTo>
                      <a:pt x="41" y="5"/>
                      <a:pt x="45" y="7"/>
                      <a:pt x="49" y="10"/>
                    </a:cubicBezTo>
                    <a:cubicBezTo>
                      <a:pt x="52" y="12"/>
                      <a:pt x="54" y="16"/>
                      <a:pt x="55" y="20"/>
                    </a:cubicBezTo>
                    <a:cubicBezTo>
                      <a:pt x="55" y="20"/>
                      <a:pt x="55" y="20"/>
                      <a:pt x="56" y="20"/>
                    </a:cubicBezTo>
                    <a:cubicBezTo>
                      <a:pt x="56" y="20"/>
                      <a:pt x="57" y="20"/>
                      <a:pt x="56" y="19"/>
                    </a:cubicBezTo>
                    <a:cubicBezTo>
                      <a:pt x="56" y="18"/>
                      <a:pt x="56" y="16"/>
                      <a:pt x="55" y="15"/>
                    </a:cubicBezTo>
                    <a:cubicBezTo>
                      <a:pt x="59" y="19"/>
                      <a:pt x="61" y="25"/>
                      <a:pt x="61" y="30"/>
                    </a:cubicBezTo>
                    <a:cubicBezTo>
                      <a:pt x="61" y="30"/>
                      <a:pt x="61" y="30"/>
                      <a:pt x="61" y="30"/>
                    </a:cubicBezTo>
                    <a:cubicBezTo>
                      <a:pt x="62" y="29"/>
                      <a:pt x="63" y="28"/>
                      <a:pt x="63" y="27"/>
                    </a:cubicBezTo>
                    <a:cubicBezTo>
                      <a:pt x="62" y="20"/>
                      <a:pt x="57" y="15"/>
                      <a:pt x="53" y="10"/>
                    </a:cubicBezTo>
                    <a:cubicBezTo>
                      <a:pt x="52" y="10"/>
                      <a:pt x="52" y="10"/>
                      <a:pt x="52" y="10"/>
                    </a:cubicBezTo>
                    <a:cubicBezTo>
                      <a:pt x="52" y="9"/>
                      <a:pt x="51" y="9"/>
                      <a:pt x="51" y="9"/>
                    </a:cubicBezTo>
                    <a:cubicBezTo>
                      <a:pt x="47" y="5"/>
                      <a:pt x="41" y="2"/>
                      <a:pt x="34" y="1"/>
                    </a:cubicBezTo>
                    <a:cubicBezTo>
                      <a:pt x="33" y="1"/>
                      <a:pt x="32" y="0"/>
                      <a:pt x="30" y="0"/>
                    </a:cubicBezTo>
                  </a:path>
                </a:pathLst>
              </a:custGeom>
              <a:solidFill>
                <a:srgbClr val="3757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04" name="Freeform 166">
                <a:extLst>
                  <a:ext uri="{FF2B5EF4-FFF2-40B4-BE49-F238E27FC236}">
                    <a16:creationId xmlns:a16="http://schemas.microsoft.com/office/drawing/2014/main" id="{DB008C4A-C341-B943-BA9F-964733F55948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422" y="2356"/>
                <a:ext cx="32" cy="25"/>
              </a:xfrm>
              <a:custGeom>
                <a:avLst/>
                <a:gdLst>
                  <a:gd name="T0" fmla="*/ 49 w 66"/>
                  <a:gd name="T1" fmla="*/ 47 h 53"/>
                  <a:gd name="T2" fmla="*/ 50 w 66"/>
                  <a:gd name="T3" fmla="*/ 47 h 53"/>
                  <a:gd name="T4" fmla="*/ 8 w 66"/>
                  <a:gd name="T5" fmla="*/ 48 h 53"/>
                  <a:gd name="T6" fmla="*/ 12 w 66"/>
                  <a:gd name="T7" fmla="*/ 50 h 53"/>
                  <a:gd name="T8" fmla="*/ 10 w 66"/>
                  <a:gd name="T9" fmla="*/ 46 h 53"/>
                  <a:gd name="T10" fmla="*/ 64 w 66"/>
                  <a:gd name="T11" fmla="*/ 35 h 53"/>
                  <a:gd name="T12" fmla="*/ 49 w 66"/>
                  <a:gd name="T13" fmla="*/ 53 h 53"/>
                  <a:gd name="T14" fmla="*/ 64 w 66"/>
                  <a:gd name="T15" fmla="*/ 35 h 53"/>
                  <a:gd name="T16" fmla="*/ 55 w 66"/>
                  <a:gd name="T17" fmla="*/ 45 h 53"/>
                  <a:gd name="T18" fmla="*/ 62 w 66"/>
                  <a:gd name="T19" fmla="*/ 30 h 53"/>
                  <a:gd name="T20" fmla="*/ 13 w 66"/>
                  <a:gd name="T21" fmla="*/ 15 h 53"/>
                  <a:gd name="T22" fmla="*/ 12 w 66"/>
                  <a:gd name="T23" fmla="*/ 38 h 53"/>
                  <a:gd name="T24" fmla="*/ 12 w 66"/>
                  <a:gd name="T25" fmla="*/ 38 h 53"/>
                  <a:gd name="T26" fmla="*/ 14 w 66"/>
                  <a:gd name="T27" fmla="*/ 23 h 53"/>
                  <a:gd name="T28" fmla="*/ 34 w 66"/>
                  <a:gd name="T29" fmla="*/ 13 h 53"/>
                  <a:gd name="T30" fmla="*/ 46 w 66"/>
                  <a:gd name="T31" fmla="*/ 17 h 53"/>
                  <a:gd name="T32" fmla="*/ 35 w 66"/>
                  <a:gd name="T33" fmla="*/ 15 h 53"/>
                  <a:gd name="T34" fmla="*/ 31 w 66"/>
                  <a:gd name="T35" fmla="*/ 8 h 53"/>
                  <a:gd name="T36" fmla="*/ 12 w 66"/>
                  <a:gd name="T37" fmla="*/ 17 h 53"/>
                  <a:gd name="T38" fmla="*/ 8 w 66"/>
                  <a:gd name="T39" fmla="*/ 27 h 53"/>
                  <a:gd name="T40" fmla="*/ 8 w 66"/>
                  <a:gd name="T41" fmla="*/ 29 h 53"/>
                  <a:gd name="T42" fmla="*/ 14 w 66"/>
                  <a:gd name="T43" fmla="*/ 48 h 53"/>
                  <a:gd name="T44" fmla="*/ 15 w 66"/>
                  <a:gd name="T45" fmla="*/ 48 h 53"/>
                  <a:gd name="T46" fmla="*/ 24 w 66"/>
                  <a:gd name="T47" fmla="*/ 47 h 53"/>
                  <a:gd name="T48" fmla="*/ 21 w 66"/>
                  <a:gd name="T49" fmla="*/ 25 h 53"/>
                  <a:gd name="T50" fmla="*/ 30 w 66"/>
                  <a:gd name="T51" fmla="*/ 18 h 53"/>
                  <a:gd name="T52" fmla="*/ 34 w 66"/>
                  <a:gd name="T53" fmla="*/ 18 h 53"/>
                  <a:gd name="T54" fmla="*/ 46 w 66"/>
                  <a:gd name="T55" fmla="*/ 23 h 53"/>
                  <a:gd name="T56" fmla="*/ 31 w 66"/>
                  <a:gd name="T57" fmla="*/ 8 h 53"/>
                  <a:gd name="T58" fmla="*/ 20 w 66"/>
                  <a:gd name="T59" fmla="*/ 7 h 53"/>
                  <a:gd name="T60" fmla="*/ 30 w 66"/>
                  <a:gd name="T61" fmla="*/ 6 h 53"/>
                  <a:gd name="T62" fmla="*/ 39 w 66"/>
                  <a:gd name="T63" fmla="*/ 7 h 53"/>
                  <a:gd name="T64" fmla="*/ 46 w 66"/>
                  <a:gd name="T65" fmla="*/ 6 h 53"/>
                  <a:gd name="T66" fmla="*/ 36 w 66"/>
                  <a:gd name="T67" fmla="*/ 3 h 53"/>
                  <a:gd name="T68" fmla="*/ 17 w 66"/>
                  <a:gd name="T69" fmla="*/ 5 h 53"/>
                  <a:gd name="T70" fmla="*/ 6 w 66"/>
                  <a:gd name="T71" fmla="*/ 40 h 53"/>
                  <a:gd name="T72" fmla="*/ 7 w 66"/>
                  <a:gd name="T73" fmla="*/ 24 h 53"/>
                  <a:gd name="T74" fmla="*/ 34 w 66"/>
                  <a:gd name="T75" fmla="*/ 2 h 53"/>
                  <a:gd name="T76" fmla="*/ 42 w 66"/>
                  <a:gd name="T77" fmla="*/ 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66" h="53">
                    <a:moveTo>
                      <a:pt x="50" y="47"/>
                    </a:moveTo>
                    <a:cubicBezTo>
                      <a:pt x="50" y="47"/>
                      <a:pt x="49" y="47"/>
                      <a:pt x="49" y="47"/>
                    </a:cubicBezTo>
                    <a:cubicBezTo>
                      <a:pt x="48" y="47"/>
                      <a:pt x="48" y="48"/>
                      <a:pt x="47" y="48"/>
                    </a:cubicBezTo>
                    <a:cubicBezTo>
                      <a:pt x="48" y="48"/>
                      <a:pt x="49" y="47"/>
                      <a:pt x="50" y="47"/>
                    </a:cubicBezTo>
                    <a:moveTo>
                      <a:pt x="7" y="42"/>
                    </a:moveTo>
                    <a:cubicBezTo>
                      <a:pt x="7" y="44"/>
                      <a:pt x="8" y="46"/>
                      <a:pt x="8" y="48"/>
                    </a:cubicBezTo>
                    <a:cubicBezTo>
                      <a:pt x="9" y="50"/>
                      <a:pt x="10" y="51"/>
                      <a:pt x="11" y="51"/>
                    </a:cubicBezTo>
                    <a:cubicBezTo>
                      <a:pt x="12" y="51"/>
                      <a:pt x="12" y="50"/>
                      <a:pt x="12" y="50"/>
                    </a:cubicBezTo>
                    <a:cubicBezTo>
                      <a:pt x="11" y="50"/>
                      <a:pt x="11" y="49"/>
                      <a:pt x="10" y="47"/>
                    </a:cubicBezTo>
                    <a:cubicBezTo>
                      <a:pt x="10" y="47"/>
                      <a:pt x="10" y="47"/>
                      <a:pt x="10" y="46"/>
                    </a:cubicBezTo>
                    <a:cubicBezTo>
                      <a:pt x="9" y="45"/>
                      <a:pt x="8" y="44"/>
                      <a:pt x="7" y="42"/>
                    </a:cubicBezTo>
                    <a:moveTo>
                      <a:pt x="64" y="35"/>
                    </a:moveTo>
                    <a:cubicBezTo>
                      <a:pt x="61" y="42"/>
                      <a:pt x="55" y="48"/>
                      <a:pt x="47" y="51"/>
                    </a:cubicBezTo>
                    <a:cubicBezTo>
                      <a:pt x="47" y="52"/>
                      <a:pt x="48" y="53"/>
                      <a:pt x="49" y="53"/>
                    </a:cubicBezTo>
                    <a:cubicBezTo>
                      <a:pt x="50" y="53"/>
                      <a:pt x="50" y="53"/>
                      <a:pt x="50" y="53"/>
                    </a:cubicBezTo>
                    <a:cubicBezTo>
                      <a:pt x="58" y="51"/>
                      <a:pt x="65" y="43"/>
                      <a:pt x="64" y="35"/>
                    </a:cubicBezTo>
                    <a:moveTo>
                      <a:pt x="62" y="30"/>
                    </a:moveTo>
                    <a:cubicBezTo>
                      <a:pt x="62" y="35"/>
                      <a:pt x="59" y="41"/>
                      <a:pt x="55" y="45"/>
                    </a:cubicBezTo>
                    <a:cubicBezTo>
                      <a:pt x="58" y="41"/>
                      <a:pt x="62" y="37"/>
                      <a:pt x="63" y="32"/>
                    </a:cubicBezTo>
                    <a:cubicBezTo>
                      <a:pt x="63" y="31"/>
                      <a:pt x="62" y="31"/>
                      <a:pt x="62" y="30"/>
                    </a:cubicBezTo>
                    <a:moveTo>
                      <a:pt x="21" y="9"/>
                    </a:moveTo>
                    <a:cubicBezTo>
                      <a:pt x="18" y="10"/>
                      <a:pt x="15" y="12"/>
                      <a:pt x="13" y="15"/>
                    </a:cubicBezTo>
                    <a:cubicBezTo>
                      <a:pt x="15" y="13"/>
                      <a:pt x="19" y="10"/>
                      <a:pt x="21" y="9"/>
                    </a:cubicBezTo>
                    <a:moveTo>
                      <a:pt x="12" y="38"/>
                    </a:moveTo>
                    <a:cubicBezTo>
                      <a:pt x="12" y="38"/>
                      <a:pt x="12" y="38"/>
                      <a:pt x="12" y="38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2" y="38"/>
                      <a:pt x="12" y="38"/>
                      <a:pt x="12" y="38"/>
                    </a:cubicBezTo>
                    <a:moveTo>
                      <a:pt x="14" y="23"/>
                    </a:moveTo>
                    <a:cubicBezTo>
                      <a:pt x="16" y="21"/>
                      <a:pt x="17" y="19"/>
                      <a:pt x="19" y="18"/>
                    </a:cubicBezTo>
                    <a:cubicBezTo>
                      <a:pt x="24" y="15"/>
                      <a:pt x="29" y="13"/>
                      <a:pt x="34" y="13"/>
                    </a:cubicBezTo>
                    <a:cubicBezTo>
                      <a:pt x="37" y="13"/>
                      <a:pt x="39" y="14"/>
                      <a:pt x="41" y="15"/>
                    </a:cubicBezTo>
                    <a:cubicBezTo>
                      <a:pt x="43" y="15"/>
                      <a:pt x="44" y="16"/>
                      <a:pt x="46" y="17"/>
                    </a:cubicBezTo>
                    <a:cubicBezTo>
                      <a:pt x="43" y="16"/>
                      <a:pt x="41" y="16"/>
                      <a:pt x="38" y="15"/>
                    </a:cubicBezTo>
                    <a:cubicBezTo>
                      <a:pt x="37" y="15"/>
                      <a:pt x="36" y="15"/>
                      <a:pt x="35" y="15"/>
                    </a:cubicBezTo>
                    <a:cubicBezTo>
                      <a:pt x="28" y="15"/>
                      <a:pt x="19" y="18"/>
                      <a:pt x="14" y="23"/>
                    </a:cubicBezTo>
                    <a:moveTo>
                      <a:pt x="31" y="8"/>
                    </a:moveTo>
                    <a:cubicBezTo>
                      <a:pt x="27" y="8"/>
                      <a:pt x="23" y="10"/>
                      <a:pt x="19" y="12"/>
                    </a:cubicBezTo>
                    <a:cubicBezTo>
                      <a:pt x="16" y="13"/>
                      <a:pt x="14" y="15"/>
                      <a:pt x="12" y="17"/>
                    </a:cubicBezTo>
                    <a:cubicBezTo>
                      <a:pt x="11" y="18"/>
                      <a:pt x="11" y="19"/>
                      <a:pt x="10" y="20"/>
                    </a:cubicBezTo>
                    <a:cubicBezTo>
                      <a:pt x="10" y="22"/>
                      <a:pt x="9" y="25"/>
                      <a:pt x="8" y="27"/>
                    </a:cubicBezTo>
                    <a:cubicBezTo>
                      <a:pt x="8" y="27"/>
                      <a:pt x="8" y="28"/>
                      <a:pt x="8" y="28"/>
                    </a:cubicBezTo>
                    <a:cubicBezTo>
                      <a:pt x="8" y="29"/>
                      <a:pt x="8" y="29"/>
                      <a:pt x="8" y="29"/>
                    </a:cubicBezTo>
                    <a:cubicBezTo>
                      <a:pt x="7" y="34"/>
                      <a:pt x="7" y="38"/>
                      <a:pt x="9" y="42"/>
                    </a:cubicBezTo>
                    <a:cubicBezTo>
                      <a:pt x="10" y="44"/>
                      <a:pt x="12" y="46"/>
                      <a:pt x="14" y="48"/>
                    </a:cubicBezTo>
                    <a:cubicBezTo>
                      <a:pt x="14" y="48"/>
                      <a:pt x="14" y="48"/>
                      <a:pt x="14" y="48"/>
                    </a:cubicBezTo>
                    <a:cubicBezTo>
                      <a:pt x="14" y="48"/>
                      <a:pt x="14" y="48"/>
                      <a:pt x="15" y="48"/>
                    </a:cubicBezTo>
                    <a:cubicBezTo>
                      <a:pt x="17" y="50"/>
                      <a:pt x="20" y="51"/>
                      <a:pt x="23" y="51"/>
                    </a:cubicBezTo>
                    <a:cubicBezTo>
                      <a:pt x="25" y="50"/>
                      <a:pt x="25" y="49"/>
                      <a:pt x="24" y="47"/>
                    </a:cubicBezTo>
                    <a:cubicBezTo>
                      <a:pt x="20" y="44"/>
                      <a:pt x="19" y="41"/>
                      <a:pt x="18" y="36"/>
                    </a:cubicBezTo>
                    <a:cubicBezTo>
                      <a:pt x="16" y="31"/>
                      <a:pt x="18" y="27"/>
                      <a:pt x="21" y="25"/>
                    </a:cubicBezTo>
                    <a:cubicBezTo>
                      <a:pt x="22" y="23"/>
                      <a:pt x="23" y="22"/>
                      <a:pt x="25" y="20"/>
                    </a:cubicBezTo>
                    <a:cubicBezTo>
                      <a:pt x="26" y="19"/>
                      <a:pt x="28" y="18"/>
                      <a:pt x="30" y="18"/>
                    </a:cubicBezTo>
                    <a:cubicBezTo>
                      <a:pt x="31" y="18"/>
                      <a:pt x="32" y="18"/>
                      <a:pt x="32" y="19"/>
                    </a:cubicBezTo>
                    <a:cubicBezTo>
                      <a:pt x="33" y="19"/>
                      <a:pt x="33" y="18"/>
                      <a:pt x="34" y="18"/>
                    </a:cubicBezTo>
                    <a:cubicBezTo>
                      <a:pt x="37" y="18"/>
                      <a:pt x="40" y="19"/>
                      <a:pt x="42" y="22"/>
                    </a:cubicBezTo>
                    <a:cubicBezTo>
                      <a:pt x="43" y="22"/>
                      <a:pt x="45" y="22"/>
                      <a:pt x="46" y="23"/>
                    </a:cubicBezTo>
                    <a:cubicBezTo>
                      <a:pt x="53" y="25"/>
                      <a:pt x="58" y="33"/>
                      <a:pt x="57" y="39"/>
                    </a:cubicBezTo>
                    <a:cubicBezTo>
                      <a:pt x="66" y="21"/>
                      <a:pt x="47" y="8"/>
                      <a:pt x="31" y="8"/>
                    </a:cubicBezTo>
                    <a:moveTo>
                      <a:pt x="36" y="3"/>
                    </a:moveTo>
                    <a:cubicBezTo>
                      <a:pt x="30" y="3"/>
                      <a:pt x="25" y="5"/>
                      <a:pt x="20" y="7"/>
                    </a:cubicBezTo>
                    <a:cubicBezTo>
                      <a:pt x="23" y="6"/>
                      <a:pt x="26" y="6"/>
                      <a:pt x="29" y="6"/>
                    </a:cubicBezTo>
                    <a:cubicBezTo>
                      <a:pt x="29" y="6"/>
                      <a:pt x="29" y="6"/>
                      <a:pt x="30" y="6"/>
                    </a:cubicBezTo>
                    <a:cubicBezTo>
                      <a:pt x="30" y="6"/>
                      <a:pt x="31" y="6"/>
                      <a:pt x="32" y="6"/>
                    </a:cubicBezTo>
                    <a:cubicBezTo>
                      <a:pt x="34" y="6"/>
                      <a:pt x="37" y="6"/>
                      <a:pt x="39" y="7"/>
                    </a:cubicBezTo>
                    <a:cubicBezTo>
                      <a:pt x="45" y="9"/>
                      <a:pt x="52" y="12"/>
                      <a:pt x="57" y="16"/>
                    </a:cubicBezTo>
                    <a:cubicBezTo>
                      <a:pt x="54" y="12"/>
                      <a:pt x="50" y="9"/>
                      <a:pt x="46" y="6"/>
                    </a:cubicBezTo>
                    <a:cubicBezTo>
                      <a:pt x="43" y="4"/>
                      <a:pt x="40" y="4"/>
                      <a:pt x="37" y="3"/>
                    </a:cubicBezTo>
                    <a:cubicBezTo>
                      <a:pt x="37" y="3"/>
                      <a:pt x="36" y="3"/>
                      <a:pt x="36" y="3"/>
                    </a:cubicBezTo>
                    <a:moveTo>
                      <a:pt x="33" y="0"/>
                    </a:moveTo>
                    <a:cubicBezTo>
                      <a:pt x="28" y="0"/>
                      <a:pt x="22" y="2"/>
                      <a:pt x="17" y="5"/>
                    </a:cubicBezTo>
                    <a:cubicBezTo>
                      <a:pt x="9" y="9"/>
                      <a:pt x="2" y="17"/>
                      <a:pt x="1" y="26"/>
                    </a:cubicBezTo>
                    <a:cubicBezTo>
                      <a:pt x="0" y="31"/>
                      <a:pt x="3" y="36"/>
                      <a:pt x="6" y="40"/>
                    </a:cubicBezTo>
                    <a:cubicBezTo>
                      <a:pt x="6" y="39"/>
                      <a:pt x="6" y="38"/>
                      <a:pt x="6" y="36"/>
                    </a:cubicBezTo>
                    <a:cubicBezTo>
                      <a:pt x="5" y="32"/>
                      <a:pt x="6" y="28"/>
                      <a:pt x="7" y="24"/>
                    </a:cubicBezTo>
                    <a:cubicBezTo>
                      <a:pt x="9" y="12"/>
                      <a:pt x="21" y="2"/>
                      <a:pt x="33" y="2"/>
                    </a:cubicBezTo>
                    <a:cubicBezTo>
                      <a:pt x="34" y="2"/>
                      <a:pt x="34" y="2"/>
                      <a:pt x="34" y="2"/>
                    </a:cubicBezTo>
                    <a:cubicBezTo>
                      <a:pt x="37" y="2"/>
                      <a:pt x="40" y="2"/>
                      <a:pt x="43" y="3"/>
                    </a:cubicBezTo>
                    <a:cubicBezTo>
                      <a:pt x="43" y="3"/>
                      <a:pt x="43" y="3"/>
                      <a:pt x="42" y="3"/>
                    </a:cubicBezTo>
                    <a:cubicBezTo>
                      <a:pt x="39" y="0"/>
                      <a:pt x="36" y="0"/>
                      <a:pt x="33" y="0"/>
                    </a:cubicBezTo>
                  </a:path>
                </a:pathLst>
              </a:custGeom>
              <a:solidFill>
                <a:srgbClr val="99F4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05" name="Freeform 167">
                <a:extLst>
                  <a:ext uri="{FF2B5EF4-FFF2-40B4-BE49-F238E27FC236}">
                    <a16:creationId xmlns:a16="http://schemas.microsoft.com/office/drawing/2014/main" id="{6DBB9FDF-C9CB-8544-B346-92A0BB8B0F30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425" y="2357"/>
                <a:ext cx="29" cy="24"/>
              </a:xfrm>
              <a:custGeom>
                <a:avLst/>
                <a:gdLst>
                  <a:gd name="T0" fmla="*/ 10 w 61"/>
                  <a:gd name="T1" fmla="*/ 46 h 50"/>
                  <a:gd name="T2" fmla="*/ 15 w 61"/>
                  <a:gd name="T3" fmla="*/ 50 h 50"/>
                  <a:gd name="T4" fmla="*/ 16 w 61"/>
                  <a:gd name="T5" fmla="*/ 50 h 50"/>
                  <a:gd name="T6" fmla="*/ 18 w 61"/>
                  <a:gd name="T7" fmla="*/ 49 h 50"/>
                  <a:gd name="T8" fmla="*/ 10 w 61"/>
                  <a:gd name="T9" fmla="*/ 46 h 50"/>
                  <a:gd name="T10" fmla="*/ 30 w 61"/>
                  <a:gd name="T11" fmla="*/ 5 h 50"/>
                  <a:gd name="T12" fmla="*/ 26 w 61"/>
                  <a:gd name="T13" fmla="*/ 6 h 50"/>
                  <a:gd name="T14" fmla="*/ 52 w 61"/>
                  <a:gd name="T15" fmla="*/ 37 h 50"/>
                  <a:gd name="T16" fmla="*/ 45 w 61"/>
                  <a:gd name="T17" fmla="*/ 45 h 50"/>
                  <a:gd name="T18" fmla="*/ 42 w 61"/>
                  <a:gd name="T19" fmla="*/ 46 h 50"/>
                  <a:gd name="T20" fmla="*/ 42 w 61"/>
                  <a:gd name="T21" fmla="*/ 49 h 50"/>
                  <a:gd name="T22" fmla="*/ 59 w 61"/>
                  <a:gd name="T23" fmla="*/ 33 h 50"/>
                  <a:gd name="T24" fmla="*/ 59 w 61"/>
                  <a:gd name="T25" fmla="*/ 33 h 50"/>
                  <a:gd name="T26" fmla="*/ 58 w 61"/>
                  <a:gd name="T27" fmla="*/ 30 h 50"/>
                  <a:gd name="T28" fmla="*/ 50 w 61"/>
                  <a:gd name="T29" fmla="*/ 43 h 50"/>
                  <a:gd name="T30" fmla="*/ 57 w 61"/>
                  <a:gd name="T31" fmla="*/ 28 h 50"/>
                  <a:gd name="T32" fmla="*/ 56 w 61"/>
                  <a:gd name="T33" fmla="*/ 27 h 50"/>
                  <a:gd name="T34" fmla="*/ 57 w 61"/>
                  <a:gd name="T35" fmla="*/ 25 h 50"/>
                  <a:gd name="T36" fmla="*/ 52 w 61"/>
                  <a:gd name="T37" fmla="*/ 14 h 50"/>
                  <a:gd name="T38" fmla="*/ 34 w 61"/>
                  <a:gd name="T39" fmla="*/ 5 h 50"/>
                  <a:gd name="T40" fmla="*/ 34 w 61"/>
                  <a:gd name="T41" fmla="*/ 6 h 50"/>
                  <a:gd name="T42" fmla="*/ 30 w 61"/>
                  <a:gd name="T43" fmla="*/ 5 h 50"/>
                  <a:gd name="T44" fmla="*/ 28 w 61"/>
                  <a:gd name="T45" fmla="*/ 0 h 50"/>
                  <a:gd name="T46" fmla="*/ 2 w 61"/>
                  <a:gd name="T47" fmla="*/ 22 h 50"/>
                  <a:gd name="T48" fmla="*/ 1 w 61"/>
                  <a:gd name="T49" fmla="*/ 34 h 50"/>
                  <a:gd name="T50" fmla="*/ 1 w 61"/>
                  <a:gd name="T51" fmla="*/ 38 h 50"/>
                  <a:gd name="T52" fmla="*/ 2 w 61"/>
                  <a:gd name="T53" fmla="*/ 39 h 50"/>
                  <a:gd name="T54" fmla="*/ 2 w 61"/>
                  <a:gd name="T55" fmla="*/ 40 h 50"/>
                  <a:gd name="T56" fmla="*/ 5 w 61"/>
                  <a:gd name="T57" fmla="*/ 44 h 50"/>
                  <a:gd name="T58" fmla="*/ 5 w 61"/>
                  <a:gd name="T59" fmla="*/ 45 h 50"/>
                  <a:gd name="T60" fmla="*/ 7 w 61"/>
                  <a:gd name="T61" fmla="*/ 48 h 50"/>
                  <a:gd name="T62" fmla="*/ 9 w 61"/>
                  <a:gd name="T63" fmla="*/ 46 h 50"/>
                  <a:gd name="T64" fmla="*/ 4 w 61"/>
                  <a:gd name="T65" fmla="*/ 40 h 50"/>
                  <a:gd name="T66" fmla="*/ 3 w 61"/>
                  <a:gd name="T67" fmla="*/ 27 h 50"/>
                  <a:gd name="T68" fmla="*/ 3 w 61"/>
                  <a:gd name="T69" fmla="*/ 26 h 50"/>
                  <a:gd name="T70" fmla="*/ 3 w 61"/>
                  <a:gd name="T71" fmla="*/ 25 h 50"/>
                  <a:gd name="T72" fmla="*/ 5 w 61"/>
                  <a:gd name="T73" fmla="*/ 18 h 50"/>
                  <a:gd name="T74" fmla="*/ 7 w 61"/>
                  <a:gd name="T75" fmla="*/ 15 h 50"/>
                  <a:gd name="T76" fmla="*/ 2 w 61"/>
                  <a:gd name="T77" fmla="*/ 25 h 50"/>
                  <a:gd name="T78" fmla="*/ 8 w 61"/>
                  <a:gd name="T79" fmla="*/ 13 h 50"/>
                  <a:gd name="T80" fmla="*/ 16 w 61"/>
                  <a:gd name="T81" fmla="*/ 7 h 50"/>
                  <a:gd name="T82" fmla="*/ 17 w 61"/>
                  <a:gd name="T83" fmla="*/ 6 h 50"/>
                  <a:gd name="T84" fmla="*/ 25 w 61"/>
                  <a:gd name="T85" fmla="*/ 4 h 50"/>
                  <a:gd name="T86" fmla="*/ 24 w 61"/>
                  <a:gd name="T87" fmla="*/ 4 h 50"/>
                  <a:gd name="T88" fmla="*/ 15 w 61"/>
                  <a:gd name="T89" fmla="*/ 5 h 50"/>
                  <a:gd name="T90" fmla="*/ 31 w 61"/>
                  <a:gd name="T91" fmla="*/ 1 h 50"/>
                  <a:gd name="T92" fmla="*/ 32 w 61"/>
                  <a:gd name="T93" fmla="*/ 1 h 50"/>
                  <a:gd name="T94" fmla="*/ 41 w 61"/>
                  <a:gd name="T95" fmla="*/ 4 h 50"/>
                  <a:gd name="T96" fmla="*/ 38 w 61"/>
                  <a:gd name="T97" fmla="*/ 1 h 50"/>
                  <a:gd name="T98" fmla="*/ 29 w 61"/>
                  <a:gd name="T99" fmla="*/ 0 h 50"/>
                  <a:gd name="T100" fmla="*/ 28 w 61"/>
                  <a:gd name="T101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1" h="50">
                    <a:moveTo>
                      <a:pt x="10" y="46"/>
                    </a:moveTo>
                    <a:cubicBezTo>
                      <a:pt x="12" y="47"/>
                      <a:pt x="13" y="49"/>
                      <a:pt x="15" y="50"/>
                    </a:cubicBezTo>
                    <a:cubicBezTo>
                      <a:pt x="16" y="50"/>
                      <a:pt x="16" y="50"/>
                      <a:pt x="16" y="50"/>
                    </a:cubicBezTo>
                    <a:cubicBezTo>
                      <a:pt x="17" y="50"/>
                      <a:pt x="18" y="50"/>
                      <a:pt x="18" y="49"/>
                    </a:cubicBezTo>
                    <a:cubicBezTo>
                      <a:pt x="15" y="49"/>
                      <a:pt x="12" y="48"/>
                      <a:pt x="10" y="46"/>
                    </a:cubicBezTo>
                    <a:moveTo>
                      <a:pt x="30" y="5"/>
                    </a:moveTo>
                    <a:cubicBezTo>
                      <a:pt x="29" y="5"/>
                      <a:pt x="27" y="5"/>
                      <a:pt x="26" y="6"/>
                    </a:cubicBezTo>
                    <a:cubicBezTo>
                      <a:pt x="42" y="6"/>
                      <a:pt x="61" y="19"/>
                      <a:pt x="52" y="37"/>
                    </a:cubicBezTo>
                    <a:cubicBezTo>
                      <a:pt x="52" y="40"/>
                      <a:pt x="50" y="43"/>
                      <a:pt x="45" y="45"/>
                    </a:cubicBezTo>
                    <a:cubicBezTo>
                      <a:pt x="44" y="45"/>
                      <a:pt x="43" y="46"/>
                      <a:pt x="42" y="46"/>
                    </a:cubicBezTo>
                    <a:cubicBezTo>
                      <a:pt x="42" y="47"/>
                      <a:pt x="42" y="48"/>
                      <a:pt x="42" y="49"/>
                    </a:cubicBezTo>
                    <a:cubicBezTo>
                      <a:pt x="50" y="46"/>
                      <a:pt x="56" y="40"/>
                      <a:pt x="59" y="33"/>
                    </a:cubicBezTo>
                    <a:cubicBezTo>
                      <a:pt x="59" y="33"/>
                      <a:pt x="59" y="33"/>
                      <a:pt x="59" y="33"/>
                    </a:cubicBezTo>
                    <a:cubicBezTo>
                      <a:pt x="58" y="32"/>
                      <a:pt x="58" y="31"/>
                      <a:pt x="58" y="30"/>
                    </a:cubicBezTo>
                    <a:cubicBezTo>
                      <a:pt x="57" y="35"/>
                      <a:pt x="53" y="39"/>
                      <a:pt x="50" y="43"/>
                    </a:cubicBezTo>
                    <a:cubicBezTo>
                      <a:pt x="54" y="39"/>
                      <a:pt x="57" y="33"/>
                      <a:pt x="57" y="28"/>
                    </a:cubicBezTo>
                    <a:cubicBezTo>
                      <a:pt x="57" y="27"/>
                      <a:pt x="57" y="27"/>
                      <a:pt x="56" y="27"/>
                    </a:cubicBezTo>
                    <a:cubicBezTo>
                      <a:pt x="57" y="26"/>
                      <a:pt x="57" y="25"/>
                      <a:pt x="57" y="25"/>
                    </a:cubicBezTo>
                    <a:cubicBezTo>
                      <a:pt x="55" y="21"/>
                      <a:pt x="54" y="17"/>
                      <a:pt x="52" y="14"/>
                    </a:cubicBezTo>
                    <a:cubicBezTo>
                      <a:pt x="47" y="10"/>
                      <a:pt x="40" y="7"/>
                      <a:pt x="34" y="5"/>
                    </a:cubicBezTo>
                    <a:cubicBezTo>
                      <a:pt x="34" y="5"/>
                      <a:pt x="34" y="6"/>
                      <a:pt x="34" y="6"/>
                    </a:cubicBezTo>
                    <a:cubicBezTo>
                      <a:pt x="33" y="5"/>
                      <a:pt x="31" y="5"/>
                      <a:pt x="30" y="5"/>
                    </a:cubicBezTo>
                    <a:moveTo>
                      <a:pt x="28" y="0"/>
                    </a:moveTo>
                    <a:cubicBezTo>
                      <a:pt x="16" y="0"/>
                      <a:pt x="4" y="10"/>
                      <a:pt x="2" y="22"/>
                    </a:cubicBezTo>
                    <a:cubicBezTo>
                      <a:pt x="1" y="26"/>
                      <a:pt x="0" y="30"/>
                      <a:pt x="1" y="34"/>
                    </a:cubicBezTo>
                    <a:cubicBezTo>
                      <a:pt x="1" y="36"/>
                      <a:pt x="1" y="37"/>
                      <a:pt x="1" y="38"/>
                    </a:cubicBezTo>
                    <a:cubicBezTo>
                      <a:pt x="1" y="38"/>
                      <a:pt x="2" y="39"/>
                      <a:pt x="2" y="39"/>
                    </a:cubicBezTo>
                    <a:cubicBezTo>
                      <a:pt x="2" y="39"/>
                      <a:pt x="2" y="39"/>
                      <a:pt x="2" y="40"/>
                    </a:cubicBezTo>
                    <a:cubicBezTo>
                      <a:pt x="3" y="42"/>
                      <a:pt x="4" y="43"/>
                      <a:pt x="5" y="44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6" y="47"/>
                      <a:pt x="6" y="48"/>
                      <a:pt x="7" y="48"/>
                    </a:cubicBezTo>
                    <a:cubicBezTo>
                      <a:pt x="8" y="48"/>
                      <a:pt x="9" y="47"/>
                      <a:pt x="9" y="46"/>
                    </a:cubicBezTo>
                    <a:cubicBezTo>
                      <a:pt x="7" y="44"/>
                      <a:pt x="5" y="42"/>
                      <a:pt x="4" y="40"/>
                    </a:cubicBezTo>
                    <a:cubicBezTo>
                      <a:pt x="2" y="36"/>
                      <a:pt x="2" y="32"/>
                      <a:pt x="3" y="27"/>
                    </a:cubicBezTo>
                    <a:cubicBezTo>
                      <a:pt x="3" y="27"/>
                      <a:pt x="3" y="27"/>
                      <a:pt x="3" y="26"/>
                    </a:cubicBezTo>
                    <a:cubicBezTo>
                      <a:pt x="3" y="26"/>
                      <a:pt x="3" y="25"/>
                      <a:pt x="3" y="25"/>
                    </a:cubicBezTo>
                    <a:cubicBezTo>
                      <a:pt x="4" y="23"/>
                      <a:pt x="5" y="20"/>
                      <a:pt x="5" y="18"/>
                    </a:cubicBezTo>
                    <a:cubicBezTo>
                      <a:pt x="6" y="17"/>
                      <a:pt x="6" y="16"/>
                      <a:pt x="7" y="15"/>
                    </a:cubicBezTo>
                    <a:cubicBezTo>
                      <a:pt x="4" y="18"/>
                      <a:pt x="2" y="21"/>
                      <a:pt x="2" y="25"/>
                    </a:cubicBezTo>
                    <a:cubicBezTo>
                      <a:pt x="1" y="21"/>
                      <a:pt x="4" y="17"/>
                      <a:pt x="8" y="13"/>
                    </a:cubicBezTo>
                    <a:cubicBezTo>
                      <a:pt x="10" y="10"/>
                      <a:pt x="13" y="8"/>
                      <a:pt x="16" y="7"/>
                    </a:cubicBezTo>
                    <a:cubicBezTo>
                      <a:pt x="17" y="7"/>
                      <a:pt x="17" y="7"/>
                      <a:pt x="17" y="6"/>
                    </a:cubicBezTo>
                    <a:cubicBezTo>
                      <a:pt x="20" y="5"/>
                      <a:pt x="22" y="4"/>
                      <a:pt x="25" y="4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1" y="4"/>
                      <a:pt x="18" y="4"/>
                      <a:pt x="15" y="5"/>
                    </a:cubicBezTo>
                    <a:cubicBezTo>
                      <a:pt x="20" y="3"/>
                      <a:pt x="25" y="1"/>
                      <a:pt x="31" y="1"/>
                    </a:cubicBezTo>
                    <a:cubicBezTo>
                      <a:pt x="31" y="1"/>
                      <a:pt x="32" y="1"/>
                      <a:pt x="32" y="1"/>
                    </a:cubicBezTo>
                    <a:cubicBezTo>
                      <a:pt x="35" y="2"/>
                      <a:pt x="38" y="2"/>
                      <a:pt x="41" y="4"/>
                    </a:cubicBezTo>
                    <a:cubicBezTo>
                      <a:pt x="40" y="3"/>
                      <a:pt x="39" y="2"/>
                      <a:pt x="38" y="1"/>
                    </a:cubicBezTo>
                    <a:cubicBezTo>
                      <a:pt x="35" y="0"/>
                      <a:pt x="32" y="0"/>
                      <a:pt x="29" y="0"/>
                    </a:cubicBezTo>
                    <a:cubicBezTo>
                      <a:pt x="29" y="0"/>
                      <a:pt x="29" y="0"/>
                      <a:pt x="28" y="0"/>
                    </a:cubicBezTo>
                  </a:path>
                </a:pathLst>
              </a:custGeom>
              <a:solidFill>
                <a:srgbClr val="3757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06" name="Freeform 168">
                <a:extLst>
                  <a:ext uri="{FF2B5EF4-FFF2-40B4-BE49-F238E27FC236}">
                    <a16:creationId xmlns:a16="http://schemas.microsoft.com/office/drawing/2014/main" id="{4CA93459-E147-D04B-8104-212D29F28399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434" y="2365"/>
                <a:ext cx="7" cy="2"/>
              </a:xfrm>
              <a:custGeom>
                <a:avLst/>
                <a:gdLst>
                  <a:gd name="T0" fmla="*/ 0 w 14"/>
                  <a:gd name="T1" fmla="*/ 3 h 3"/>
                  <a:gd name="T2" fmla="*/ 0 w 14"/>
                  <a:gd name="T3" fmla="*/ 3 h 3"/>
                  <a:gd name="T4" fmla="*/ 0 w 14"/>
                  <a:gd name="T5" fmla="*/ 3 h 3"/>
                  <a:gd name="T6" fmla="*/ 0 w 14"/>
                  <a:gd name="T7" fmla="*/ 3 h 3"/>
                  <a:gd name="T8" fmla="*/ 13 w 14"/>
                  <a:gd name="T9" fmla="*/ 1 h 3"/>
                  <a:gd name="T10" fmla="*/ 14 w 14"/>
                  <a:gd name="T11" fmla="*/ 1 h 3"/>
                  <a:gd name="T12" fmla="*/ 14 w 14"/>
                  <a:gd name="T13" fmla="*/ 1 h 3"/>
                  <a:gd name="T14" fmla="*/ 13 w 14"/>
                  <a:gd name="T15" fmla="*/ 1 h 3"/>
                  <a:gd name="T16" fmla="*/ 8 w 14"/>
                  <a:gd name="T17" fmla="*/ 0 h 3"/>
                  <a:gd name="T18" fmla="*/ 5 w 14"/>
                  <a:gd name="T19" fmla="*/ 1 h 3"/>
                  <a:gd name="T20" fmla="*/ 4 w 14"/>
                  <a:gd name="T21" fmla="*/ 2 h 3"/>
                  <a:gd name="T22" fmla="*/ 5 w 14"/>
                  <a:gd name="T23" fmla="*/ 2 h 3"/>
                  <a:gd name="T24" fmla="*/ 11 w 14"/>
                  <a:gd name="T25" fmla="*/ 1 h 3"/>
                  <a:gd name="T26" fmla="*/ 8 w 14"/>
                  <a:gd name="T2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" h="3"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13" y="1"/>
                    </a:moveTo>
                    <a:cubicBezTo>
                      <a:pt x="14" y="1"/>
                      <a:pt x="14" y="1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1"/>
                      <a:pt x="14" y="1"/>
                      <a:pt x="13" y="1"/>
                    </a:cubicBezTo>
                    <a:moveTo>
                      <a:pt x="8" y="0"/>
                    </a:moveTo>
                    <a:cubicBezTo>
                      <a:pt x="7" y="0"/>
                      <a:pt x="6" y="1"/>
                      <a:pt x="5" y="1"/>
                    </a:cubicBezTo>
                    <a:cubicBezTo>
                      <a:pt x="5" y="1"/>
                      <a:pt x="4" y="2"/>
                      <a:pt x="4" y="2"/>
                    </a:cubicBezTo>
                    <a:cubicBezTo>
                      <a:pt x="4" y="2"/>
                      <a:pt x="5" y="2"/>
                      <a:pt x="5" y="2"/>
                    </a:cubicBezTo>
                    <a:cubicBezTo>
                      <a:pt x="7" y="1"/>
                      <a:pt x="9" y="1"/>
                      <a:pt x="11" y="1"/>
                    </a:cubicBezTo>
                    <a:cubicBezTo>
                      <a:pt x="10" y="1"/>
                      <a:pt x="9" y="0"/>
                      <a:pt x="8" y="0"/>
                    </a:cubicBezTo>
                  </a:path>
                </a:pathLst>
              </a:custGeom>
              <a:solidFill>
                <a:srgbClr val="99F4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07" name="Freeform 169">
                <a:extLst>
                  <a:ext uri="{FF2B5EF4-FFF2-40B4-BE49-F238E27FC236}">
                    <a16:creationId xmlns:a16="http://schemas.microsoft.com/office/drawing/2014/main" id="{AC5DB569-9936-9147-B6B3-66AFE9ECBA4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33" y="2364"/>
                <a:ext cx="10" cy="4"/>
              </a:xfrm>
              <a:custGeom>
                <a:avLst/>
                <a:gdLst>
                  <a:gd name="T0" fmla="*/ 9 w 21"/>
                  <a:gd name="T1" fmla="*/ 0 h 7"/>
                  <a:gd name="T2" fmla="*/ 4 w 21"/>
                  <a:gd name="T3" fmla="*/ 2 h 7"/>
                  <a:gd name="T4" fmla="*/ 0 w 21"/>
                  <a:gd name="T5" fmla="*/ 7 h 7"/>
                  <a:gd name="T6" fmla="*/ 3 w 21"/>
                  <a:gd name="T7" fmla="*/ 5 h 7"/>
                  <a:gd name="T8" fmla="*/ 3 w 21"/>
                  <a:gd name="T9" fmla="*/ 5 h 7"/>
                  <a:gd name="T10" fmla="*/ 3 w 21"/>
                  <a:gd name="T11" fmla="*/ 5 h 7"/>
                  <a:gd name="T12" fmla="*/ 7 w 21"/>
                  <a:gd name="T13" fmla="*/ 4 h 7"/>
                  <a:gd name="T14" fmla="*/ 8 w 21"/>
                  <a:gd name="T15" fmla="*/ 3 h 7"/>
                  <a:gd name="T16" fmla="*/ 11 w 21"/>
                  <a:gd name="T17" fmla="*/ 2 h 7"/>
                  <a:gd name="T18" fmla="*/ 14 w 21"/>
                  <a:gd name="T19" fmla="*/ 3 h 7"/>
                  <a:gd name="T20" fmla="*/ 14 w 21"/>
                  <a:gd name="T21" fmla="*/ 3 h 7"/>
                  <a:gd name="T22" fmla="*/ 17 w 21"/>
                  <a:gd name="T23" fmla="*/ 3 h 7"/>
                  <a:gd name="T24" fmla="*/ 16 w 21"/>
                  <a:gd name="T25" fmla="*/ 3 h 7"/>
                  <a:gd name="T26" fmla="*/ 17 w 21"/>
                  <a:gd name="T27" fmla="*/ 3 h 7"/>
                  <a:gd name="T28" fmla="*/ 21 w 21"/>
                  <a:gd name="T29" fmla="*/ 4 h 7"/>
                  <a:gd name="T30" fmla="*/ 13 w 21"/>
                  <a:gd name="T31" fmla="*/ 0 h 7"/>
                  <a:gd name="T32" fmla="*/ 11 w 21"/>
                  <a:gd name="T33" fmla="*/ 1 h 7"/>
                  <a:gd name="T34" fmla="*/ 9 w 21"/>
                  <a:gd name="T3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1" h="7">
                    <a:moveTo>
                      <a:pt x="9" y="0"/>
                    </a:moveTo>
                    <a:cubicBezTo>
                      <a:pt x="7" y="0"/>
                      <a:pt x="5" y="1"/>
                      <a:pt x="4" y="2"/>
                    </a:cubicBezTo>
                    <a:cubicBezTo>
                      <a:pt x="2" y="4"/>
                      <a:pt x="1" y="5"/>
                      <a:pt x="0" y="7"/>
                    </a:cubicBezTo>
                    <a:cubicBezTo>
                      <a:pt x="1" y="6"/>
                      <a:pt x="2" y="6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5" y="5"/>
                      <a:pt x="7" y="4"/>
                    </a:cubicBezTo>
                    <a:cubicBezTo>
                      <a:pt x="7" y="4"/>
                      <a:pt x="8" y="3"/>
                      <a:pt x="8" y="3"/>
                    </a:cubicBezTo>
                    <a:cubicBezTo>
                      <a:pt x="9" y="3"/>
                      <a:pt x="10" y="2"/>
                      <a:pt x="11" y="2"/>
                    </a:cubicBezTo>
                    <a:cubicBezTo>
                      <a:pt x="12" y="2"/>
                      <a:pt x="13" y="3"/>
                      <a:pt x="14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5" y="3"/>
                      <a:pt x="16" y="3"/>
                      <a:pt x="17" y="3"/>
                    </a:cubicBezTo>
                    <a:cubicBezTo>
                      <a:pt x="17" y="3"/>
                      <a:pt x="17" y="3"/>
                      <a:pt x="16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8" y="3"/>
                      <a:pt x="20" y="4"/>
                      <a:pt x="21" y="4"/>
                    </a:cubicBezTo>
                    <a:cubicBezTo>
                      <a:pt x="19" y="1"/>
                      <a:pt x="16" y="0"/>
                      <a:pt x="13" y="0"/>
                    </a:cubicBezTo>
                    <a:cubicBezTo>
                      <a:pt x="12" y="0"/>
                      <a:pt x="12" y="1"/>
                      <a:pt x="11" y="1"/>
                    </a:cubicBezTo>
                    <a:cubicBezTo>
                      <a:pt x="11" y="0"/>
                      <a:pt x="10" y="0"/>
                      <a:pt x="9" y="0"/>
                    </a:cubicBezTo>
                  </a:path>
                </a:pathLst>
              </a:custGeom>
              <a:solidFill>
                <a:srgbClr val="3757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08" name="Freeform 170">
                <a:extLst>
                  <a:ext uri="{FF2B5EF4-FFF2-40B4-BE49-F238E27FC236}">
                    <a16:creationId xmlns:a16="http://schemas.microsoft.com/office/drawing/2014/main" id="{F13C0FC8-A2A1-DD41-BCF3-0C10EC03C63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300" y="2339"/>
                <a:ext cx="119" cy="121"/>
              </a:xfrm>
              <a:custGeom>
                <a:avLst/>
                <a:gdLst>
                  <a:gd name="T0" fmla="*/ 97 w 245"/>
                  <a:gd name="T1" fmla="*/ 227 h 248"/>
                  <a:gd name="T2" fmla="*/ 233 w 245"/>
                  <a:gd name="T3" fmla="*/ 154 h 248"/>
                  <a:gd name="T4" fmla="*/ 148 w 245"/>
                  <a:gd name="T5" fmla="*/ 12 h 248"/>
                  <a:gd name="T6" fmla="*/ 20 w 245"/>
                  <a:gd name="T7" fmla="*/ 70 h 248"/>
                  <a:gd name="T8" fmla="*/ 40 w 245"/>
                  <a:gd name="T9" fmla="*/ 204 h 248"/>
                  <a:gd name="T10" fmla="*/ 117 w 245"/>
                  <a:gd name="T11" fmla="*/ 240 h 248"/>
                  <a:gd name="T12" fmla="*/ 117 w 245"/>
                  <a:gd name="T13" fmla="*/ 237 h 248"/>
                  <a:gd name="T14" fmla="*/ 14 w 245"/>
                  <a:gd name="T15" fmla="*/ 120 h 248"/>
                  <a:gd name="T16" fmla="*/ 112 w 245"/>
                  <a:gd name="T17" fmla="*/ 12 h 248"/>
                  <a:gd name="T18" fmla="*/ 229 w 245"/>
                  <a:gd name="T19" fmla="*/ 109 h 248"/>
                  <a:gd name="T20" fmla="*/ 195 w 245"/>
                  <a:gd name="T21" fmla="*/ 210 h 248"/>
                  <a:gd name="T22" fmla="*/ 98 w 245"/>
                  <a:gd name="T23" fmla="*/ 225 h 248"/>
                  <a:gd name="T24" fmla="*/ 97 w 245"/>
                  <a:gd name="T25" fmla="*/ 227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45" h="248">
                    <a:moveTo>
                      <a:pt x="97" y="227"/>
                    </a:moveTo>
                    <a:cubicBezTo>
                      <a:pt x="155" y="248"/>
                      <a:pt x="220" y="214"/>
                      <a:pt x="233" y="154"/>
                    </a:cubicBezTo>
                    <a:cubicBezTo>
                      <a:pt x="245" y="93"/>
                      <a:pt x="208" y="27"/>
                      <a:pt x="148" y="12"/>
                    </a:cubicBezTo>
                    <a:cubicBezTo>
                      <a:pt x="97" y="0"/>
                      <a:pt x="43" y="23"/>
                      <a:pt x="20" y="70"/>
                    </a:cubicBezTo>
                    <a:cubicBezTo>
                      <a:pt x="0" y="112"/>
                      <a:pt x="15" y="167"/>
                      <a:pt x="40" y="204"/>
                    </a:cubicBezTo>
                    <a:cubicBezTo>
                      <a:pt x="58" y="231"/>
                      <a:pt x="85" y="244"/>
                      <a:pt x="117" y="240"/>
                    </a:cubicBezTo>
                    <a:cubicBezTo>
                      <a:pt x="119" y="240"/>
                      <a:pt x="118" y="237"/>
                      <a:pt x="117" y="237"/>
                    </a:cubicBezTo>
                    <a:cubicBezTo>
                      <a:pt x="50" y="246"/>
                      <a:pt x="20" y="174"/>
                      <a:pt x="14" y="120"/>
                    </a:cubicBezTo>
                    <a:cubicBezTo>
                      <a:pt x="8" y="64"/>
                      <a:pt x="57" y="15"/>
                      <a:pt x="112" y="12"/>
                    </a:cubicBezTo>
                    <a:cubicBezTo>
                      <a:pt x="174" y="8"/>
                      <a:pt x="217" y="50"/>
                      <a:pt x="229" y="109"/>
                    </a:cubicBezTo>
                    <a:cubicBezTo>
                      <a:pt x="236" y="148"/>
                      <a:pt x="226" y="185"/>
                      <a:pt x="195" y="210"/>
                    </a:cubicBezTo>
                    <a:cubicBezTo>
                      <a:pt x="168" y="231"/>
                      <a:pt x="130" y="236"/>
                      <a:pt x="98" y="225"/>
                    </a:cubicBezTo>
                    <a:cubicBezTo>
                      <a:pt x="96" y="224"/>
                      <a:pt x="95" y="227"/>
                      <a:pt x="97" y="227"/>
                    </a:cubicBezTo>
                    <a:close/>
                  </a:path>
                </a:pathLst>
              </a:custGeom>
              <a:solidFill>
                <a:srgbClr val="5B5B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09" name="Freeform 171">
                <a:extLst>
                  <a:ext uri="{FF2B5EF4-FFF2-40B4-BE49-F238E27FC236}">
                    <a16:creationId xmlns:a16="http://schemas.microsoft.com/office/drawing/2014/main" id="{7E33CDD3-64C0-F44B-ABB1-9772E2CAA21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257" y="2359"/>
                <a:ext cx="51" cy="41"/>
              </a:xfrm>
              <a:custGeom>
                <a:avLst/>
                <a:gdLst>
                  <a:gd name="T0" fmla="*/ 104 w 106"/>
                  <a:gd name="T1" fmla="*/ 80 h 84"/>
                  <a:gd name="T2" fmla="*/ 4 w 106"/>
                  <a:gd name="T3" fmla="*/ 2 h 84"/>
                  <a:gd name="T4" fmla="*/ 1 w 106"/>
                  <a:gd name="T5" fmla="*/ 4 h 84"/>
                  <a:gd name="T6" fmla="*/ 103 w 106"/>
                  <a:gd name="T7" fmla="*/ 83 h 84"/>
                  <a:gd name="T8" fmla="*/ 104 w 106"/>
                  <a:gd name="T9" fmla="*/ 8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84">
                    <a:moveTo>
                      <a:pt x="104" y="80"/>
                    </a:moveTo>
                    <a:cubicBezTo>
                      <a:pt x="56" y="72"/>
                      <a:pt x="26" y="44"/>
                      <a:pt x="4" y="2"/>
                    </a:cubicBezTo>
                    <a:cubicBezTo>
                      <a:pt x="3" y="0"/>
                      <a:pt x="0" y="2"/>
                      <a:pt x="1" y="4"/>
                    </a:cubicBezTo>
                    <a:cubicBezTo>
                      <a:pt x="24" y="47"/>
                      <a:pt x="54" y="74"/>
                      <a:pt x="103" y="83"/>
                    </a:cubicBezTo>
                    <a:cubicBezTo>
                      <a:pt x="105" y="84"/>
                      <a:pt x="106" y="81"/>
                      <a:pt x="104" y="80"/>
                    </a:cubicBezTo>
                    <a:close/>
                  </a:path>
                </a:pathLst>
              </a:custGeom>
              <a:solidFill>
                <a:srgbClr val="5B5B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10" name="Freeform 172">
                <a:extLst>
                  <a:ext uri="{FF2B5EF4-FFF2-40B4-BE49-F238E27FC236}">
                    <a16:creationId xmlns:a16="http://schemas.microsoft.com/office/drawing/2014/main" id="{E85403C5-207C-A640-A20A-24FFC2EBF9C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296" y="2435"/>
                <a:ext cx="23" cy="49"/>
              </a:xfrm>
              <a:custGeom>
                <a:avLst/>
                <a:gdLst>
                  <a:gd name="T0" fmla="*/ 45 w 49"/>
                  <a:gd name="T1" fmla="*/ 2 h 101"/>
                  <a:gd name="T2" fmla="*/ 1 w 49"/>
                  <a:gd name="T3" fmla="*/ 99 h 101"/>
                  <a:gd name="T4" fmla="*/ 4 w 49"/>
                  <a:gd name="T5" fmla="*/ 99 h 101"/>
                  <a:gd name="T6" fmla="*/ 47 w 49"/>
                  <a:gd name="T7" fmla="*/ 4 h 101"/>
                  <a:gd name="T8" fmla="*/ 45 w 49"/>
                  <a:gd name="T9" fmla="*/ 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101">
                    <a:moveTo>
                      <a:pt x="45" y="2"/>
                    </a:moveTo>
                    <a:cubicBezTo>
                      <a:pt x="17" y="27"/>
                      <a:pt x="6" y="62"/>
                      <a:pt x="1" y="99"/>
                    </a:cubicBezTo>
                    <a:cubicBezTo>
                      <a:pt x="0" y="101"/>
                      <a:pt x="3" y="101"/>
                      <a:pt x="4" y="99"/>
                    </a:cubicBezTo>
                    <a:cubicBezTo>
                      <a:pt x="9" y="63"/>
                      <a:pt x="20" y="29"/>
                      <a:pt x="47" y="4"/>
                    </a:cubicBezTo>
                    <a:cubicBezTo>
                      <a:pt x="49" y="3"/>
                      <a:pt x="47" y="0"/>
                      <a:pt x="45" y="2"/>
                    </a:cubicBezTo>
                    <a:close/>
                  </a:path>
                </a:pathLst>
              </a:custGeom>
              <a:solidFill>
                <a:srgbClr val="5B5B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11" name="Freeform 173">
                <a:extLst>
                  <a:ext uri="{FF2B5EF4-FFF2-40B4-BE49-F238E27FC236}">
                    <a16:creationId xmlns:a16="http://schemas.microsoft.com/office/drawing/2014/main" id="{0D2D94A8-9BAB-B243-A8F2-1A4C325EB50E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08" y="2419"/>
                <a:ext cx="47" cy="12"/>
              </a:xfrm>
              <a:custGeom>
                <a:avLst/>
                <a:gdLst>
                  <a:gd name="T0" fmla="*/ 2 w 97"/>
                  <a:gd name="T1" fmla="*/ 5 h 24"/>
                  <a:gd name="T2" fmla="*/ 93 w 97"/>
                  <a:gd name="T3" fmla="*/ 23 h 24"/>
                  <a:gd name="T4" fmla="*/ 95 w 97"/>
                  <a:gd name="T5" fmla="*/ 20 h 24"/>
                  <a:gd name="T6" fmla="*/ 2 w 97"/>
                  <a:gd name="T7" fmla="*/ 2 h 24"/>
                  <a:gd name="T8" fmla="*/ 2 w 97"/>
                  <a:gd name="T9" fmla="*/ 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24">
                    <a:moveTo>
                      <a:pt x="2" y="5"/>
                    </a:moveTo>
                    <a:cubicBezTo>
                      <a:pt x="31" y="3"/>
                      <a:pt x="67" y="9"/>
                      <a:pt x="93" y="23"/>
                    </a:cubicBezTo>
                    <a:cubicBezTo>
                      <a:pt x="95" y="24"/>
                      <a:pt x="97" y="21"/>
                      <a:pt x="95" y="20"/>
                    </a:cubicBezTo>
                    <a:cubicBezTo>
                      <a:pt x="68" y="6"/>
                      <a:pt x="32" y="0"/>
                      <a:pt x="2" y="2"/>
                    </a:cubicBezTo>
                    <a:cubicBezTo>
                      <a:pt x="0" y="2"/>
                      <a:pt x="0" y="5"/>
                      <a:pt x="2" y="5"/>
                    </a:cubicBezTo>
                    <a:close/>
                  </a:path>
                </a:pathLst>
              </a:custGeom>
              <a:solidFill>
                <a:srgbClr val="5B5B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12" name="Freeform 174">
                <a:extLst>
                  <a:ext uri="{FF2B5EF4-FFF2-40B4-BE49-F238E27FC236}">
                    <a16:creationId xmlns:a16="http://schemas.microsoft.com/office/drawing/2014/main" id="{BC562CB5-5985-C948-9518-ED284D02631E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372" y="2362"/>
                <a:ext cx="21" cy="61"/>
              </a:xfrm>
              <a:custGeom>
                <a:avLst/>
                <a:gdLst>
                  <a:gd name="T0" fmla="*/ 0 w 42"/>
                  <a:gd name="T1" fmla="*/ 2 h 126"/>
                  <a:gd name="T2" fmla="*/ 39 w 42"/>
                  <a:gd name="T3" fmla="*/ 124 h 126"/>
                  <a:gd name="T4" fmla="*/ 42 w 42"/>
                  <a:gd name="T5" fmla="*/ 123 h 126"/>
                  <a:gd name="T6" fmla="*/ 3 w 42"/>
                  <a:gd name="T7" fmla="*/ 2 h 126"/>
                  <a:gd name="T8" fmla="*/ 0 w 42"/>
                  <a:gd name="T9" fmla="*/ 2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126">
                    <a:moveTo>
                      <a:pt x="0" y="2"/>
                    </a:moveTo>
                    <a:cubicBezTo>
                      <a:pt x="11" y="44"/>
                      <a:pt x="26" y="83"/>
                      <a:pt x="39" y="124"/>
                    </a:cubicBezTo>
                    <a:cubicBezTo>
                      <a:pt x="39" y="126"/>
                      <a:pt x="42" y="125"/>
                      <a:pt x="42" y="123"/>
                    </a:cubicBezTo>
                    <a:cubicBezTo>
                      <a:pt x="29" y="83"/>
                      <a:pt x="14" y="43"/>
                      <a:pt x="3" y="2"/>
                    </a:cubicBezTo>
                    <a:cubicBezTo>
                      <a:pt x="3" y="0"/>
                      <a:pt x="0" y="0"/>
                      <a:pt x="0" y="2"/>
                    </a:cubicBezTo>
                    <a:close/>
                  </a:path>
                </a:pathLst>
              </a:custGeom>
              <a:solidFill>
                <a:srgbClr val="5B5B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13" name="Freeform 175">
                <a:extLst>
                  <a:ext uri="{FF2B5EF4-FFF2-40B4-BE49-F238E27FC236}">
                    <a16:creationId xmlns:a16="http://schemas.microsoft.com/office/drawing/2014/main" id="{DF7BB757-DF71-2D4B-9976-2F5D7D64303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355" y="2363"/>
                <a:ext cx="27" cy="70"/>
              </a:xfrm>
              <a:custGeom>
                <a:avLst/>
                <a:gdLst>
                  <a:gd name="T0" fmla="*/ 0 w 54"/>
                  <a:gd name="T1" fmla="*/ 2 h 144"/>
                  <a:gd name="T2" fmla="*/ 51 w 54"/>
                  <a:gd name="T3" fmla="*/ 142 h 144"/>
                  <a:gd name="T4" fmla="*/ 53 w 54"/>
                  <a:gd name="T5" fmla="*/ 140 h 144"/>
                  <a:gd name="T6" fmla="*/ 3 w 54"/>
                  <a:gd name="T7" fmla="*/ 2 h 144"/>
                  <a:gd name="T8" fmla="*/ 0 w 54"/>
                  <a:gd name="T9" fmla="*/ 2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144">
                    <a:moveTo>
                      <a:pt x="0" y="2"/>
                    </a:moveTo>
                    <a:cubicBezTo>
                      <a:pt x="14" y="50"/>
                      <a:pt x="31" y="96"/>
                      <a:pt x="51" y="142"/>
                    </a:cubicBezTo>
                    <a:cubicBezTo>
                      <a:pt x="51" y="144"/>
                      <a:pt x="54" y="142"/>
                      <a:pt x="53" y="140"/>
                    </a:cubicBezTo>
                    <a:cubicBezTo>
                      <a:pt x="34" y="95"/>
                      <a:pt x="17" y="49"/>
                      <a:pt x="3" y="2"/>
                    </a:cubicBezTo>
                    <a:cubicBezTo>
                      <a:pt x="3" y="0"/>
                      <a:pt x="0" y="0"/>
                      <a:pt x="0" y="2"/>
                    </a:cubicBezTo>
                    <a:close/>
                  </a:path>
                </a:pathLst>
              </a:custGeom>
              <a:solidFill>
                <a:srgbClr val="5B5B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14" name="Freeform 176">
                <a:extLst>
                  <a:ext uri="{FF2B5EF4-FFF2-40B4-BE49-F238E27FC236}">
                    <a16:creationId xmlns:a16="http://schemas.microsoft.com/office/drawing/2014/main" id="{40B02B99-55A0-0C43-8AFB-F4D4834A729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340" y="2369"/>
                <a:ext cx="22" cy="66"/>
              </a:xfrm>
              <a:custGeom>
                <a:avLst/>
                <a:gdLst>
                  <a:gd name="T0" fmla="*/ 1 w 45"/>
                  <a:gd name="T1" fmla="*/ 2 h 135"/>
                  <a:gd name="T2" fmla="*/ 42 w 45"/>
                  <a:gd name="T3" fmla="*/ 133 h 135"/>
                  <a:gd name="T4" fmla="*/ 45 w 45"/>
                  <a:gd name="T5" fmla="*/ 132 h 135"/>
                  <a:gd name="T6" fmla="*/ 4 w 45"/>
                  <a:gd name="T7" fmla="*/ 2 h 135"/>
                  <a:gd name="T8" fmla="*/ 1 w 45"/>
                  <a:gd name="T9" fmla="*/ 2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135">
                    <a:moveTo>
                      <a:pt x="1" y="2"/>
                    </a:moveTo>
                    <a:cubicBezTo>
                      <a:pt x="12" y="47"/>
                      <a:pt x="26" y="90"/>
                      <a:pt x="42" y="133"/>
                    </a:cubicBezTo>
                    <a:cubicBezTo>
                      <a:pt x="43" y="135"/>
                      <a:pt x="45" y="133"/>
                      <a:pt x="45" y="132"/>
                    </a:cubicBezTo>
                    <a:cubicBezTo>
                      <a:pt x="28" y="89"/>
                      <a:pt x="15" y="46"/>
                      <a:pt x="4" y="2"/>
                    </a:cubicBezTo>
                    <a:cubicBezTo>
                      <a:pt x="3" y="0"/>
                      <a:pt x="0" y="0"/>
                      <a:pt x="1" y="2"/>
                    </a:cubicBezTo>
                    <a:close/>
                  </a:path>
                </a:pathLst>
              </a:custGeom>
              <a:solidFill>
                <a:srgbClr val="5B5B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15" name="Freeform 177">
                <a:extLst>
                  <a:ext uri="{FF2B5EF4-FFF2-40B4-BE49-F238E27FC236}">
                    <a16:creationId xmlns:a16="http://schemas.microsoft.com/office/drawing/2014/main" id="{5C204D84-8572-9D40-89F5-18BC15281D4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329" y="2389"/>
                <a:ext cx="14" cy="35"/>
              </a:xfrm>
              <a:custGeom>
                <a:avLst/>
                <a:gdLst>
                  <a:gd name="T0" fmla="*/ 1 w 29"/>
                  <a:gd name="T1" fmla="*/ 2 h 72"/>
                  <a:gd name="T2" fmla="*/ 25 w 29"/>
                  <a:gd name="T3" fmla="*/ 70 h 72"/>
                  <a:gd name="T4" fmla="*/ 28 w 29"/>
                  <a:gd name="T5" fmla="*/ 69 h 72"/>
                  <a:gd name="T6" fmla="*/ 4 w 29"/>
                  <a:gd name="T7" fmla="*/ 2 h 72"/>
                  <a:gd name="T8" fmla="*/ 1 w 29"/>
                  <a:gd name="T9" fmla="*/ 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72">
                    <a:moveTo>
                      <a:pt x="1" y="2"/>
                    </a:moveTo>
                    <a:cubicBezTo>
                      <a:pt x="8" y="25"/>
                      <a:pt x="16" y="48"/>
                      <a:pt x="25" y="70"/>
                    </a:cubicBezTo>
                    <a:cubicBezTo>
                      <a:pt x="26" y="72"/>
                      <a:pt x="29" y="71"/>
                      <a:pt x="28" y="69"/>
                    </a:cubicBezTo>
                    <a:cubicBezTo>
                      <a:pt x="19" y="47"/>
                      <a:pt x="10" y="24"/>
                      <a:pt x="4" y="2"/>
                    </a:cubicBezTo>
                    <a:cubicBezTo>
                      <a:pt x="3" y="0"/>
                      <a:pt x="0" y="0"/>
                      <a:pt x="1" y="2"/>
                    </a:cubicBezTo>
                    <a:close/>
                  </a:path>
                </a:pathLst>
              </a:custGeom>
              <a:solidFill>
                <a:srgbClr val="5B5B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16" name="Freeform 178">
                <a:extLst>
                  <a:ext uri="{FF2B5EF4-FFF2-40B4-BE49-F238E27FC236}">
                    <a16:creationId xmlns:a16="http://schemas.microsoft.com/office/drawing/2014/main" id="{F57E632F-E7C8-2748-9C5E-4161C4D15E2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768" y="1925"/>
                <a:ext cx="350" cy="406"/>
              </a:xfrm>
              <a:custGeom>
                <a:avLst/>
                <a:gdLst>
                  <a:gd name="T0" fmla="*/ 220 w 350"/>
                  <a:gd name="T1" fmla="*/ 406 h 406"/>
                  <a:gd name="T2" fmla="*/ 0 w 350"/>
                  <a:gd name="T3" fmla="*/ 316 h 406"/>
                  <a:gd name="T4" fmla="*/ 130 w 350"/>
                  <a:gd name="T5" fmla="*/ 0 h 406"/>
                  <a:gd name="T6" fmla="*/ 350 w 350"/>
                  <a:gd name="T7" fmla="*/ 92 h 406"/>
                  <a:gd name="T8" fmla="*/ 220 w 350"/>
                  <a:gd name="T9" fmla="*/ 406 h 4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0" h="406">
                    <a:moveTo>
                      <a:pt x="220" y="406"/>
                    </a:moveTo>
                    <a:lnTo>
                      <a:pt x="0" y="316"/>
                    </a:lnTo>
                    <a:lnTo>
                      <a:pt x="130" y="0"/>
                    </a:lnTo>
                    <a:lnTo>
                      <a:pt x="350" y="92"/>
                    </a:lnTo>
                    <a:lnTo>
                      <a:pt x="220" y="40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17" name="Freeform 179">
                <a:extLst>
                  <a:ext uri="{FF2B5EF4-FFF2-40B4-BE49-F238E27FC236}">
                    <a16:creationId xmlns:a16="http://schemas.microsoft.com/office/drawing/2014/main" id="{6EAAAD35-B57C-9747-BA09-DF069120BB8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748" y="1935"/>
                <a:ext cx="350" cy="415"/>
              </a:xfrm>
              <a:custGeom>
                <a:avLst/>
                <a:gdLst>
                  <a:gd name="T0" fmla="*/ 626 w 721"/>
                  <a:gd name="T1" fmla="*/ 523 h 855"/>
                  <a:gd name="T2" fmla="*/ 598 w 721"/>
                  <a:gd name="T3" fmla="*/ 485 h 855"/>
                  <a:gd name="T4" fmla="*/ 721 w 721"/>
                  <a:gd name="T5" fmla="*/ 187 h 855"/>
                  <a:gd name="T6" fmla="*/ 267 w 721"/>
                  <a:gd name="T7" fmla="*/ 0 h 855"/>
                  <a:gd name="T8" fmla="*/ 0 w 721"/>
                  <a:gd name="T9" fmla="*/ 648 h 855"/>
                  <a:gd name="T10" fmla="*/ 454 w 721"/>
                  <a:gd name="T11" fmla="*/ 836 h 855"/>
                  <a:gd name="T12" fmla="*/ 485 w 721"/>
                  <a:gd name="T13" fmla="*/ 848 h 855"/>
                  <a:gd name="T14" fmla="*/ 523 w 721"/>
                  <a:gd name="T15" fmla="*/ 832 h 855"/>
                  <a:gd name="T16" fmla="*/ 632 w 721"/>
                  <a:gd name="T17" fmla="*/ 567 h 855"/>
                  <a:gd name="T18" fmla="*/ 626 w 721"/>
                  <a:gd name="T19" fmla="*/ 523 h 8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21" h="855">
                    <a:moveTo>
                      <a:pt x="626" y="523"/>
                    </a:moveTo>
                    <a:cubicBezTo>
                      <a:pt x="598" y="485"/>
                      <a:pt x="598" y="485"/>
                      <a:pt x="598" y="485"/>
                    </a:cubicBezTo>
                    <a:cubicBezTo>
                      <a:pt x="721" y="187"/>
                      <a:pt x="721" y="187"/>
                      <a:pt x="721" y="187"/>
                    </a:cubicBezTo>
                    <a:cubicBezTo>
                      <a:pt x="267" y="0"/>
                      <a:pt x="267" y="0"/>
                      <a:pt x="267" y="0"/>
                    </a:cubicBezTo>
                    <a:cubicBezTo>
                      <a:pt x="0" y="648"/>
                      <a:pt x="0" y="648"/>
                      <a:pt x="0" y="648"/>
                    </a:cubicBezTo>
                    <a:cubicBezTo>
                      <a:pt x="454" y="836"/>
                      <a:pt x="454" y="836"/>
                      <a:pt x="454" y="836"/>
                    </a:cubicBezTo>
                    <a:cubicBezTo>
                      <a:pt x="485" y="848"/>
                      <a:pt x="485" y="848"/>
                      <a:pt x="485" y="848"/>
                    </a:cubicBezTo>
                    <a:cubicBezTo>
                      <a:pt x="500" y="855"/>
                      <a:pt x="517" y="847"/>
                      <a:pt x="523" y="832"/>
                    </a:cubicBezTo>
                    <a:cubicBezTo>
                      <a:pt x="632" y="567"/>
                      <a:pt x="632" y="567"/>
                      <a:pt x="632" y="567"/>
                    </a:cubicBezTo>
                    <a:cubicBezTo>
                      <a:pt x="638" y="553"/>
                      <a:pt x="636" y="536"/>
                      <a:pt x="626" y="523"/>
                    </a:cubicBezTo>
                    <a:close/>
                  </a:path>
                </a:pathLst>
              </a:custGeom>
              <a:solidFill>
                <a:srgbClr val="FFD2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18" name="Freeform 180">
                <a:extLst>
                  <a:ext uri="{FF2B5EF4-FFF2-40B4-BE49-F238E27FC236}">
                    <a16:creationId xmlns:a16="http://schemas.microsoft.com/office/drawing/2014/main" id="{F182C0F6-2484-1E44-B3FF-B716CDDE25B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881" y="2031"/>
                <a:ext cx="141" cy="69"/>
              </a:xfrm>
              <a:custGeom>
                <a:avLst/>
                <a:gdLst>
                  <a:gd name="T0" fmla="*/ 135 w 141"/>
                  <a:gd name="T1" fmla="*/ 69 h 69"/>
                  <a:gd name="T2" fmla="*/ 0 w 141"/>
                  <a:gd name="T3" fmla="*/ 14 h 69"/>
                  <a:gd name="T4" fmla="*/ 6 w 141"/>
                  <a:gd name="T5" fmla="*/ 0 h 69"/>
                  <a:gd name="T6" fmla="*/ 141 w 141"/>
                  <a:gd name="T7" fmla="*/ 55 h 69"/>
                  <a:gd name="T8" fmla="*/ 135 w 141"/>
                  <a:gd name="T9" fmla="*/ 6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1" h="69">
                    <a:moveTo>
                      <a:pt x="135" y="69"/>
                    </a:moveTo>
                    <a:lnTo>
                      <a:pt x="0" y="14"/>
                    </a:lnTo>
                    <a:lnTo>
                      <a:pt x="6" y="0"/>
                    </a:lnTo>
                    <a:lnTo>
                      <a:pt x="141" y="55"/>
                    </a:lnTo>
                    <a:lnTo>
                      <a:pt x="135" y="6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19" name="Freeform 181">
                <a:extLst>
                  <a:ext uri="{FF2B5EF4-FFF2-40B4-BE49-F238E27FC236}">
                    <a16:creationId xmlns:a16="http://schemas.microsoft.com/office/drawing/2014/main" id="{E0552F44-CC2F-A84A-A008-0044DA59742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866" y="2067"/>
                <a:ext cx="141" cy="70"/>
              </a:xfrm>
              <a:custGeom>
                <a:avLst/>
                <a:gdLst>
                  <a:gd name="T0" fmla="*/ 135 w 141"/>
                  <a:gd name="T1" fmla="*/ 70 h 70"/>
                  <a:gd name="T2" fmla="*/ 0 w 141"/>
                  <a:gd name="T3" fmla="*/ 14 h 70"/>
                  <a:gd name="T4" fmla="*/ 6 w 141"/>
                  <a:gd name="T5" fmla="*/ 0 h 70"/>
                  <a:gd name="T6" fmla="*/ 141 w 141"/>
                  <a:gd name="T7" fmla="*/ 56 h 70"/>
                  <a:gd name="T8" fmla="*/ 135 w 141"/>
                  <a:gd name="T9" fmla="*/ 7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1" h="70">
                    <a:moveTo>
                      <a:pt x="135" y="70"/>
                    </a:moveTo>
                    <a:lnTo>
                      <a:pt x="0" y="14"/>
                    </a:lnTo>
                    <a:lnTo>
                      <a:pt x="6" y="0"/>
                    </a:lnTo>
                    <a:lnTo>
                      <a:pt x="141" y="56"/>
                    </a:lnTo>
                    <a:lnTo>
                      <a:pt x="135" y="7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20" name="Freeform 182">
                <a:extLst>
                  <a:ext uri="{FF2B5EF4-FFF2-40B4-BE49-F238E27FC236}">
                    <a16:creationId xmlns:a16="http://schemas.microsoft.com/office/drawing/2014/main" id="{FB2DC038-7B5F-FF41-A6A8-51F80D5AED02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588" y="1609"/>
                <a:ext cx="175" cy="176"/>
              </a:xfrm>
              <a:custGeom>
                <a:avLst/>
                <a:gdLst>
                  <a:gd name="T0" fmla="*/ 175 w 175"/>
                  <a:gd name="T1" fmla="*/ 175 h 176"/>
                  <a:gd name="T2" fmla="*/ 174 w 175"/>
                  <a:gd name="T3" fmla="*/ 0 h 176"/>
                  <a:gd name="T4" fmla="*/ 0 w 175"/>
                  <a:gd name="T5" fmla="*/ 176 h 176"/>
                  <a:gd name="T6" fmla="*/ 175 w 175"/>
                  <a:gd name="T7" fmla="*/ 175 h 176"/>
                  <a:gd name="T8" fmla="*/ 139 w 175"/>
                  <a:gd name="T9" fmla="*/ 84 h 176"/>
                  <a:gd name="T10" fmla="*/ 140 w 175"/>
                  <a:gd name="T11" fmla="*/ 140 h 176"/>
                  <a:gd name="T12" fmla="*/ 84 w 175"/>
                  <a:gd name="T13" fmla="*/ 141 h 176"/>
                  <a:gd name="T14" fmla="*/ 139 w 175"/>
                  <a:gd name="T15" fmla="*/ 84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5" h="176">
                    <a:moveTo>
                      <a:pt x="175" y="175"/>
                    </a:moveTo>
                    <a:lnTo>
                      <a:pt x="174" y="0"/>
                    </a:lnTo>
                    <a:lnTo>
                      <a:pt x="0" y="176"/>
                    </a:lnTo>
                    <a:lnTo>
                      <a:pt x="175" y="175"/>
                    </a:lnTo>
                    <a:close/>
                    <a:moveTo>
                      <a:pt x="139" y="84"/>
                    </a:moveTo>
                    <a:lnTo>
                      <a:pt x="140" y="140"/>
                    </a:lnTo>
                    <a:lnTo>
                      <a:pt x="84" y="141"/>
                    </a:lnTo>
                    <a:lnTo>
                      <a:pt x="139" y="84"/>
                    </a:lnTo>
                    <a:close/>
                  </a:path>
                </a:pathLst>
              </a:custGeom>
              <a:solidFill>
                <a:srgbClr val="F340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21" name="Freeform 183">
                <a:extLst>
                  <a:ext uri="{FF2B5EF4-FFF2-40B4-BE49-F238E27FC236}">
                    <a16:creationId xmlns:a16="http://schemas.microsoft.com/office/drawing/2014/main" id="{A641E357-2F61-C849-AEA9-F7D05FE3AB2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749" y="1609"/>
                <a:ext cx="14" cy="175"/>
              </a:xfrm>
              <a:custGeom>
                <a:avLst/>
                <a:gdLst>
                  <a:gd name="T0" fmla="*/ 1 w 14"/>
                  <a:gd name="T1" fmla="*/ 175 h 175"/>
                  <a:gd name="T2" fmla="*/ 14 w 14"/>
                  <a:gd name="T3" fmla="*/ 175 h 175"/>
                  <a:gd name="T4" fmla="*/ 13 w 14"/>
                  <a:gd name="T5" fmla="*/ 0 h 175"/>
                  <a:gd name="T6" fmla="*/ 0 w 14"/>
                  <a:gd name="T7" fmla="*/ 13 h 175"/>
                  <a:gd name="T8" fmla="*/ 1 w 14"/>
                  <a:gd name="T9" fmla="*/ 175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75">
                    <a:moveTo>
                      <a:pt x="1" y="175"/>
                    </a:moveTo>
                    <a:lnTo>
                      <a:pt x="14" y="175"/>
                    </a:lnTo>
                    <a:lnTo>
                      <a:pt x="13" y="0"/>
                    </a:lnTo>
                    <a:lnTo>
                      <a:pt x="0" y="13"/>
                    </a:lnTo>
                    <a:lnTo>
                      <a:pt x="1" y="175"/>
                    </a:lnTo>
                    <a:close/>
                  </a:path>
                </a:pathLst>
              </a:custGeom>
              <a:solidFill>
                <a:srgbClr val="FF52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22" name="Freeform 184">
                <a:extLst>
                  <a:ext uri="{FF2B5EF4-FFF2-40B4-BE49-F238E27FC236}">
                    <a16:creationId xmlns:a16="http://schemas.microsoft.com/office/drawing/2014/main" id="{DE7AF9AF-D514-9B4B-965D-8E580D657B13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753" y="1618"/>
                <a:ext cx="10" cy="158"/>
              </a:xfrm>
              <a:custGeom>
                <a:avLst/>
                <a:gdLst>
                  <a:gd name="T0" fmla="*/ 11 w 20"/>
                  <a:gd name="T1" fmla="*/ 216 h 326"/>
                  <a:gd name="T2" fmla="*/ 11 w 20"/>
                  <a:gd name="T3" fmla="*/ 218 h 326"/>
                  <a:gd name="T4" fmla="*/ 19 w 20"/>
                  <a:gd name="T5" fmla="*/ 180 h 326"/>
                  <a:gd name="T6" fmla="*/ 10 w 20"/>
                  <a:gd name="T7" fmla="*/ 181 h 326"/>
                  <a:gd name="T8" fmla="*/ 19 w 20"/>
                  <a:gd name="T9" fmla="*/ 201 h 326"/>
                  <a:gd name="T10" fmla="*/ 1 w 20"/>
                  <a:gd name="T11" fmla="*/ 198 h 326"/>
                  <a:gd name="T12" fmla="*/ 19 w 20"/>
                  <a:gd name="T13" fmla="*/ 201 h 326"/>
                  <a:gd name="T14" fmla="*/ 3 w 20"/>
                  <a:gd name="T15" fmla="*/ 233 h 326"/>
                  <a:gd name="T16" fmla="*/ 3 w 20"/>
                  <a:gd name="T17" fmla="*/ 237 h 326"/>
                  <a:gd name="T18" fmla="*/ 20 w 20"/>
                  <a:gd name="T19" fmla="*/ 326 h 326"/>
                  <a:gd name="T20" fmla="*/ 11 w 20"/>
                  <a:gd name="T21" fmla="*/ 324 h 326"/>
                  <a:gd name="T22" fmla="*/ 20 w 20"/>
                  <a:gd name="T23" fmla="*/ 254 h 326"/>
                  <a:gd name="T24" fmla="*/ 10 w 20"/>
                  <a:gd name="T25" fmla="*/ 252 h 326"/>
                  <a:gd name="T26" fmla="*/ 20 w 20"/>
                  <a:gd name="T27" fmla="*/ 254 h 326"/>
                  <a:gd name="T28" fmla="*/ 12 w 20"/>
                  <a:gd name="T29" fmla="*/ 287 h 326"/>
                  <a:gd name="T30" fmla="*/ 12 w 20"/>
                  <a:gd name="T31" fmla="*/ 290 h 326"/>
                  <a:gd name="T32" fmla="*/ 19 w 20"/>
                  <a:gd name="T33" fmla="*/ 161 h 326"/>
                  <a:gd name="T34" fmla="*/ 1 w 20"/>
                  <a:gd name="T35" fmla="*/ 163 h 326"/>
                  <a:gd name="T36" fmla="*/ 20 w 20"/>
                  <a:gd name="T37" fmla="*/ 273 h 326"/>
                  <a:gd name="T38" fmla="*/ 2 w 20"/>
                  <a:gd name="T39" fmla="*/ 270 h 326"/>
                  <a:gd name="T40" fmla="*/ 20 w 20"/>
                  <a:gd name="T41" fmla="*/ 273 h 326"/>
                  <a:gd name="T42" fmla="*/ 3 w 20"/>
                  <a:gd name="T43" fmla="*/ 305 h 326"/>
                  <a:gd name="T44" fmla="*/ 3 w 20"/>
                  <a:gd name="T45" fmla="*/ 309 h 326"/>
                  <a:gd name="T46" fmla="*/ 18 w 20"/>
                  <a:gd name="T47" fmla="*/ 18 h 326"/>
                  <a:gd name="T48" fmla="*/ 0 w 20"/>
                  <a:gd name="T49" fmla="*/ 20 h 326"/>
                  <a:gd name="T50" fmla="*/ 18 w 20"/>
                  <a:gd name="T51" fmla="*/ 57 h 326"/>
                  <a:gd name="T52" fmla="*/ 0 w 20"/>
                  <a:gd name="T53" fmla="*/ 54 h 326"/>
                  <a:gd name="T54" fmla="*/ 18 w 20"/>
                  <a:gd name="T55" fmla="*/ 57 h 326"/>
                  <a:gd name="T56" fmla="*/ 10 w 20"/>
                  <a:gd name="T57" fmla="*/ 36 h 326"/>
                  <a:gd name="T58" fmla="*/ 10 w 20"/>
                  <a:gd name="T59" fmla="*/ 39 h 326"/>
                  <a:gd name="T60" fmla="*/ 19 w 20"/>
                  <a:gd name="T61" fmla="*/ 144 h 326"/>
                  <a:gd name="T62" fmla="*/ 9 w 20"/>
                  <a:gd name="T63" fmla="*/ 145 h 326"/>
                  <a:gd name="T64" fmla="*/ 18 w 20"/>
                  <a:gd name="T65" fmla="*/ 3 h 326"/>
                  <a:gd name="T66" fmla="*/ 9 w 20"/>
                  <a:gd name="T67" fmla="*/ 1 h 326"/>
                  <a:gd name="T68" fmla="*/ 18 w 20"/>
                  <a:gd name="T69" fmla="*/ 3 h 326"/>
                  <a:gd name="T70" fmla="*/ 2 w 20"/>
                  <a:gd name="T71" fmla="*/ 126 h 326"/>
                  <a:gd name="T72" fmla="*/ 2 w 20"/>
                  <a:gd name="T73" fmla="*/ 129 h 326"/>
                  <a:gd name="T74" fmla="*/ 19 w 20"/>
                  <a:gd name="T75" fmla="*/ 108 h 326"/>
                  <a:gd name="T76" fmla="*/ 9 w 20"/>
                  <a:gd name="T77" fmla="*/ 109 h 326"/>
                  <a:gd name="T78" fmla="*/ 18 w 20"/>
                  <a:gd name="T79" fmla="*/ 75 h 326"/>
                  <a:gd name="T80" fmla="*/ 9 w 20"/>
                  <a:gd name="T81" fmla="*/ 72 h 326"/>
                  <a:gd name="T82" fmla="*/ 18 w 20"/>
                  <a:gd name="T83" fmla="*/ 75 h 326"/>
                  <a:gd name="T84" fmla="*/ 2 w 20"/>
                  <a:gd name="T85" fmla="*/ 90 h 326"/>
                  <a:gd name="T86" fmla="*/ 2 w 20"/>
                  <a:gd name="T87" fmla="*/ 93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0" h="326">
                    <a:moveTo>
                      <a:pt x="19" y="218"/>
                    </a:moveTo>
                    <a:cubicBezTo>
                      <a:pt x="19" y="216"/>
                      <a:pt x="19" y="216"/>
                      <a:pt x="19" y="216"/>
                    </a:cubicBezTo>
                    <a:cubicBezTo>
                      <a:pt x="11" y="216"/>
                      <a:pt x="11" y="216"/>
                      <a:pt x="11" y="216"/>
                    </a:cubicBezTo>
                    <a:cubicBezTo>
                      <a:pt x="10" y="216"/>
                      <a:pt x="10" y="216"/>
                      <a:pt x="10" y="216"/>
                    </a:cubicBezTo>
                    <a:cubicBezTo>
                      <a:pt x="10" y="216"/>
                      <a:pt x="10" y="217"/>
                      <a:pt x="10" y="217"/>
                    </a:cubicBezTo>
                    <a:cubicBezTo>
                      <a:pt x="10" y="218"/>
                      <a:pt x="10" y="218"/>
                      <a:pt x="11" y="218"/>
                    </a:cubicBezTo>
                    <a:lnTo>
                      <a:pt x="19" y="218"/>
                    </a:lnTo>
                    <a:close/>
                    <a:moveTo>
                      <a:pt x="19" y="182"/>
                    </a:moveTo>
                    <a:cubicBezTo>
                      <a:pt x="19" y="180"/>
                      <a:pt x="19" y="180"/>
                      <a:pt x="19" y="180"/>
                    </a:cubicBezTo>
                    <a:cubicBezTo>
                      <a:pt x="11" y="180"/>
                      <a:pt x="11" y="180"/>
                      <a:pt x="11" y="180"/>
                    </a:cubicBezTo>
                    <a:cubicBezTo>
                      <a:pt x="11" y="180"/>
                      <a:pt x="10" y="180"/>
                      <a:pt x="10" y="180"/>
                    </a:cubicBezTo>
                    <a:cubicBezTo>
                      <a:pt x="10" y="180"/>
                      <a:pt x="10" y="181"/>
                      <a:pt x="10" y="181"/>
                    </a:cubicBezTo>
                    <a:cubicBezTo>
                      <a:pt x="10" y="182"/>
                      <a:pt x="10" y="182"/>
                      <a:pt x="11" y="182"/>
                    </a:cubicBezTo>
                    <a:lnTo>
                      <a:pt x="19" y="182"/>
                    </a:lnTo>
                    <a:close/>
                    <a:moveTo>
                      <a:pt x="19" y="201"/>
                    </a:moveTo>
                    <a:cubicBezTo>
                      <a:pt x="19" y="197"/>
                      <a:pt x="19" y="197"/>
                      <a:pt x="19" y="197"/>
                    </a:cubicBezTo>
                    <a:cubicBezTo>
                      <a:pt x="3" y="197"/>
                      <a:pt x="3" y="197"/>
                      <a:pt x="3" y="197"/>
                    </a:cubicBezTo>
                    <a:cubicBezTo>
                      <a:pt x="2" y="197"/>
                      <a:pt x="2" y="198"/>
                      <a:pt x="1" y="198"/>
                    </a:cubicBezTo>
                    <a:cubicBezTo>
                      <a:pt x="1" y="198"/>
                      <a:pt x="1" y="199"/>
                      <a:pt x="1" y="199"/>
                    </a:cubicBezTo>
                    <a:cubicBezTo>
                      <a:pt x="1" y="200"/>
                      <a:pt x="2" y="201"/>
                      <a:pt x="3" y="201"/>
                    </a:cubicBezTo>
                    <a:lnTo>
                      <a:pt x="19" y="201"/>
                    </a:lnTo>
                    <a:close/>
                    <a:moveTo>
                      <a:pt x="20" y="237"/>
                    </a:moveTo>
                    <a:cubicBezTo>
                      <a:pt x="20" y="233"/>
                      <a:pt x="20" y="233"/>
                      <a:pt x="20" y="233"/>
                    </a:cubicBezTo>
                    <a:cubicBezTo>
                      <a:pt x="3" y="233"/>
                      <a:pt x="3" y="233"/>
                      <a:pt x="3" y="233"/>
                    </a:cubicBezTo>
                    <a:cubicBezTo>
                      <a:pt x="2" y="233"/>
                      <a:pt x="2" y="234"/>
                      <a:pt x="2" y="234"/>
                    </a:cubicBezTo>
                    <a:cubicBezTo>
                      <a:pt x="1" y="234"/>
                      <a:pt x="1" y="235"/>
                      <a:pt x="1" y="235"/>
                    </a:cubicBezTo>
                    <a:cubicBezTo>
                      <a:pt x="1" y="236"/>
                      <a:pt x="2" y="237"/>
                      <a:pt x="3" y="237"/>
                    </a:cubicBezTo>
                    <a:lnTo>
                      <a:pt x="20" y="237"/>
                    </a:lnTo>
                    <a:close/>
                    <a:moveTo>
                      <a:pt x="12" y="326"/>
                    </a:moveTo>
                    <a:cubicBezTo>
                      <a:pt x="20" y="326"/>
                      <a:pt x="20" y="326"/>
                      <a:pt x="20" y="326"/>
                    </a:cubicBezTo>
                    <a:cubicBezTo>
                      <a:pt x="20" y="323"/>
                      <a:pt x="20" y="323"/>
                      <a:pt x="20" y="323"/>
                    </a:cubicBezTo>
                    <a:cubicBezTo>
                      <a:pt x="12" y="323"/>
                      <a:pt x="12" y="323"/>
                      <a:pt x="12" y="323"/>
                    </a:cubicBezTo>
                    <a:cubicBezTo>
                      <a:pt x="12" y="323"/>
                      <a:pt x="11" y="324"/>
                      <a:pt x="11" y="324"/>
                    </a:cubicBezTo>
                    <a:cubicBezTo>
                      <a:pt x="11" y="324"/>
                      <a:pt x="11" y="324"/>
                      <a:pt x="11" y="325"/>
                    </a:cubicBezTo>
                    <a:cubicBezTo>
                      <a:pt x="11" y="326"/>
                      <a:pt x="11" y="326"/>
                      <a:pt x="12" y="326"/>
                    </a:cubicBezTo>
                    <a:close/>
                    <a:moveTo>
                      <a:pt x="20" y="254"/>
                    </a:moveTo>
                    <a:cubicBezTo>
                      <a:pt x="20" y="251"/>
                      <a:pt x="20" y="251"/>
                      <a:pt x="20" y="251"/>
                    </a:cubicBezTo>
                    <a:cubicBezTo>
                      <a:pt x="11" y="251"/>
                      <a:pt x="11" y="251"/>
                      <a:pt x="11" y="251"/>
                    </a:cubicBezTo>
                    <a:cubicBezTo>
                      <a:pt x="11" y="251"/>
                      <a:pt x="11" y="252"/>
                      <a:pt x="10" y="252"/>
                    </a:cubicBezTo>
                    <a:cubicBezTo>
                      <a:pt x="10" y="252"/>
                      <a:pt x="10" y="253"/>
                      <a:pt x="10" y="253"/>
                    </a:cubicBezTo>
                    <a:cubicBezTo>
                      <a:pt x="10" y="254"/>
                      <a:pt x="11" y="254"/>
                      <a:pt x="11" y="254"/>
                    </a:cubicBezTo>
                    <a:lnTo>
                      <a:pt x="20" y="254"/>
                    </a:lnTo>
                    <a:close/>
                    <a:moveTo>
                      <a:pt x="20" y="290"/>
                    </a:moveTo>
                    <a:cubicBezTo>
                      <a:pt x="20" y="287"/>
                      <a:pt x="20" y="287"/>
                      <a:pt x="20" y="287"/>
                    </a:cubicBezTo>
                    <a:cubicBezTo>
                      <a:pt x="12" y="287"/>
                      <a:pt x="12" y="287"/>
                      <a:pt x="12" y="287"/>
                    </a:cubicBezTo>
                    <a:cubicBezTo>
                      <a:pt x="11" y="287"/>
                      <a:pt x="11" y="288"/>
                      <a:pt x="11" y="288"/>
                    </a:cubicBezTo>
                    <a:cubicBezTo>
                      <a:pt x="10" y="288"/>
                      <a:pt x="10" y="289"/>
                      <a:pt x="10" y="289"/>
                    </a:cubicBezTo>
                    <a:cubicBezTo>
                      <a:pt x="10" y="290"/>
                      <a:pt x="11" y="290"/>
                      <a:pt x="12" y="290"/>
                    </a:cubicBezTo>
                    <a:lnTo>
                      <a:pt x="20" y="290"/>
                    </a:lnTo>
                    <a:close/>
                    <a:moveTo>
                      <a:pt x="19" y="165"/>
                    </a:moveTo>
                    <a:cubicBezTo>
                      <a:pt x="19" y="161"/>
                      <a:pt x="19" y="161"/>
                      <a:pt x="19" y="161"/>
                    </a:cubicBezTo>
                    <a:cubicBezTo>
                      <a:pt x="2" y="162"/>
                      <a:pt x="2" y="162"/>
                      <a:pt x="2" y="162"/>
                    </a:cubicBezTo>
                    <a:cubicBezTo>
                      <a:pt x="2" y="162"/>
                      <a:pt x="1" y="162"/>
                      <a:pt x="1" y="162"/>
                    </a:cubicBezTo>
                    <a:cubicBezTo>
                      <a:pt x="1" y="162"/>
                      <a:pt x="1" y="163"/>
                      <a:pt x="1" y="163"/>
                    </a:cubicBezTo>
                    <a:cubicBezTo>
                      <a:pt x="1" y="164"/>
                      <a:pt x="1" y="165"/>
                      <a:pt x="2" y="165"/>
                    </a:cubicBezTo>
                    <a:lnTo>
                      <a:pt x="19" y="165"/>
                    </a:lnTo>
                    <a:close/>
                    <a:moveTo>
                      <a:pt x="20" y="273"/>
                    </a:moveTo>
                    <a:cubicBezTo>
                      <a:pt x="20" y="269"/>
                      <a:pt x="20" y="269"/>
                      <a:pt x="20" y="269"/>
                    </a:cubicBezTo>
                    <a:cubicBezTo>
                      <a:pt x="3" y="269"/>
                      <a:pt x="3" y="269"/>
                      <a:pt x="3" y="269"/>
                    </a:cubicBezTo>
                    <a:cubicBezTo>
                      <a:pt x="3" y="269"/>
                      <a:pt x="2" y="269"/>
                      <a:pt x="2" y="270"/>
                    </a:cubicBezTo>
                    <a:cubicBezTo>
                      <a:pt x="2" y="270"/>
                      <a:pt x="1" y="270"/>
                      <a:pt x="1" y="271"/>
                    </a:cubicBezTo>
                    <a:cubicBezTo>
                      <a:pt x="1" y="272"/>
                      <a:pt x="2" y="273"/>
                      <a:pt x="3" y="273"/>
                    </a:cubicBezTo>
                    <a:lnTo>
                      <a:pt x="20" y="273"/>
                    </a:lnTo>
                    <a:close/>
                    <a:moveTo>
                      <a:pt x="20" y="308"/>
                    </a:moveTo>
                    <a:cubicBezTo>
                      <a:pt x="20" y="305"/>
                      <a:pt x="20" y="305"/>
                      <a:pt x="20" y="305"/>
                    </a:cubicBezTo>
                    <a:cubicBezTo>
                      <a:pt x="3" y="305"/>
                      <a:pt x="3" y="305"/>
                      <a:pt x="3" y="305"/>
                    </a:cubicBezTo>
                    <a:cubicBezTo>
                      <a:pt x="3" y="305"/>
                      <a:pt x="2" y="305"/>
                      <a:pt x="2" y="306"/>
                    </a:cubicBezTo>
                    <a:cubicBezTo>
                      <a:pt x="2" y="306"/>
                      <a:pt x="2" y="306"/>
                      <a:pt x="2" y="307"/>
                    </a:cubicBezTo>
                    <a:cubicBezTo>
                      <a:pt x="2" y="308"/>
                      <a:pt x="2" y="309"/>
                      <a:pt x="3" y="309"/>
                    </a:cubicBezTo>
                    <a:lnTo>
                      <a:pt x="20" y="308"/>
                    </a:lnTo>
                    <a:close/>
                    <a:moveTo>
                      <a:pt x="18" y="21"/>
                    </a:moveTo>
                    <a:cubicBezTo>
                      <a:pt x="18" y="18"/>
                      <a:pt x="18" y="18"/>
                      <a:pt x="18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8"/>
                      <a:pt x="1" y="18"/>
                      <a:pt x="0" y="18"/>
                    </a:cubicBezTo>
                    <a:cubicBezTo>
                      <a:pt x="0" y="19"/>
                      <a:pt x="0" y="19"/>
                      <a:pt x="0" y="20"/>
                    </a:cubicBezTo>
                    <a:cubicBezTo>
                      <a:pt x="0" y="21"/>
                      <a:pt x="1" y="21"/>
                      <a:pt x="1" y="21"/>
                    </a:cubicBezTo>
                    <a:lnTo>
                      <a:pt x="18" y="21"/>
                    </a:lnTo>
                    <a:close/>
                    <a:moveTo>
                      <a:pt x="18" y="57"/>
                    </a:moveTo>
                    <a:cubicBezTo>
                      <a:pt x="18" y="54"/>
                      <a:pt x="18" y="54"/>
                      <a:pt x="18" y="54"/>
                    </a:cubicBezTo>
                    <a:cubicBezTo>
                      <a:pt x="2" y="54"/>
                      <a:pt x="2" y="54"/>
                      <a:pt x="2" y="54"/>
                    </a:cubicBezTo>
                    <a:cubicBezTo>
                      <a:pt x="1" y="54"/>
                      <a:pt x="1" y="54"/>
                      <a:pt x="0" y="54"/>
                    </a:cubicBezTo>
                    <a:cubicBezTo>
                      <a:pt x="0" y="54"/>
                      <a:pt x="0" y="55"/>
                      <a:pt x="0" y="55"/>
                    </a:cubicBezTo>
                    <a:cubicBezTo>
                      <a:pt x="0" y="56"/>
                      <a:pt x="1" y="57"/>
                      <a:pt x="2" y="57"/>
                    </a:cubicBezTo>
                    <a:lnTo>
                      <a:pt x="18" y="57"/>
                    </a:lnTo>
                    <a:close/>
                    <a:moveTo>
                      <a:pt x="18" y="39"/>
                    </a:moveTo>
                    <a:cubicBezTo>
                      <a:pt x="18" y="36"/>
                      <a:pt x="18" y="36"/>
                      <a:pt x="18" y="36"/>
                    </a:cubicBezTo>
                    <a:cubicBezTo>
                      <a:pt x="10" y="36"/>
                      <a:pt x="10" y="36"/>
                      <a:pt x="10" y="36"/>
                    </a:cubicBezTo>
                    <a:cubicBezTo>
                      <a:pt x="10" y="36"/>
                      <a:pt x="9" y="36"/>
                      <a:pt x="9" y="36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38"/>
                      <a:pt x="9" y="39"/>
                      <a:pt x="10" y="39"/>
                    </a:cubicBezTo>
                    <a:lnTo>
                      <a:pt x="18" y="39"/>
                    </a:lnTo>
                    <a:close/>
                    <a:moveTo>
                      <a:pt x="19" y="146"/>
                    </a:moveTo>
                    <a:cubicBezTo>
                      <a:pt x="19" y="144"/>
                      <a:pt x="19" y="144"/>
                      <a:pt x="19" y="144"/>
                    </a:cubicBezTo>
                    <a:cubicBezTo>
                      <a:pt x="11" y="144"/>
                      <a:pt x="11" y="144"/>
                      <a:pt x="11" y="144"/>
                    </a:cubicBezTo>
                    <a:cubicBezTo>
                      <a:pt x="10" y="144"/>
                      <a:pt x="10" y="144"/>
                      <a:pt x="10" y="144"/>
                    </a:cubicBezTo>
                    <a:cubicBezTo>
                      <a:pt x="9" y="144"/>
                      <a:pt x="9" y="145"/>
                      <a:pt x="9" y="145"/>
                    </a:cubicBezTo>
                    <a:cubicBezTo>
                      <a:pt x="9" y="146"/>
                      <a:pt x="10" y="147"/>
                      <a:pt x="11" y="147"/>
                    </a:cubicBezTo>
                    <a:lnTo>
                      <a:pt x="19" y="146"/>
                    </a:lnTo>
                    <a:close/>
                    <a:moveTo>
                      <a:pt x="18" y="3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9" y="0"/>
                      <a:pt x="9" y="0"/>
                      <a:pt x="9" y="1"/>
                    </a:cubicBezTo>
                    <a:cubicBezTo>
                      <a:pt x="9" y="1"/>
                      <a:pt x="8" y="1"/>
                      <a:pt x="8" y="1"/>
                    </a:cubicBezTo>
                    <a:cubicBezTo>
                      <a:pt x="8" y="2"/>
                      <a:pt x="9" y="3"/>
                      <a:pt x="10" y="3"/>
                    </a:cubicBezTo>
                    <a:lnTo>
                      <a:pt x="18" y="3"/>
                    </a:lnTo>
                    <a:close/>
                    <a:moveTo>
                      <a:pt x="19" y="129"/>
                    </a:moveTo>
                    <a:cubicBezTo>
                      <a:pt x="19" y="125"/>
                      <a:pt x="19" y="125"/>
                      <a:pt x="19" y="125"/>
                    </a:cubicBezTo>
                    <a:cubicBezTo>
                      <a:pt x="2" y="126"/>
                      <a:pt x="2" y="126"/>
                      <a:pt x="2" y="126"/>
                    </a:cubicBezTo>
                    <a:cubicBezTo>
                      <a:pt x="2" y="126"/>
                      <a:pt x="1" y="126"/>
                      <a:pt x="1" y="126"/>
                    </a:cubicBezTo>
                    <a:cubicBezTo>
                      <a:pt x="1" y="126"/>
                      <a:pt x="0" y="127"/>
                      <a:pt x="0" y="127"/>
                    </a:cubicBezTo>
                    <a:cubicBezTo>
                      <a:pt x="0" y="128"/>
                      <a:pt x="1" y="129"/>
                      <a:pt x="2" y="129"/>
                    </a:cubicBezTo>
                    <a:lnTo>
                      <a:pt x="19" y="129"/>
                    </a:lnTo>
                    <a:close/>
                    <a:moveTo>
                      <a:pt x="19" y="111"/>
                    </a:moveTo>
                    <a:cubicBezTo>
                      <a:pt x="19" y="108"/>
                      <a:pt x="19" y="108"/>
                      <a:pt x="19" y="108"/>
                    </a:cubicBezTo>
                    <a:cubicBezTo>
                      <a:pt x="10" y="108"/>
                      <a:pt x="10" y="108"/>
                      <a:pt x="10" y="108"/>
                    </a:cubicBezTo>
                    <a:cubicBezTo>
                      <a:pt x="10" y="108"/>
                      <a:pt x="10" y="108"/>
                      <a:pt x="9" y="108"/>
                    </a:cubicBezTo>
                    <a:cubicBezTo>
                      <a:pt x="9" y="109"/>
                      <a:pt x="9" y="109"/>
                      <a:pt x="9" y="109"/>
                    </a:cubicBezTo>
                    <a:cubicBezTo>
                      <a:pt x="9" y="110"/>
                      <a:pt x="10" y="111"/>
                      <a:pt x="10" y="111"/>
                    </a:cubicBezTo>
                    <a:lnTo>
                      <a:pt x="19" y="111"/>
                    </a:lnTo>
                    <a:close/>
                    <a:moveTo>
                      <a:pt x="18" y="75"/>
                    </a:moveTo>
                    <a:cubicBezTo>
                      <a:pt x="18" y="72"/>
                      <a:pt x="18" y="72"/>
                      <a:pt x="18" y="72"/>
                    </a:cubicBezTo>
                    <a:cubicBezTo>
                      <a:pt x="10" y="72"/>
                      <a:pt x="10" y="72"/>
                      <a:pt x="10" y="72"/>
                    </a:cubicBezTo>
                    <a:cubicBezTo>
                      <a:pt x="10" y="72"/>
                      <a:pt x="9" y="72"/>
                      <a:pt x="9" y="72"/>
                    </a:cubicBezTo>
                    <a:cubicBezTo>
                      <a:pt x="9" y="73"/>
                      <a:pt x="9" y="73"/>
                      <a:pt x="9" y="73"/>
                    </a:cubicBezTo>
                    <a:cubicBezTo>
                      <a:pt x="9" y="74"/>
                      <a:pt x="9" y="75"/>
                      <a:pt x="10" y="75"/>
                    </a:cubicBezTo>
                    <a:lnTo>
                      <a:pt x="18" y="75"/>
                    </a:lnTo>
                    <a:close/>
                    <a:moveTo>
                      <a:pt x="19" y="93"/>
                    </a:moveTo>
                    <a:cubicBezTo>
                      <a:pt x="19" y="90"/>
                      <a:pt x="19" y="90"/>
                      <a:pt x="19" y="90"/>
                    </a:cubicBezTo>
                    <a:cubicBezTo>
                      <a:pt x="2" y="90"/>
                      <a:pt x="2" y="90"/>
                      <a:pt x="2" y="90"/>
                    </a:cubicBezTo>
                    <a:cubicBezTo>
                      <a:pt x="1" y="90"/>
                      <a:pt x="1" y="90"/>
                      <a:pt x="1" y="90"/>
                    </a:cubicBezTo>
                    <a:cubicBezTo>
                      <a:pt x="0" y="90"/>
                      <a:pt x="0" y="91"/>
                      <a:pt x="0" y="91"/>
                    </a:cubicBezTo>
                    <a:cubicBezTo>
                      <a:pt x="0" y="92"/>
                      <a:pt x="1" y="93"/>
                      <a:pt x="2" y="93"/>
                    </a:cubicBezTo>
                    <a:lnTo>
                      <a:pt x="19" y="93"/>
                    </a:lnTo>
                    <a:close/>
                  </a:path>
                </a:pathLst>
              </a:custGeom>
              <a:solidFill>
                <a:srgbClr val="5454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23" name="Rectangle 185">
                <a:extLst>
                  <a:ext uri="{FF2B5EF4-FFF2-40B4-BE49-F238E27FC236}">
                    <a16:creationId xmlns:a16="http://schemas.microsoft.com/office/drawing/2014/main" id="{59891EE2-2E7F-BA4F-9145-67EBE4A8B746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3791" y="1376"/>
                <a:ext cx="57" cy="238"/>
              </a:xfrm>
              <a:prstGeom prst="rect">
                <a:avLst/>
              </a:prstGeom>
              <a:solidFill>
                <a:srgbClr val="EF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24" name="Rectangle 186">
                <a:extLst>
                  <a:ext uri="{FF2B5EF4-FFF2-40B4-BE49-F238E27FC236}">
                    <a16:creationId xmlns:a16="http://schemas.microsoft.com/office/drawing/2014/main" id="{261E8346-838D-A04C-AC05-8BC82FAD47EF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3796" y="1385"/>
                <a:ext cx="46" cy="39"/>
              </a:xfrm>
              <a:prstGeom prst="rect">
                <a:avLst/>
              </a:prstGeom>
              <a:solidFill>
                <a:srgbClr val="85C7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25" name="Rectangle 187">
                <a:extLst>
                  <a:ext uri="{FF2B5EF4-FFF2-40B4-BE49-F238E27FC236}">
                    <a16:creationId xmlns:a16="http://schemas.microsoft.com/office/drawing/2014/main" id="{0462E48A-9284-2341-B2E1-5CEA5A5481D5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3796" y="1430"/>
                <a:ext cx="46" cy="39"/>
              </a:xfrm>
              <a:prstGeom prst="rect">
                <a:avLst/>
              </a:prstGeom>
              <a:solidFill>
                <a:srgbClr val="FFC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26" name="Rectangle 188">
                <a:extLst>
                  <a:ext uri="{FF2B5EF4-FFF2-40B4-BE49-F238E27FC236}">
                    <a16:creationId xmlns:a16="http://schemas.microsoft.com/office/drawing/2014/main" id="{D798D7FB-2020-8447-97B3-B35C5723045B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3796" y="1475"/>
                <a:ext cx="46" cy="39"/>
              </a:xfrm>
              <a:prstGeom prst="rect">
                <a:avLst/>
              </a:prstGeom>
              <a:solidFill>
                <a:srgbClr val="914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27" name="Rectangle 189">
                <a:extLst>
                  <a:ext uri="{FF2B5EF4-FFF2-40B4-BE49-F238E27FC236}">
                    <a16:creationId xmlns:a16="http://schemas.microsoft.com/office/drawing/2014/main" id="{70E27672-B869-3049-94D0-FA3AA539FFC7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3796" y="1520"/>
                <a:ext cx="46" cy="39"/>
              </a:xfrm>
              <a:prstGeom prst="rect">
                <a:avLst/>
              </a:prstGeom>
              <a:solidFill>
                <a:srgbClr val="D884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28" name="Rectangle 190">
                <a:extLst>
                  <a:ext uri="{FF2B5EF4-FFF2-40B4-BE49-F238E27FC236}">
                    <a16:creationId xmlns:a16="http://schemas.microsoft.com/office/drawing/2014/main" id="{E7615F5C-0066-B940-80A8-ACA905BBADD5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3796" y="1565"/>
                <a:ext cx="46" cy="39"/>
              </a:xfrm>
              <a:prstGeom prst="rect">
                <a:avLst/>
              </a:prstGeom>
              <a:solidFill>
                <a:srgbClr val="BC86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29" name="Freeform 191">
                <a:extLst>
                  <a:ext uri="{FF2B5EF4-FFF2-40B4-BE49-F238E27FC236}">
                    <a16:creationId xmlns:a16="http://schemas.microsoft.com/office/drawing/2014/main" id="{97E63FFD-17CE-774C-AF28-262C1B74798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788" y="1367"/>
                <a:ext cx="136" cy="243"/>
              </a:xfrm>
              <a:custGeom>
                <a:avLst/>
                <a:gdLst>
                  <a:gd name="T0" fmla="*/ 82 w 136"/>
                  <a:gd name="T1" fmla="*/ 243 h 243"/>
                  <a:gd name="T2" fmla="*/ 0 w 136"/>
                  <a:gd name="T3" fmla="*/ 19 h 243"/>
                  <a:gd name="T4" fmla="*/ 54 w 136"/>
                  <a:gd name="T5" fmla="*/ 0 h 243"/>
                  <a:gd name="T6" fmla="*/ 136 w 136"/>
                  <a:gd name="T7" fmla="*/ 223 h 243"/>
                  <a:gd name="T8" fmla="*/ 82 w 136"/>
                  <a:gd name="T9" fmla="*/ 243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6" h="243">
                    <a:moveTo>
                      <a:pt x="82" y="243"/>
                    </a:moveTo>
                    <a:lnTo>
                      <a:pt x="0" y="19"/>
                    </a:lnTo>
                    <a:lnTo>
                      <a:pt x="54" y="0"/>
                    </a:lnTo>
                    <a:lnTo>
                      <a:pt x="136" y="223"/>
                    </a:lnTo>
                    <a:lnTo>
                      <a:pt x="82" y="243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30" name="Freeform 192">
                <a:extLst>
                  <a:ext uri="{FF2B5EF4-FFF2-40B4-BE49-F238E27FC236}">
                    <a16:creationId xmlns:a16="http://schemas.microsoft.com/office/drawing/2014/main" id="{409A780B-743F-F140-8D97-E522CF68063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797" y="1378"/>
                <a:ext cx="56" cy="52"/>
              </a:xfrm>
              <a:custGeom>
                <a:avLst/>
                <a:gdLst>
                  <a:gd name="T0" fmla="*/ 13 w 56"/>
                  <a:gd name="T1" fmla="*/ 52 h 52"/>
                  <a:gd name="T2" fmla="*/ 0 w 56"/>
                  <a:gd name="T3" fmla="*/ 15 h 52"/>
                  <a:gd name="T4" fmla="*/ 43 w 56"/>
                  <a:gd name="T5" fmla="*/ 0 h 52"/>
                  <a:gd name="T6" fmla="*/ 56 w 56"/>
                  <a:gd name="T7" fmla="*/ 36 h 52"/>
                  <a:gd name="T8" fmla="*/ 13 w 56"/>
                  <a:gd name="T9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2">
                    <a:moveTo>
                      <a:pt x="13" y="52"/>
                    </a:moveTo>
                    <a:lnTo>
                      <a:pt x="0" y="15"/>
                    </a:lnTo>
                    <a:lnTo>
                      <a:pt x="43" y="0"/>
                    </a:lnTo>
                    <a:lnTo>
                      <a:pt x="56" y="36"/>
                    </a:lnTo>
                    <a:lnTo>
                      <a:pt x="13" y="52"/>
                    </a:lnTo>
                    <a:close/>
                  </a:path>
                </a:pathLst>
              </a:custGeom>
              <a:solidFill>
                <a:srgbClr val="FFE3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31" name="Freeform 193">
                <a:extLst>
                  <a:ext uri="{FF2B5EF4-FFF2-40B4-BE49-F238E27FC236}">
                    <a16:creationId xmlns:a16="http://schemas.microsoft.com/office/drawing/2014/main" id="{6D763088-F08C-8747-9F0C-402C91655B14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812" y="1420"/>
                <a:ext cx="56" cy="52"/>
              </a:xfrm>
              <a:custGeom>
                <a:avLst/>
                <a:gdLst>
                  <a:gd name="T0" fmla="*/ 13 w 56"/>
                  <a:gd name="T1" fmla="*/ 52 h 52"/>
                  <a:gd name="T2" fmla="*/ 0 w 56"/>
                  <a:gd name="T3" fmla="*/ 15 h 52"/>
                  <a:gd name="T4" fmla="*/ 43 w 56"/>
                  <a:gd name="T5" fmla="*/ 0 h 52"/>
                  <a:gd name="T6" fmla="*/ 56 w 56"/>
                  <a:gd name="T7" fmla="*/ 37 h 52"/>
                  <a:gd name="T8" fmla="*/ 13 w 56"/>
                  <a:gd name="T9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2">
                    <a:moveTo>
                      <a:pt x="13" y="52"/>
                    </a:moveTo>
                    <a:lnTo>
                      <a:pt x="0" y="15"/>
                    </a:lnTo>
                    <a:lnTo>
                      <a:pt x="43" y="0"/>
                    </a:lnTo>
                    <a:lnTo>
                      <a:pt x="56" y="37"/>
                    </a:lnTo>
                    <a:lnTo>
                      <a:pt x="13" y="52"/>
                    </a:lnTo>
                    <a:close/>
                  </a:path>
                </a:pathLst>
              </a:custGeom>
              <a:solidFill>
                <a:srgbClr val="8CD7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32" name="Freeform 194">
                <a:extLst>
                  <a:ext uri="{FF2B5EF4-FFF2-40B4-BE49-F238E27FC236}">
                    <a16:creationId xmlns:a16="http://schemas.microsoft.com/office/drawing/2014/main" id="{4F14FD3F-20FE-DA43-9171-06EEB6F75EE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828" y="1462"/>
                <a:ext cx="56" cy="53"/>
              </a:xfrm>
              <a:custGeom>
                <a:avLst/>
                <a:gdLst>
                  <a:gd name="T0" fmla="*/ 13 w 56"/>
                  <a:gd name="T1" fmla="*/ 53 h 53"/>
                  <a:gd name="T2" fmla="*/ 0 w 56"/>
                  <a:gd name="T3" fmla="*/ 16 h 53"/>
                  <a:gd name="T4" fmla="*/ 43 w 56"/>
                  <a:gd name="T5" fmla="*/ 0 h 53"/>
                  <a:gd name="T6" fmla="*/ 56 w 56"/>
                  <a:gd name="T7" fmla="*/ 37 h 53"/>
                  <a:gd name="T8" fmla="*/ 13 w 56"/>
                  <a:gd name="T9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3">
                    <a:moveTo>
                      <a:pt x="13" y="53"/>
                    </a:moveTo>
                    <a:lnTo>
                      <a:pt x="0" y="16"/>
                    </a:lnTo>
                    <a:lnTo>
                      <a:pt x="43" y="0"/>
                    </a:lnTo>
                    <a:lnTo>
                      <a:pt x="56" y="37"/>
                    </a:lnTo>
                    <a:lnTo>
                      <a:pt x="13" y="53"/>
                    </a:lnTo>
                    <a:close/>
                  </a:path>
                </a:pathLst>
              </a:custGeom>
              <a:solidFill>
                <a:srgbClr val="5173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33" name="Freeform 195">
                <a:extLst>
                  <a:ext uri="{FF2B5EF4-FFF2-40B4-BE49-F238E27FC236}">
                    <a16:creationId xmlns:a16="http://schemas.microsoft.com/office/drawing/2014/main" id="{A4170E7E-F3B4-AB4B-A773-27B0210A2ED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843" y="1504"/>
                <a:ext cx="56" cy="53"/>
              </a:xfrm>
              <a:custGeom>
                <a:avLst/>
                <a:gdLst>
                  <a:gd name="T0" fmla="*/ 14 w 56"/>
                  <a:gd name="T1" fmla="*/ 53 h 53"/>
                  <a:gd name="T2" fmla="*/ 0 w 56"/>
                  <a:gd name="T3" fmla="*/ 16 h 53"/>
                  <a:gd name="T4" fmla="*/ 43 w 56"/>
                  <a:gd name="T5" fmla="*/ 0 h 53"/>
                  <a:gd name="T6" fmla="*/ 56 w 56"/>
                  <a:gd name="T7" fmla="*/ 37 h 53"/>
                  <a:gd name="T8" fmla="*/ 14 w 56"/>
                  <a:gd name="T9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3">
                    <a:moveTo>
                      <a:pt x="14" y="53"/>
                    </a:moveTo>
                    <a:lnTo>
                      <a:pt x="0" y="16"/>
                    </a:lnTo>
                    <a:lnTo>
                      <a:pt x="43" y="0"/>
                    </a:lnTo>
                    <a:lnTo>
                      <a:pt x="56" y="37"/>
                    </a:lnTo>
                    <a:lnTo>
                      <a:pt x="14" y="53"/>
                    </a:lnTo>
                    <a:close/>
                  </a:path>
                </a:pathLst>
              </a:custGeom>
              <a:solidFill>
                <a:srgbClr val="8C95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34" name="Freeform 196">
                <a:extLst>
                  <a:ext uri="{FF2B5EF4-FFF2-40B4-BE49-F238E27FC236}">
                    <a16:creationId xmlns:a16="http://schemas.microsoft.com/office/drawing/2014/main" id="{28AAEF72-5A17-F941-ABDE-7191D1F12AC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859" y="1547"/>
                <a:ext cx="56" cy="52"/>
              </a:xfrm>
              <a:custGeom>
                <a:avLst/>
                <a:gdLst>
                  <a:gd name="T0" fmla="*/ 13 w 56"/>
                  <a:gd name="T1" fmla="*/ 52 h 52"/>
                  <a:gd name="T2" fmla="*/ 0 w 56"/>
                  <a:gd name="T3" fmla="*/ 15 h 52"/>
                  <a:gd name="T4" fmla="*/ 42 w 56"/>
                  <a:gd name="T5" fmla="*/ 0 h 52"/>
                  <a:gd name="T6" fmla="*/ 56 w 56"/>
                  <a:gd name="T7" fmla="*/ 37 h 52"/>
                  <a:gd name="T8" fmla="*/ 13 w 56"/>
                  <a:gd name="T9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2">
                    <a:moveTo>
                      <a:pt x="13" y="52"/>
                    </a:moveTo>
                    <a:lnTo>
                      <a:pt x="0" y="15"/>
                    </a:lnTo>
                    <a:lnTo>
                      <a:pt x="42" y="0"/>
                    </a:lnTo>
                    <a:lnTo>
                      <a:pt x="56" y="37"/>
                    </a:lnTo>
                    <a:lnTo>
                      <a:pt x="13" y="52"/>
                    </a:lnTo>
                    <a:close/>
                  </a:path>
                </a:pathLst>
              </a:custGeom>
              <a:solidFill>
                <a:srgbClr val="D3D7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35" name="Freeform 197">
                <a:extLst>
                  <a:ext uri="{FF2B5EF4-FFF2-40B4-BE49-F238E27FC236}">
                    <a16:creationId xmlns:a16="http://schemas.microsoft.com/office/drawing/2014/main" id="{0C601F9D-3B6D-5045-A3A3-72A82B19F02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791" y="1360"/>
                <a:ext cx="197" cy="219"/>
              </a:xfrm>
              <a:custGeom>
                <a:avLst/>
                <a:gdLst>
                  <a:gd name="T0" fmla="*/ 154 w 197"/>
                  <a:gd name="T1" fmla="*/ 219 h 219"/>
                  <a:gd name="T2" fmla="*/ 0 w 197"/>
                  <a:gd name="T3" fmla="*/ 37 h 219"/>
                  <a:gd name="T4" fmla="*/ 44 w 197"/>
                  <a:gd name="T5" fmla="*/ 0 h 219"/>
                  <a:gd name="T6" fmla="*/ 197 w 197"/>
                  <a:gd name="T7" fmla="*/ 182 h 219"/>
                  <a:gd name="T8" fmla="*/ 154 w 197"/>
                  <a:gd name="T9" fmla="*/ 219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7" h="219">
                    <a:moveTo>
                      <a:pt x="154" y="219"/>
                    </a:moveTo>
                    <a:lnTo>
                      <a:pt x="0" y="37"/>
                    </a:lnTo>
                    <a:lnTo>
                      <a:pt x="44" y="0"/>
                    </a:lnTo>
                    <a:lnTo>
                      <a:pt x="197" y="182"/>
                    </a:lnTo>
                    <a:lnTo>
                      <a:pt x="154" y="219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36" name="Freeform 198">
                <a:extLst>
                  <a:ext uri="{FF2B5EF4-FFF2-40B4-BE49-F238E27FC236}">
                    <a16:creationId xmlns:a16="http://schemas.microsoft.com/office/drawing/2014/main" id="{2051DCBE-4FE2-AB41-B8B5-C7D4D0A93CF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802" y="1371"/>
                <a:ext cx="60" cy="59"/>
              </a:xfrm>
              <a:custGeom>
                <a:avLst/>
                <a:gdLst>
                  <a:gd name="T0" fmla="*/ 25 w 60"/>
                  <a:gd name="T1" fmla="*/ 59 h 59"/>
                  <a:gd name="T2" fmla="*/ 0 w 60"/>
                  <a:gd name="T3" fmla="*/ 29 h 59"/>
                  <a:gd name="T4" fmla="*/ 35 w 60"/>
                  <a:gd name="T5" fmla="*/ 0 h 59"/>
                  <a:gd name="T6" fmla="*/ 60 w 60"/>
                  <a:gd name="T7" fmla="*/ 30 h 59"/>
                  <a:gd name="T8" fmla="*/ 25 w 60"/>
                  <a:gd name="T9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59">
                    <a:moveTo>
                      <a:pt x="25" y="59"/>
                    </a:moveTo>
                    <a:lnTo>
                      <a:pt x="0" y="29"/>
                    </a:lnTo>
                    <a:lnTo>
                      <a:pt x="35" y="0"/>
                    </a:lnTo>
                    <a:lnTo>
                      <a:pt x="60" y="30"/>
                    </a:lnTo>
                    <a:lnTo>
                      <a:pt x="25" y="59"/>
                    </a:lnTo>
                    <a:close/>
                  </a:path>
                </a:pathLst>
              </a:custGeom>
              <a:solidFill>
                <a:srgbClr val="D884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37" name="Freeform 199">
                <a:extLst>
                  <a:ext uri="{FF2B5EF4-FFF2-40B4-BE49-F238E27FC236}">
                    <a16:creationId xmlns:a16="http://schemas.microsoft.com/office/drawing/2014/main" id="{A7BD374C-B144-9F4F-8EE5-39FFC3C7348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831" y="1405"/>
                <a:ext cx="60" cy="60"/>
              </a:xfrm>
              <a:custGeom>
                <a:avLst/>
                <a:gdLst>
                  <a:gd name="T0" fmla="*/ 25 w 60"/>
                  <a:gd name="T1" fmla="*/ 60 h 60"/>
                  <a:gd name="T2" fmla="*/ 0 w 60"/>
                  <a:gd name="T3" fmla="*/ 29 h 60"/>
                  <a:gd name="T4" fmla="*/ 34 w 60"/>
                  <a:gd name="T5" fmla="*/ 0 h 60"/>
                  <a:gd name="T6" fmla="*/ 60 w 60"/>
                  <a:gd name="T7" fmla="*/ 30 h 60"/>
                  <a:gd name="T8" fmla="*/ 25 w 60"/>
                  <a:gd name="T9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60">
                    <a:moveTo>
                      <a:pt x="25" y="60"/>
                    </a:moveTo>
                    <a:lnTo>
                      <a:pt x="0" y="29"/>
                    </a:lnTo>
                    <a:lnTo>
                      <a:pt x="34" y="0"/>
                    </a:lnTo>
                    <a:lnTo>
                      <a:pt x="60" y="30"/>
                    </a:lnTo>
                    <a:lnTo>
                      <a:pt x="25" y="60"/>
                    </a:lnTo>
                    <a:close/>
                  </a:path>
                </a:pathLst>
              </a:custGeom>
              <a:solidFill>
                <a:srgbClr val="F24C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38" name="Freeform 200">
                <a:extLst>
                  <a:ext uri="{FF2B5EF4-FFF2-40B4-BE49-F238E27FC236}">
                    <a16:creationId xmlns:a16="http://schemas.microsoft.com/office/drawing/2014/main" id="{7D188BF5-1AA2-3D46-AB97-69C30946752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859" y="1440"/>
                <a:ext cx="61" cy="59"/>
              </a:xfrm>
              <a:custGeom>
                <a:avLst/>
                <a:gdLst>
                  <a:gd name="T0" fmla="*/ 26 w 61"/>
                  <a:gd name="T1" fmla="*/ 59 h 59"/>
                  <a:gd name="T2" fmla="*/ 0 w 61"/>
                  <a:gd name="T3" fmla="*/ 29 h 59"/>
                  <a:gd name="T4" fmla="*/ 35 w 61"/>
                  <a:gd name="T5" fmla="*/ 0 h 59"/>
                  <a:gd name="T6" fmla="*/ 61 w 61"/>
                  <a:gd name="T7" fmla="*/ 30 h 59"/>
                  <a:gd name="T8" fmla="*/ 26 w 61"/>
                  <a:gd name="T9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59">
                    <a:moveTo>
                      <a:pt x="26" y="59"/>
                    </a:moveTo>
                    <a:lnTo>
                      <a:pt x="0" y="29"/>
                    </a:lnTo>
                    <a:lnTo>
                      <a:pt x="35" y="0"/>
                    </a:lnTo>
                    <a:lnTo>
                      <a:pt x="61" y="30"/>
                    </a:lnTo>
                    <a:lnTo>
                      <a:pt x="26" y="59"/>
                    </a:lnTo>
                    <a:close/>
                  </a:path>
                </a:pathLst>
              </a:custGeom>
              <a:solidFill>
                <a:srgbClr val="A662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39" name="Freeform 201">
                <a:extLst>
                  <a:ext uri="{FF2B5EF4-FFF2-40B4-BE49-F238E27FC236}">
                    <a16:creationId xmlns:a16="http://schemas.microsoft.com/office/drawing/2014/main" id="{9456C89D-D227-CA44-827D-34C80C5412D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889" y="1474"/>
                <a:ext cx="60" cy="60"/>
              </a:xfrm>
              <a:custGeom>
                <a:avLst/>
                <a:gdLst>
                  <a:gd name="T0" fmla="*/ 25 w 60"/>
                  <a:gd name="T1" fmla="*/ 60 h 60"/>
                  <a:gd name="T2" fmla="*/ 0 w 60"/>
                  <a:gd name="T3" fmla="*/ 29 h 60"/>
                  <a:gd name="T4" fmla="*/ 35 w 60"/>
                  <a:gd name="T5" fmla="*/ 0 h 60"/>
                  <a:gd name="T6" fmla="*/ 60 w 60"/>
                  <a:gd name="T7" fmla="*/ 30 h 60"/>
                  <a:gd name="T8" fmla="*/ 25 w 60"/>
                  <a:gd name="T9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60">
                    <a:moveTo>
                      <a:pt x="25" y="60"/>
                    </a:moveTo>
                    <a:lnTo>
                      <a:pt x="0" y="29"/>
                    </a:lnTo>
                    <a:lnTo>
                      <a:pt x="35" y="0"/>
                    </a:lnTo>
                    <a:lnTo>
                      <a:pt x="60" y="30"/>
                    </a:lnTo>
                    <a:lnTo>
                      <a:pt x="25" y="60"/>
                    </a:lnTo>
                    <a:close/>
                  </a:path>
                </a:pathLst>
              </a:custGeom>
              <a:solidFill>
                <a:srgbClr val="FF9D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40" name="Freeform 202">
                <a:extLst>
                  <a:ext uri="{FF2B5EF4-FFF2-40B4-BE49-F238E27FC236}">
                    <a16:creationId xmlns:a16="http://schemas.microsoft.com/office/drawing/2014/main" id="{1216E383-AD29-5F41-BF5E-4E6A4AC62611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918" y="1509"/>
                <a:ext cx="60" cy="59"/>
              </a:xfrm>
              <a:custGeom>
                <a:avLst/>
                <a:gdLst>
                  <a:gd name="T0" fmla="*/ 25 w 60"/>
                  <a:gd name="T1" fmla="*/ 59 h 59"/>
                  <a:gd name="T2" fmla="*/ 0 w 60"/>
                  <a:gd name="T3" fmla="*/ 29 h 59"/>
                  <a:gd name="T4" fmla="*/ 34 w 60"/>
                  <a:gd name="T5" fmla="*/ 0 h 59"/>
                  <a:gd name="T6" fmla="*/ 60 w 60"/>
                  <a:gd name="T7" fmla="*/ 30 h 59"/>
                  <a:gd name="T8" fmla="*/ 25 w 60"/>
                  <a:gd name="T9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59">
                    <a:moveTo>
                      <a:pt x="25" y="59"/>
                    </a:moveTo>
                    <a:lnTo>
                      <a:pt x="0" y="29"/>
                    </a:lnTo>
                    <a:lnTo>
                      <a:pt x="34" y="0"/>
                    </a:lnTo>
                    <a:lnTo>
                      <a:pt x="60" y="30"/>
                    </a:lnTo>
                    <a:lnTo>
                      <a:pt x="25" y="59"/>
                    </a:lnTo>
                    <a:close/>
                  </a:path>
                </a:pathLst>
              </a:custGeom>
              <a:solidFill>
                <a:srgbClr val="FF7F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41" name="Freeform 203">
                <a:extLst>
                  <a:ext uri="{FF2B5EF4-FFF2-40B4-BE49-F238E27FC236}">
                    <a16:creationId xmlns:a16="http://schemas.microsoft.com/office/drawing/2014/main" id="{DD377080-EA3B-FC4A-8608-B24351E579D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793" y="1357"/>
                <a:ext cx="220" cy="197"/>
              </a:xfrm>
              <a:custGeom>
                <a:avLst/>
                <a:gdLst>
                  <a:gd name="T0" fmla="*/ 183 w 220"/>
                  <a:gd name="T1" fmla="*/ 197 h 197"/>
                  <a:gd name="T2" fmla="*/ 0 w 220"/>
                  <a:gd name="T3" fmla="*/ 44 h 197"/>
                  <a:gd name="T4" fmla="*/ 37 w 220"/>
                  <a:gd name="T5" fmla="*/ 0 h 197"/>
                  <a:gd name="T6" fmla="*/ 220 w 220"/>
                  <a:gd name="T7" fmla="*/ 153 h 197"/>
                  <a:gd name="T8" fmla="*/ 183 w 220"/>
                  <a:gd name="T9" fmla="*/ 197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" h="197">
                    <a:moveTo>
                      <a:pt x="183" y="197"/>
                    </a:moveTo>
                    <a:lnTo>
                      <a:pt x="0" y="44"/>
                    </a:lnTo>
                    <a:lnTo>
                      <a:pt x="37" y="0"/>
                    </a:lnTo>
                    <a:lnTo>
                      <a:pt x="220" y="153"/>
                    </a:lnTo>
                    <a:lnTo>
                      <a:pt x="183" y="197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42" name="Freeform 204">
                <a:extLst>
                  <a:ext uri="{FF2B5EF4-FFF2-40B4-BE49-F238E27FC236}">
                    <a16:creationId xmlns:a16="http://schemas.microsoft.com/office/drawing/2014/main" id="{1243F86B-F57E-BC4D-BC62-DAD1F581F59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804" y="1367"/>
                <a:ext cx="59" cy="61"/>
              </a:xfrm>
              <a:custGeom>
                <a:avLst/>
                <a:gdLst>
                  <a:gd name="T0" fmla="*/ 30 w 59"/>
                  <a:gd name="T1" fmla="*/ 61 h 61"/>
                  <a:gd name="T2" fmla="*/ 0 w 59"/>
                  <a:gd name="T3" fmla="*/ 35 h 61"/>
                  <a:gd name="T4" fmla="*/ 29 w 59"/>
                  <a:gd name="T5" fmla="*/ 0 h 61"/>
                  <a:gd name="T6" fmla="*/ 59 w 59"/>
                  <a:gd name="T7" fmla="*/ 26 h 61"/>
                  <a:gd name="T8" fmla="*/ 30 w 59"/>
                  <a:gd name="T9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61">
                    <a:moveTo>
                      <a:pt x="30" y="61"/>
                    </a:moveTo>
                    <a:lnTo>
                      <a:pt x="0" y="35"/>
                    </a:lnTo>
                    <a:lnTo>
                      <a:pt x="29" y="0"/>
                    </a:lnTo>
                    <a:lnTo>
                      <a:pt x="59" y="26"/>
                    </a:lnTo>
                    <a:lnTo>
                      <a:pt x="30" y="61"/>
                    </a:lnTo>
                    <a:close/>
                  </a:path>
                </a:pathLst>
              </a:custGeom>
              <a:solidFill>
                <a:srgbClr val="62C5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43" name="Freeform 205">
                <a:extLst>
                  <a:ext uri="{FF2B5EF4-FFF2-40B4-BE49-F238E27FC236}">
                    <a16:creationId xmlns:a16="http://schemas.microsoft.com/office/drawing/2014/main" id="{02C1CA28-46A7-5B45-9F97-C4F275B5E1F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839" y="1397"/>
                <a:ext cx="59" cy="59"/>
              </a:xfrm>
              <a:custGeom>
                <a:avLst/>
                <a:gdLst>
                  <a:gd name="T0" fmla="*/ 30 w 59"/>
                  <a:gd name="T1" fmla="*/ 59 h 59"/>
                  <a:gd name="T2" fmla="*/ 0 w 59"/>
                  <a:gd name="T3" fmla="*/ 35 h 59"/>
                  <a:gd name="T4" fmla="*/ 29 w 59"/>
                  <a:gd name="T5" fmla="*/ 0 h 59"/>
                  <a:gd name="T6" fmla="*/ 59 w 59"/>
                  <a:gd name="T7" fmla="*/ 25 h 59"/>
                  <a:gd name="T8" fmla="*/ 30 w 59"/>
                  <a:gd name="T9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59">
                    <a:moveTo>
                      <a:pt x="30" y="59"/>
                    </a:moveTo>
                    <a:lnTo>
                      <a:pt x="0" y="35"/>
                    </a:lnTo>
                    <a:lnTo>
                      <a:pt x="29" y="0"/>
                    </a:lnTo>
                    <a:lnTo>
                      <a:pt x="59" y="25"/>
                    </a:lnTo>
                    <a:lnTo>
                      <a:pt x="30" y="59"/>
                    </a:lnTo>
                    <a:close/>
                  </a:path>
                </a:pathLst>
              </a:custGeom>
              <a:solidFill>
                <a:srgbClr val="62A0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850" name="Group 407">
              <a:extLst>
                <a:ext uri="{FF2B5EF4-FFF2-40B4-BE49-F238E27FC236}">
                  <a16:creationId xmlns:a16="http://schemas.microsoft.com/office/drawing/2014/main" id="{33273149-A834-5648-AEEC-9307168AD5CF}"/>
                </a:ext>
              </a:extLst>
            </p:cNvPr>
            <p:cNvGrpSpPr>
              <a:grpSpLocks/>
            </p:cNvGrpSpPr>
            <p:nvPr/>
          </p:nvGrpSpPr>
          <p:grpSpPr bwMode="gray">
            <a:xfrm>
              <a:off x="3034" y="1355"/>
              <a:ext cx="1551" cy="1749"/>
              <a:chOff x="3034" y="1355"/>
              <a:chExt cx="1551" cy="1749"/>
            </a:xfrm>
          </p:grpSpPr>
          <p:sp>
            <p:nvSpPr>
              <p:cNvPr id="1244" name="Freeform 207">
                <a:extLst>
                  <a:ext uri="{FF2B5EF4-FFF2-40B4-BE49-F238E27FC236}">
                    <a16:creationId xmlns:a16="http://schemas.microsoft.com/office/drawing/2014/main" id="{0F485B43-313F-FC4A-9ED7-A0B3DC8A4EDE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873" y="1426"/>
                <a:ext cx="59" cy="59"/>
              </a:xfrm>
              <a:custGeom>
                <a:avLst/>
                <a:gdLst>
                  <a:gd name="T0" fmla="*/ 30 w 59"/>
                  <a:gd name="T1" fmla="*/ 59 h 59"/>
                  <a:gd name="T2" fmla="*/ 0 w 59"/>
                  <a:gd name="T3" fmla="*/ 34 h 59"/>
                  <a:gd name="T4" fmla="*/ 29 w 59"/>
                  <a:gd name="T5" fmla="*/ 0 h 59"/>
                  <a:gd name="T6" fmla="*/ 59 w 59"/>
                  <a:gd name="T7" fmla="*/ 25 h 59"/>
                  <a:gd name="T8" fmla="*/ 30 w 59"/>
                  <a:gd name="T9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59">
                    <a:moveTo>
                      <a:pt x="30" y="59"/>
                    </a:moveTo>
                    <a:lnTo>
                      <a:pt x="0" y="34"/>
                    </a:lnTo>
                    <a:lnTo>
                      <a:pt x="29" y="0"/>
                    </a:lnTo>
                    <a:lnTo>
                      <a:pt x="59" y="25"/>
                    </a:lnTo>
                    <a:lnTo>
                      <a:pt x="30" y="59"/>
                    </a:lnTo>
                    <a:close/>
                  </a:path>
                </a:pathLst>
              </a:custGeom>
              <a:solidFill>
                <a:srgbClr val="5168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45" name="Freeform 208">
                <a:extLst>
                  <a:ext uri="{FF2B5EF4-FFF2-40B4-BE49-F238E27FC236}">
                    <a16:creationId xmlns:a16="http://schemas.microsoft.com/office/drawing/2014/main" id="{A7153EBD-1F8A-DD47-9F16-D193A77205A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908" y="1454"/>
                <a:ext cx="59" cy="61"/>
              </a:xfrm>
              <a:custGeom>
                <a:avLst/>
                <a:gdLst>
                  <a:gd name="T0" fmla="*/ 30 w 59"/>
                  <a:gd name="T1" fmla="*/ 61 h 61"/>
                  <a:gd name="T2" fmla="*/ 0 w 59"/>
                  <a:gd name="T3" fmla="*/ 35 h 61"/>
                  <a:gd name="T4" fmla="*/ 29 w 59"/>
                  <a:gd name="T5" fmla="*/ 0 h 61"/>
                  <a:gd name="T6" fmla="*/ 59 w 59"/>
                  <a:gd name="T7" fmla="*/ 26 h 61"/>
                  <a:gd name="T8" fmla="*/ 30 w 59"/>
                  <a:gd name="T9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61">
                    <a:moveTo>
                      <a:pt x="30" y="61"/>
                    </a:moveTo>
                    <a:lnTo>
                      <a:pt x="0" y="35"/>
                    </a:lnTo>
                    <a:lnTo>
                      <a:pt x="29" y="0"/>
                    </a:lnTo>
                    <a:lnTo>
                      <a:pt x="59" y="26"/>
                    </a:lnTo>
                    <a:lnTo>
                      <a:pt x="30" y="61"/>
                    </a:lnTo>
                    <a:close/>
                  </a:path>
                </a:pathLst>
              </a:custGeom>
              <a:solidFill>
                <a:srgbClr val="8CD7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46" name="Freeform 209">
                <a:extLst>
                  <a:ext uri="{FF2B5EF4-FFF2-40B4-BE49-F238E27FC236}">
                    <a16:creationId xmlns:a16="http://schemas.microsoft.com/office/drawing/2014/main" id="{3F13AD55-3541-884F-8257-7E880E48410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942" y="1483"/>
                <a:ext cx="59" cy="60"/>
              </a:xfrm>
              <a:custGeom>
                <a:avLst/>
                <a:gdLst>
                  <a:gd name="T0" fmla="*/ 30 w 59"/>
                  <a:gd name="T1" fmla="*/ 60 h 60"/>
                  <a:gd name="T2" fmla="*/ 0 w 59"/>
                  <a:gd name="T3" fmla="*/ 35 h 60"/>
                  <a:gd name="T4" fmla="*/ 30 w 59"/>
                  <a:gd name="T5" fmla="*/ 0 h 60"/>
                  <a:gd name="T6" fmla="*/ 59 w 59"/>
                  <a:gd name="T7" fmla="*/ 26 h 60"/>
                  <a:gd name="T8" fmla="*/ 30 w 59"/>
                  <a:gd name="T9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60">
                    <a:moveTo>
                      <a:pt x="30" y="60"/>
                    </a:moveTo>
                    <a:lnTo>
                      <a:pt x="0" y="35"/>
                    </a:lnTo>
                    <a:lnTo>
                      <a:pt x="30" y="0"/>
                    </a:lnTo>
                    <a:lnTo>
                      <a:pt x="59" y="26"/>
                    </a:lnTo>
                    <a:lnTo>
                      <a:pt x="30" y="60"/>
                    </a:lnTo>
                    <a:close/>
                  </a:path>
                </a:pathLst>
              </a:custGeom>
              <a:solidFill>
                <a:srgbClr val="94C5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47" name="Freeform 210">
                <a:extLst>
                  <a:ext uri="{FF2B5EF4-FFF2-40B4-BE49-F238E27FC236}">
                    <a16:creationId xmlns:a16="http://schemas.microsoft.com/office/drawing/2014/main" id="{54FDFDE7-FB70-EA4A-9F8E-54B1E9793E5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804" y="1355"/>
                <a:ext cx="245" cy="98"/>
              </a:xfrm>
              <a:custGeom>
                <a:avLst/>
                <a:gdLst>
                  <a:gd name="T0" fmla="*/ 235 w 245"/>
                  <a:gd name="T1" fmla="*/ 98 h 98"/>
                  <a:gd name="T2" fmla="*/ 0 w 245"/>
                  <a:gd name="T3" fmla="*/ 57 h 98"/>
                  <a:gd name="T4" fmla="*/ 10 w 245"/>
                  <a:gd name="T5" fmla="*/ 0 h 98"/>
                  <a:gd name="T6" fmla="*/ 245 w 245"/>
                  <a:gd name="T7" fmla="*/ 42 h 98"/>
                  <a:gd name="T8" fmla="*/ 235 w 245"/>
                  <a:gd name="T9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5" h="98">
                    <a:moveTo>
                      <a:pt x="235" y="98"/>
                    </a:moveTo>
                    <a:lnTo>
                      <a:pt x="0" y="57"/>
                    </a:lnTo>
                    <a:lnTo>
                      <a:pt x="10" y="0"/>
                    </a:lnTo>
                    <a:lnTo>
                      <a:pt x="245" y="42"/>
                    </a:lnTo>
                    <a:lnTo>
                      <a:pt x="235" y="98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48" name="Freeform 211">
                <a:extLst>
                  <a:ext uri="{FF2B5EF4-FFF2-40B4-BE49-F238E27FC236}">
                    <a16:creationId xmlns:a16="http://schemas.microsoft.com/office/drawing/2014/main" id="{E93CB84D-2DF0-914A-BAE6-2FE48492C481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815" y="1363"/>
                <a:ext cx="46" cy="52"/>
              </a:xfrm>
              <a:custGeom>
                <a:avLst/>
                <a:gdLst>
                  <a:gd name="T0" fmla="*/ 38 w 46"/>
                  <a:gd name="T1" fmla="*/ 52 h 52"/>
                  <a:gd name="T2" fmla="*/ 0 w 46"/>
                  <a:gd name="T3" fmla="*/ 45 h 52"/>
                  <a:gd name="T4" fmla="*/ 8 w 46"/>
                  <a:gd name="T5" fmla="*/ 0 h 52"/>
                  <a:gd name="T6" fmla="*/ 46 w 46"/>
                  <a:gd name="T7" fmla="*/ 7 h 52"/>
                  <a:gd name="T8" fmla="*/ 38 w 46"/>
                  <a:gd name="T9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52">
                    <a:moveTo>
                      <a:pt x="38" y="52"/>
                    </a:moveTo>
                    <a:lnTo>
                      <a:pt x="0" y="45"/>
                    </a:lnTo>
                    <a:lnTo>
                      <a:pt x="8" y="0"/>
                    </a:lnTo>
                    <a:lnTo>
                      <a:pt x="46" y="7"/>
                    </a:lnTo>
                    <a:lnTo>
                      <a:pt x="38" y="52"/>
                    </a:lnTo>
                    <a:close/>
                  </a:path>
                </a:pathLst>
              </a:custGeom>
              <a:solidFill>
                <a:srgbClr val="B6AB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49" name="Freeform 212">
                <a:extLst>
                  <a:ext uri="{FF2B5EF4-FFF2-40B4-BE49-F238E27FC236}">
                    <a16:creationId xmlns:a16="http://schemas.microsoft.com/office/drawing/2014/main" id="{25EBB83B-2996-1048-8EBE-C7A663A11F0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859" y="1371"/>
                <a:ext cx="47" cy="51"/>
              </a:xfrm>
              <a:custGeom>
                <a:avLst/>
                <a:gdLst>
                  <a:gd name="T0" fmla="*/ 38 w 47"/>
                  <a:gd name="T1" fmla="*/ 51 h 51"/>
                  <a:gd name="T2" fmla="*/ 0 w 47"/>
                  <a:gd name="T3" fmla="*/ 45 h 51"/>
                  <a:gd name="T4" fmla="*/ 8 w 47"/>
                  <a:gd name="T5" fmla="*/ 0 h 51"/>
                  <a:gd name="T6" fmla="*/ 47 w 47"/>
                  <a:gd name="T7" fmla="*/ 7 h 51"/>
                  <a:gd name="T8" fmla="*/ 38 w 47"/>
                  <a:gd name="T9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51">
                    <a:moveTo>
                      <a:pt x="38" y="51"/>
                    </a:moveTo>
                    <a:lnTo>
                      <a:pt x="0" y="45"/>
                    </a:lnTo>
                    <a:lnTo>
                      <a:pt x="8" y="0"/>
                    </a:lnTo>
                    <a:lnTo>
                      <a:pt x="47" y="7"/>
                    </a:lnTo>
                    <a:lnTo>
                      <a:pt x="38" y="51"/>
                    </a:lnTo>
                    <a:close/>
                  </a:path>
                </a:pathLst>
              </a:custGeom>
              <a:solidFill>
                <a:srgbClr val="664A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50" name="Freeform 213">
                <a:extLst>
                  <a:ext uri="{FF2B5EF4-FFF2-40B4-BE49-F238E27FC236}">
                    <a16:creationId xmlns:a16="http://schemas.microsoft.com/office/drawing/2014/main" id="{7BD2918F-E94E-3642-9691-4D2CFF21930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903" y="1379"/>
                <a:ext cx="47" cy="51"/>
              </a:xfrm>
              <a:custGeom>
                <a:avLst/>
                <a:gdLst>
                  <a:gd name="T0" fmla="*/ 39 w 47"/>
                  <a:gd name="T1" fmla="*/ 51 h 51"/>
                  <a:gd name="T2" fmla="*/ 0 w 47"/>
                  <a:gd name="T3" fmla="*/ 44 h 51"/>
                  <a:gd name="T4" fmla="*/ 8 w 47"/>
                  <a:gd name="T5" fmla="*/ 0 h 51"/>
                  <a:gd name="T6" fmla="*/ 47 w 47"/>
                  <a:gd name="T7" fmla="*/ 6 h 51"/>
                  <a:gd name="T8" fmla="*/ 39 w 47"/>
                  <a:gd name="T9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51">
                    <a:moveTo>
                      <a:pt x="39" y="51"/>
                    </a:moveTo>
                    <a:lnTo>
                      <a:pt x="0" y="44"/>
                    </a:lnTo>
                    <a:lnTo>
                      <a:pt x="8" y="0"/>
                    </a:lnTo>
                    <a:lnTo>
                      <a:pt x="47" y="6"/>
                    </a:lnTo>
                    <a:lnTo>
                      <a:pt x="39" y="51"/>
                    </a:lnTo>
                    <a:close/>
                  </a:path>
                </a:pathLst>
              </a:custGeom>
              <a:solidFill>
                <a:srgbClr val="946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51" name="Freeform 214">
                <a:extLst>
                  <a:ext uri="{FF2B5EF4-FFF2-40B4-BE49-F238E27FC236}">
                    <a16:creationId xmlns:a16="http://schemas.microsoft.com/office/drawing/2014/main" id="{8541A915-87D6-A84D-BA76-BEC974466BA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948" y="1386"/>
                <a:ext cx="46" cy="52"/>
              </a:xfrm>
              <a:custGeom>
                <a:avLst/>
                <a:gdLst>
                  <a:gd name="T0" fmla="*/ 38 w 46"/>
                  <a:gd name="T1" fmla="*/ 52 h 52"/>
                  <a:gd name="T2" fmla="*/ 0 w 46"/>
                  <a:gd name="T3" fmla="*/ 45 h 52"/>
                  <a:gd name="T4" fmla="*/ 8 w 46"/>
                  <a:gd name="T5" fmla="*/ 0 h 52"/>
                  <a:gd name="T6" fmla="*/ 46 w 46"/>
                  <a:gd name="T7" fmla="*/ 7 h 52"/>
                  <a:gd name="T8" fmla="*/ 38 w 46"/>
                  <a:gd name="T9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52">
                    <a:moveTo>
                      <a:pt x="38" y="52"/>
                    </a:moveTo>
                    <a:lnTo>
                      <a:pt x="0" y="45"/>
                    </a:lnTo>
                    <a:lnTo>
                      <a:pt x="8" y="0"/>
                    </a:lnTo>
                    <a:lnTo>
                      <a:pt x="46" y="7"/>
                    </a:lnTo>
                    <a:lnTo>
                      <a:pt x="38" y="52"/>
                    </a:lnTo>
                    <a:close/>
                  </a:path>
                </a:pathLst>
              </a:custGeom>
              <a:solidFill>
                <a:srgbClr val="FF7F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52" name="Freeform 215">
                <a:extLst>
                  <a:ext uri="{FF2B5EF4-FFF2-40B4-BE49-F238E27FC236}">
                    <a16:creationId xmlns:a16="http://schemas.microsoft.com/office/drawing/2014/main" id="{43C917A2-DABB-9E44-BD60-FB94895ADCB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992" y="1394"/>
                <a:ext cx="47" cy="52"/>
              </a:xfrm>
              <a:custGeom>
                <a:avLst/>
                <a:gdLst>
                  <a:gd name="T0" fmla="*/ 38 w 47"/>
                  <a:gd name="T1" fmla="*/ 52 h 52"/>
                  <a:gd name="T2" fmla="*/ 0 w 47"/>
                  <a:gd name="T3" fmla="*/ 45 h 52"/>
                  <a:gd name="T4" fmla="*/ 8 w 47"/>
                  <a:gd name="T5" fmla="*/ 0 h 52"/>
                  <a:gd name="T6" fmla="*/ 47 w 47"/>
                  <a:gd name="T7" fmla="*/ 7 h 52"/>
                  <a:gd name="T8" fmla="*/ 38 w 47"/>
                  <a:gd name="T9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52">
                    <a:moveTo>
                      <a:pt x="38" y="52"/>
                    </a:moveTo>
                    <a:lnTo>
                      <a:pt x="0" y="45"/>
                    </a:lnTo>
                    <a:lnTo>
                      <a:pt x="8" y="0"/>
                    </a:lnTo>
                    <a:lnTo>
                      <a:pt x="47" y="7"/>
                    </a:lnTo>
                    <a:lnTo>
                      <a:pt x="38" y="52"/>
                    </a:lnTo>
                    <a:close/>
                  </a:path>
                </a:pathLst>
              </a:custGeom>
              <a:solidFill>
                <a:srgbClr val="946E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53" name="Oval 216">
                <a:extLst>
                  <a:ext uri="{FF2B5EF4-FFF2-40B4-BE49-F238E27FC236}">
                    <a16:creationId xmlns:a16="http://schemas.microsoft.com/office/drawing/2014/main" id="{678A5063-6B49-604F-B12C-AA4B936472CB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3818" y="1384"/>
                <a:ext cx="2" cy="2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54" name="Freeform 217">
                <a:extLst>
                  <a:ext uri="{FF2B5EF4-FFF2-40B4-BE49-F238E27FC236}">
                    <a16:creationId xmlns:a16="http://schemas.microsoft.com/office/drawing/2014/main" id="{F0DF769A-9E4B-F042-8255-DEF0103DEAB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528" y="2334"/>
                <a:ext cx="9" cy="138"/>
              </a:xfrm>
              <a:custGeom>
                <a:avLst/>
                <a:gdLst>
                  <a:gd name="T0" fmla="*/ 16 w 18"/>
                  <a:gd name="T1" fmla="*/ 0 h 284"/>
                  <a:gd name="T2" fmla="*/ 0 w 18"/>
                  <a:gd name="T3" fmla="*/ 7 h 284"/>
                  <a:gd name="T4" fmla="*/ 2 w 18"/>
                  <a:gd name="T5" fmla="*/ 284 h 284"/>
                  <a:gd name="T6" fmla="*/ 10 w 18"/>
                  <a:gd name="T7" fmla="*/ 279 h 284"/>
                  <a:gd name="T8" fmla="*/ 18 w 18"/>
                  <a:gd name="T9" fmla="*/ 282 h 284"/>
                  <a:gd name="T10" fmla="*/ 16 w 18"/>
                  <a:gd name="T11" fmla="*/ 0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284">
                    <a:moveTo>
                      <a:pt x="16" y="0"/>
                    </a:moveTo>
                    <a:cubicBezTo>
                      <a:pt x="11" y="1"/>
                      <a:pt x="5" y="2"/>
                      <a:pt x="0" y="7"/>
                    </a:cubicBezTo>
                    <a:cubicBezTo>
                      <a:pt x="2" y="284"/>
                      <a:pt x="2" y="284"/>
                      <a:pt x="2" y="284"/>
                    </a:cubicBezTo>
                    <a:cubicBezTo>
                      <a:pt x="4" y="281"/>
                      <a:pt x="7" y="279"/>
                      <a:pt x="10" y="279"/>
                    </a:cubicBezTo>
                    <a:cubicBezTo>
                      <a:pt x="13" y="279"/>
                      <a:pt x="16" y="280"/>
                      <a:pt x="18" y="282"/>
                    </a:cubicBez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8A8E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55" name="Freeform 218">
                <a:extLst>
                  <a:ext uri="{FF2B5EF4-FFF2-40B4-BE49-F238E27FC236}">
                    <a16:creationId xmlns:a16="http://schemas.microsoft.com/office/drawing/2014/main" id="{E7DB7DC8-9522-1348-8B6F-993A0A2BDD0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529" y="2469"/>
                <a:ext cx="34" cy="46"/>
              </a:xfrm>
              <a:custGeom>
                <a:avLst/>
                <a:gdLst>
                  <a:gd name="T0" fmla="*/ 0 w 71"/>
                  <a:gd name="T1" fmla="*/ 9 h 94"/>
                  <a:gd name="T2" fmla="*/ 0 w 71"/>
                  <a:gd name="T3" fmla="*/ 58 h 94"/>
                  <a:gd name="T4" fmla="*/ 1 w 71"/>
                  <a:gd name="T5" fmla="*/ 61 h 94"/>
                  <a:gd name="T6" fmla="*/ 6 w 71"/>
                  <a:gd name="T7" fmla="*/ 67 h 94"/>
                  <a:gd name="T8" fmla="*/ 56 w 71"/>
                  <a:gd name="T9" fmla="*/ 91 h 94"/>
                  <a:gd name="T10" fmla="*/ 69 w 71"/>
                  <a:gd name="T11" fmla="*/ 87 h 94"/>
                  <a:gd name="T12" fmla="*/ 64 w 71"/>
                  <a:gd name="T13" fmla="*/ 75 h 94"/>
                  <a:gd name="T14" fmla="*/ 19 w 71"/>
                  <a:gd name="T15" fmla="*/ 53 h 94"/>
                  <a:gd name="T16" fmla="*/ 19 w 71"/>
                  <a:gd name="T17" fmla="*/ 9 h 94"/>
                  <a:gd name="T18" fmla="*/ 9 w 71"/>
                  <a:gd name="T19" fmla="*/ 0 h 94"/>
                  <a:gd name="T20" fmla="*/ 0 w 71"/>
                  <a:gd name="T21" fmla="*/ 9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1" h="94">
                    <a:moveTo>
                      <a:pt x="0" y="9"/>
                    </a:moveTo>
                    <a:cubicBezTo>
                      <a:pt x="0" y="58"/>
                      <a:pt x="0" y="58"/>
                      <a:pt x="0" y="58"/>
                    </a:cubicBezTo>
                    <a:cubicBezTo>
                      <a:pt x="0" y="59"/>
                      <a:pt x="1" y="60"/>
                      <a:pt x="1" y="61"/>
                    </a:cubicBezTo>
                    <a:cubicBezTo>
                      <a:pt x="2" y="64"/>
                      <a:pt x="3" y="66"/>
                      <a:pt x="6" y="67"/>
                    </a:cubicBezTo>
                    <a:cubicBezTo>
                      <a:pt x="56" y="91"/>
                      <a:pt x="56" y="91"/>
                      <a:pt x="56" y="91"/>
                    </a:cubicBezTo>
                    <a:cubicBezTo>
                      <a:pt x="61" y="94"/>
                      <a:pt x="66" y="92"/>
                      <a:pt x="69" y="87"/>
                    </a:cubicBezTo>
                    <a:cubicBezTo>
                      <a:pt x="71" y="83"/>
                      <a:pt x="69" y="77"/>
                      <a:pt x="64" y="75"/>
                    </a:cubicBezTo>
                    <a:cubicBezTo>
                      <a:pt x="19" y="53"/>
                      <a:pt x="19" y="53"/>
                      <a:pt x="19" y="53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19" y="4"/>
                      <a:pt x="14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lose/>
                  </a:path>
                </a:pathLst>
              </a:custGeom>
              <a:solidFill>
                <a:srgbClr val="585C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56" name="Freeform 219">
                <a:extLst>
                  <a:ext uri="{FF2B5EF4-FFF2-40B4-BE49-F238E27FC236}">
                    <a16:creationId xmlns:a16="http://schemas.microsoft.com/office/drawing/2014/main" id="{2FAF5DC6-8556-4D4A-A8B2-09A8B37D4691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513" y="2379"/>
                <a:ext cx="32" cy="137"/>
              </a:xfrm>
              <a:custGeom>
                <a:avLst/>
                <a:gdLst>
                  <a:gd name="T0" fmla="*/ 50 w 65"/>
                  <a:gd name="T1" fmla="*/ 0 h 281"/>
                  <a:gd name="T2" fmla="*/ 0 w 65"/>
                  <a:gd name="T3" fmla="*/ 272 h 281"/>
                  <a:gd name="T4" fmla="*/ 14 w 65"/>
                  <a:gd name="T5" fmla="*/ 281 h 281"/>
                  <a:gd name="T6" fmla="*/ 65 w 65"/>
                  <a:gd name="T7" fmla="*/ 4 h 281"/>
                  <a:gd name="T8" fmla="*/ 57 w 65"/>
                  <a:gd name="T9" fmla="*/ 6 h 281"/>
                  <a:gd name="T10" fmla="*/ 50 w 65"/>
                  <a:gd name="T11" fmla="*/ 0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" h="281">
                    <a:moveTo>
                      <a:pt x="50" y="0"/>
                    </a:moveTo>
                    <a:cubicBezTo>
                      <a:pt x="0" y="272"/>
                      <a:pt x="0" y="272"/>
                      <a:pt x="0" y="272"/>
                    </a:cubicBezTo>
                    <a:cubicBezTo>
                      <a:pt x="3" y="277"/>
                      <a:pt x="9" y="280"/>
                      <a:pt x="14" y="281"/>
                    </a:cubicBezTo>
                    <a:cubicBezTo>
                      <a:pt x="65" y="4"/>
                      <a:pt x="65" y="4"/>
                      <a:pt x="65" y="4"/>
                    </a:cubicBezTo>
                    <a:cubicBezTo>
                      <a:pt x="63" y="6"/>
                      <a:pt x="60" y="7"/>
                      <a:pt x="57" y="6"/>
                    </a:cubicBezTo>
                    <a:cubicBezTo>
                      <a:pt x="54" y="6"/>
                      <a:pt x="51" y="3"/>
                      <a:pt x="50" y="0"/>
                    </a:cubicBezTo>
                    <a:close/>
                  </a:path>
                </a:pathLst>
              </a:custGeom>
              <a:solidFill>
                <a:srgbClr val="8A8E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57" name="Freeform 220">
                <a:extLst>
                  <a:ext uri="{FF2B5EF4-FFF2-40B4-BE49-F238E27FC236}">
                    <a16:creationId xmlns:a16="http://schemas.microsoft.com/office/drawing/2014/main" id="{6582CEE3-B665-4049-A577-76BB537CAC2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537" y="2342"/>
                <a:ext cx="40" cy="41"/>
              </a:xfrm>
              <a:custGeom>
                <a:avLst/>
                <a:gdLst>
                  <a:gd name="T0" fmla="*/ 1 w 83"/>
                  <a:gd name="T1" fmla="*/ 73 h 84"/>
                  <a:gd name="T2" fmla="*/ 10 w 83"/>
                  <a:gd name="T3" fmla="*/ 24 h 84"/>
                  <a:gd name="T4" fmla="*/ 11 w 83"/>
                  <a:gd name="T5" fmla="*/ 21 h 84"/>
                  <a:gd name="T6" fmla="*/ 16 w 83"/>
                  <a:gd name="T7" fmla="*/ 16 h 84"/>
                  <a:gd name="T8" fmla="*/ 70 w 83"/>
                  <a:gd name="T9" fmla="*/ 1 h 84"/>
                  <a:gd name="T10" fmla="*/ 82 w 83"/>
                  <a:gd name="T11" fmla="*/ 8 h 84"/>
                  <a:gd name="T12" fmla="*/ 75 w 83"/>
                  <a:gd name="T13" fmla="*/ 19 h 84"/>
                  <a:gd name="T14" fmla="*/ 27 w 83"/>
                  <a:gd name="T15" fmla="*/ 33 h 84"/>
                  <a:gd name="T16" fmla="*/ 19 w 83"/>
                  <a:gd name="T17" fmla="*/ 76 h 84"/>
                  <a:gd name="T18" fmla="*/ 8 w 83"/>
                  <a:gd name="T19" fmla="*/ 83 h 84"/>
                  <a:gd name="T20" fmla="*/ 1 w 83"/>
                  <a:gd name="T21" fmla="*/ 73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3" h="84">
                    <a:moveTo>
                      <a:pt x="1" y="73"/>
                    </a:moveTo>
                    <a:cubicBezTo>
                      <a:pt x="10" y="24"/>
                      <a:pt x="10" y="24"/>
                      <a:pt x="10" y="24"/>
                    </a:cubicBezTo>
                    <a:cubicBezTo>
                      <a:pt x="10" y="23"/>
                      <a:pt x="10" y="22"/>
                      <a:pt x="11" y="21"/>
                    </a:cubicBezTo>
                    <a:cubicBezTo>
                      <a:pt x="12" y="19"/>
                      <a:pt x="14" y="17"/>
                      <a:pt x="16" y="16"/>
                    </a:cubicBezTo>
                    <a:cubicBezTo>
                      <a:pt x="70" y="1"/>
                      <a:pt x="70" y="1"/>
                      <a:pt x="70" y="1"/>
                    </a:cubicBezTo>
                    <a:cubicBezTo>
                      <a:pt x="75" y="0"/>
                      <a:pt x="80" y="3"/>
                      <a:pt x="82" y="8"/>
                    </a:cubicBezTo>
                    <a:cubicBezTo>
                      <a:pt x="83" y="13"/>
                      <a:pt x="80" y="18"/>
                      <a:pt x="75" y="19"/>
                    </a:cubicBezTo>
                    <a:cubicBezTo>
                      <a:pt x="27" y="33"/>
                      <a:pt x="27" y="33"/>
                      <a:pt x="27" y="33"/>
                    </a:cubicBezTo>
                    <a:cubicBezTo>
                      <a:pt x="19" y="76"/>
                      <a:pt x="19" y="76"/>
                      <a:pt x="19" y="76"/>
                    </a:cubicBezTo>
                    <a:cubicBezTo>
                      <a:pt x="18" y="81"/>
                      <a:pt x="13" y="84"/>
                      <a:pt x="8" y="83"/>
                    </a:cubicBezTo>
                    <a:cubicBezTo>
                      <a:pt x="3" y="82"/>
                      <a:pt x="0" y="78"/>
                      <a:pt x="1" y="73"/>
                    </a:cubicBezTo>
                    <a:close/>
                  </a:path>
                </a:pathLst>
              </a:custGeom>
              <a:solidFill>
                <a:srgbClr val="585C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58" name="Freeform 221">
                <a:extLst>
                  <a:ext uri="{FF2B5EF4-FFF2-40B4-BE49-F238E27FC236}">
                    <a16:creationId xmlns:a16="http://schemas.microsoft.com/office/drawing/2014/main" id="{0A5DEC8F-4D85-9543-ADA2-53905BD08886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4496" y="2313"/>
                <a:ext cx="89" cy="222"/>
              </a:xfrm>
              <a:custGeom>
                <a:avLst/>
                <a:gdLst>
                  <a:gd name="T0" fmla="*/ 60 w 183"/>
                  <a:gd name="T1" fmla="*/ 7 h 456"/>
                  <a:gd name="T2" fmla="*/ 35 w 183"/>
                  <a:gd name="T3" fmla="*/ 180 h 456"/>
                  <a:gd name="T4" fmla="*/ 44 w 183"/>
                  <a:gd name="T5" fmla="*/ 199 h 456"/>
                  <a:gd name="T6" fmla="*/ 39 w 183"/>
                  <a:gd name="T7" fmla="*/ 257 h 456"/>
                  <a:gd name="T8" fmla="*/ 27 w 183"/>
                  <a:gd name="T9" fmla="*/ 273 h 456"/>
                  <a:gd name="T10" fmla="*/ 21 w 183"/>
                  <a:gd name="T11" fmla="*/ 449 h 456"/>
                  <a:gd name="T12" fmla="*/ 53 w 183"/>
                  <a:gd name="T13" fmla="*/ 446 h 456"/>
                  <a:gd name="T14" fmla="*/ 66 w 183"/>
                  <a:gd name="T15" fmla="*/ 437 h 456"/>
                  <a:gd name="T16" fmla="*/ 156 w 183"/>
                  <a:gd name="T17" fmla="*/ 354 h 456"/>
                  <a:gd name="T18" fmla="*/ 102 w 183"/>
                  <a:gd name="T19" fmla="*/ 256 h 456"/>
                  <a:gd name="T20" fmla="*/ 72 w 183"/>
                  <a:gd name="T21" fmla="*/ 230 h 456"/>
                  <a:gd name="T22" fmla="*/ 107 w 183"/>
                  <a:gd name="T23" fmla="*/ 211 h 456"/>
                  <a:gd name="T24" fmla="*/ 176 w 183"/>
                  <a:gd name="T25" fmla="*/ 123 h 456"/>
                  <a:gd name="T26" fmla="*/ 102 w 183"/>
                  <a:gd name="T27" fmla="*/ 26 h 456"/>
                  <a:gd name="T28" fmla="*/ 91 w 183"/>
                  <a:gd name="T29" fmla="*/ 15 h 456"/>
                  <a:gd name="T30" fmla="*/ 60 w 183"/>
                  <a:gd name="T31" fmla="*/ 7 h 456"/>
                  <a:gd name="T32" fmla="*/ 141 w 183"/>
                  <a:gd name="T33" fmla="*/ 353 h 456"/>
                  <a:gd name="T34" fmla="*/ 54 w 183"/>
                  <a:gd name="T35" fmla="*/ 418 h 456"/>
                  <a:gd name="T36" fmla="*/ 33 w 183"/>
                  <a:gd name="T37" fmla="*/ 401 h 456"/>
                  <a:gd name="T38" fmla="*/ 32 w 183"/>
                  <a:gd name="T39" fmla="*/ 401 h 456"/>
                  <a:gd name="T40" fmla="*/ 30 w 183"/>
                  <a:gd name="T41" fmla="*/ 339 h 456"/>
                  <a:gd name="T42" fmla="*/ 44 w 183"/>
                  <a:gd name="T43" fmla="*/ 277 h 456"/>
                  <a:gd name="T44" fmla="*/ 44 w 183"/>
                  <a:gd name="T45" fmla="*/ 276 h 456"/>
                  <a:gd name="T46" fmla="*/ 67 w 183"/>
                  <a:gd name="T47" fmla="*/ 267 h 456"/>
                  <a:gd name="T48" fmla="*/ 141 w 183"/>
                  <a:gd name="T49" fmla="*/ 353 h 456"/>
                  <a:gd name="T50" fmla="*/ 161 w 183"/>
                  <a:gd name="T51" fmla="*/ 121 h 456"/>
                  <a:gd name="T52" fmla="*/ 74 w 183"/>
                  <a:gd name="T53" fmla="*/ 194 h 456"/>
                  <a:gd name="T54" fmla="*/ 52 w 183"/>
                  <a:gd name="T55" fmla="*/ 180 h 456"/>
                  <a:gd name="T56" fmla="*/ 52 w 183"/>
                  <a:gd name="T57" fmla="*/ 180 h 456"/>
                  <a:gd name="T58" fmla="*/ 50 w 183"/>
                  <a:gd name="T59" fmla="*/ 116 h 456"/>
                  <a:gd name="T60" fmla="*/ 63 w 183"/>
                  <a:gd name="T61" fmla="*/ 56 h 456"/>
                  <a:gd name="T62" fmla="*/ 63 w 183"/>
                  <a:gd name="T63" fmla="*/ 55 h 456"/>
                  <a:gd name="T64" fmla="*/ 88 w 183"/>
                  <a:gd name="T65" fmla="*/ 42 h 456"/>
                  <a:gd name="T66" fmla="*/ 161 w 183"/>
                  <a:gd name="T67" fmla="*/ 121 h 4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83" h="456">
                    <a:moveTo>
                      <a:pt x="60" y="7"/>
                    </a:moveTo>
                    <a:cubicBezTo>
                      <a:pt x="57" y="14"/>
                      <a:pt x="20" y="110"/>
                      <a:pt x="35" y="180"/>
                    </a:cubicBezTo>
                    <a:cubicBezTo>
                      <a:pt x="36" y="188"/>
                      <a:pt x="40" y="194"/>
                      <a:pt x="44" y="199"/>
                    </a:cubicBezTo>
                    <a:cubicBezTo>
                      <a:pt x="54" y="219"/>
                      <a:pt x="53" y="238"/>
                      <a:pt x="39" y="257"/>
                    </a:cubicBezTo>
                    <a:cubicBezTo>
                      <a:pt x="34" y="260"/>
                      <a:pt x="30" y="266"/>
                      <a:pt x="27" y="273"/>
                    </a:cubicBezTo>
                    <a:cubicBezTo>
                      <a:pt x="0" y="340"/>
                      <a:pt x="19" y="441"/>
                      <a:pt x="21" y="449"/>
                    </a:cubicBezTo>
                    <a:cubicBezTo>
                      <a:pt x="22" y="456"/>
                      <a:pt x="52" y="451"/>
                      <a:pt x="53" y="446"/>
                    </a:cubicBezTo>
                    <a:cubicBezTo>
                      <a:pt x="53" y="441"/>
                      <a:pt x="53" y="437"/>
                      <a:pt x="66" y="437"/>
                    </a:cubicBezTo>
                    <a:cubicBezTo>
                      <a:pt x="104" y="438"/>
                      <a:pt x="149" y="428"/>
                      <a:pt x="156" y="354"/>
                    </a:cubicBezTo>
                    <a:cubicBezTo>
                      <a:pt x="161" y="293"/>
                      <a:pt x="140" y="267"/>
                      <a:pt x="102" y="256"/>
                    </a:cubicBezTo>
                    <a:cubicBezTo>
                      <a:pt x="94" y="253"/>
                      <a:pt x="70" y="247"/>
                      <a:pt x="72" y="230"/>
                    </a:cubicBezTo>
                    <a:cubicBezTo>
                      <a:pt x="73" y="214"/>
                      <a:pt x="98" y="212"/>
                      <a:pt x="107" y="211"/>
                    </a:cubicBezTo>
                    <a:cubicBezTo>
                      <a:pt x="145" y="206"/>
                      <a:pt x="171" y="185"/>
                      <a:pt x="176" y="123"/>
                    </a:cubicBezTo>
                    <a:cubicBezTo>
                      <a:pt x="183" y="50"/>
                      <a:pt x="140" y="31"/>
                      <a:pt x="102" y="26"/>
                    </a:cubicBezTo>
                    <a:cubicBezTo>
                      <a:pt x="90" y="24"/>
                      <a:pt x="90" y="20"/>
                      <a:pt x="91" y="15"/>
                    </a:cubicBezTo>
                    <a:cubicBezTo>
                      <a:pt x="91" y="10"/>
                      <a:pt x="62" y="0"/>
                      <a:pt x="60" y="7"/>
                    </a:cubicBezTo>
                    <a:close/>
                    <a:moveTo>
                      <a:pt x="141" y="353"/>
                    </a:moveTo>
                    <a:cubicBezTo>
                      <a:pt x="136" y="413"/>
                      <a:pt x="103" y="423"/>
                      <a:pt x="54" y="418"/>
                    </a:cubicBezTo>
                    <a:cubicBezTo>
                      <a:pt x="50" y="418"/>
                      <a:pt x="34" y="416"/>
                      <a:pt x="33" y="401"/>
                    </a:cubicBezTo>
                    <a:cubicBezTo>
                      <a:pt x="32" y="401"/>
                      <a:pt x="32" y="401"/>
                      <a:pt x="32" y="401"/>
                    </a:cubicBezTo>
                    <a:cubicBezTo>
                      <a:pt x="29" y="383"/>
                      <a:pt x="28" y="361"/>
                      <a:pt x="30" y="339"/>
                    </a:cubicBezTo>
                    <a:cubicBezTo>
                      <a:pt x="32" y="316"/>
                      <a:pt x="37" y="294"/>
                      <a:pt x="44" y="277"/>
                    </a:cubicBezTo>
                    <a:cubicBezTo>
                      <a:pt x="44" y="276"/>
                      <a:pt x="44" y="276"/>
                      <a:pt x="44" y="276"/>
                    </a:cubicBezTo>
                    <a:cubicBezTo>
                      <a:pt x="48" y="265"/>
                      <a:pt x="67" y="267"/>
                      <a:pt x="67" y="267"/>
                    </a:cubicBezTo>
                    <a:cubicBezTo>
                      <a:pt x="122" y="274"/>
                      <a:pt x="147" y="288"/>
                      <a:pt x="141" y="353"/>
                    </a:cubicBezTo>
                    <a:close/>
                    <a:moveTo>
                      <a:pt x="161" y="121"/>
                    </a:moveTo>
                    <a:cubicBezTo>
                      <a:pt x="156" y="187"/>
                      <a:pt x="128" y="197"/>
                      <a:pt x="74" y="194"/>
                    </a:cubicBezTo>
                    <a:cubicBezTo>
                      <a:pt x="73" y="194"/>
                      <a:pt x="54" y="192"/>
                      <a:pt x="52" y="180"/>
                    </a:cubicBezTo>
                    <a:cubicBezTo>
                      <a:pt x="52" y="180"/>
                      <a:pt x="52" y="180"/>
                      <a:pt x="52" y="180"/>
                    </a:cubicBezTo>
                    <a:cubicBezTo>
                      <a:pt x="49" y="162"/>
                      <a:pt x="48" y="139"/>
                      <a:pt x="50" y="116"/>
                    </a:cubicBezTo>
                    <a:cubicBezTo>
                      <a:pt x="52" y="94"/>
                      <a:pt x="56" y="73"/>
                      <a:pt x="63" y="56"/>
                    </a:cubicBezTo>
                    <a:cubicBezTo>
                      <a:pt x="63" y="55"/>
                      <a:pt x="63" y="55"/>
                      <a:pt x="63" y="55"/>
                    </a:cubicBezTo>
                    <a:cubicBezTo>
                      <a:pt x="67" y="42"/>
                      <a:pt x="83" y="42"/>
                      <a:pt x="88" y="42"/>
                    </a:cubicBezTo>
                    <a:cubicBezTo>
                      <a:pt x="136" y="47"/>
                      <a:pt x="167" y="62"/>
                      <a:pt x="161" y="121"/>
                    </a:cubicBezTo>
                    <a:close/>
                  </a:path>
                </a:pathLst>
              </a:custGeom>
              <a:solidFill>
                <a:srgbClr val="28AA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59" name="Freeform 222">
                <a:extLst>
                  <a:ext uri="{FF2B5EF4-FFF2-40B4-BE49-F238E27FC236}">
                    <a16:creationId xmlns:a16="http://schemas.microsoft.com/office/drawing/2014/main" id="{ADE5A0B8-A8F0-B445-919E-422FC0AED43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523" y="2338"/>
                <a:ext cx="43" cy="53"/>
              </a:xfrm>
              <a:custGeom>
                <a:avLst/>
                <a:gdLst>
                  <a:gd name="T0" fmla="*/ 13 w 90"/>
                  <a:gd name="T1" fmla="*/ 12 h 109"/>
                  <a:gd name="T2" fmla="*/ 13 w 90"/>
                  <a:gd name="T3" fmla="*/ 13 h 109"/>
                  <a:gd name="T4" fmla="*/ 1 w 90"/>
                  <a:gd name="T5" fmla="*/ 67 h 109"/>
                  <a:gd name="T6" fmla="*/ 1 w 90"/>
                  <a:gd name="T7" fmla="*/ 109 h 109"/>
                  <a:gd name="T8" fmla="*/ 90 w 90"/>
                  <a:gd name="T9" fmla="*/ 22 h 109"/>
                  <a:gd name="T10" fmla="*/ 35 w 90"/>
                  <a:gd name="T11" fmla="*/ 0 h 109"/>
                  <a:gd name="T12" fmla="*/ 13 w 90"/>
                  <a:gd name="T13" fmla="*/ 12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" h="109">
                    <a:moveTo>
                      <a:pt x="13" y="12"/>
                    </a:moveTo>
                    <a:cubicBezTo>
                      <a:pt x="13" y="13"/>
                      <a:pt x="13" y="13"/>
                      <a:pt x="13" y="13"/>
                    </a:cubicBezTo>
                    <a:cubicBezTo>
                      <a:pt x="7" y="28"/>
                      <a:pt x="3" y="47"/>
                      <a:pt x="1" y="67"/>
                    </a:cubicBezTo>
                    <a:cubicBezTo>
                      <a:pt x="0" y="82"/>
                      <a:pt x="0" y="96"/>
                      <a:pt x="1" y="109"/>
                    </a:cubicBezTo>
                    <a:cubicBezTo>
                      <a:pt x="53" y="107"/>
                      <a:pt x="81" y="87"/>
                      <a:pt x="90" y="22"/>
                    </a:cubicBezTo>
                    <a:cubicBezTo>
                      <a:pt x="79" y="8"/>
                      <a:pt x="59" y="3"/>
                      <a:pt x="35" y="0"/>
                    </a:cubicBezTo>
                    <a:cubicBezTo>
                      <a:pt x="31" y="0"/>
                      <a:pt x="17" y="0"/>
                      <a:pt x="13" y="12"/>
                    </a:cubicBezTo>
                    <a:close/>
                  </a:path>
                </a:pathLst>
              </a:custGeom>
              <a:solidFill>
                <a:srgbClr val="FFFFFF">
                  <a:alpha val="3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60" name="Freeform 223">
                <a:extLst>
                  <a:ext uri="{FF2B5EF4-FFF2-40B4-BE49-F238E27FC236}">
                    <a16:creationId xmlns:a16="http://schemas.microsoft.com/office/drawing/2014/main" id="{543141B8-D48A-6240-B277-9507D4A6C7B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516" y="2447"/>
                <a:ext cx="43" cy="53"/>
              </a:xfrm>
              <a:custGeom>
                <a:avLst/>
                <a:gdLst>
                  <a:gd name="T0" fmla="*/ 13 w 90"/>
                  <a:gd name="T1" fmla="*/ 13 h 110"/>
                  <a:gd name="T2" fmla="*/ 13 w 90"/>
                  <a:gd name="T3" fmla="*/ 13 h 110"/>
                  <a:gd name="T4" fmla="*/ 1 w 90"/>
                  <a:gd name="T5" fmla="*/ 68 h 110"/>
                  <a:gd name="T6" fmla="*/ 1 w 90"/>
                  <a:gd name="T7" fmla="*/ 110 h 110"/>
                  <a:gd name="T8" fmla="*/ 90 w 90"/>
                  <a:gd name="T9" fmla="*/ 22 h 110"/>
                  <a:gd name="T10" fmla="*/ 35 w 90"/>
                  <a:gd name="T11" fmla="*/ 1 h 110"/>
                  <a:gd name="T12" fmla="*/ 13 w 90"/>
                  <a:gd name="T13" fmla="*/ 13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" h="110">
                    <a:moveTo>
                      <a:pt x="13" y="13"/>
                    </a:moveTo>
                    <a:cubicBezTo>
                      <a:pt x="13" y="13"/>
                      <a:pt x="13" y="13"/>
                      <a:pt x="13" y="13"/>
                    </a:cubicBezTo>
                    <a:cubicBezTo>
                      <a:pt x="7" y="29"/>
                      <a:pt x="3" y="47"/>
                      <a:pt x="1" y="68"/>
                    </a:cubicBezTo>
                    <a:cubicBezTo>
                      <a:pt x="0" y="82"/>
                      <a:pt x="0" y="97"/>
                      <a:pt x="1" y="110"/>
                    </a:cubicBezTo>
                    <a:cubicBezTo>
                      <a:pt x="53" y="108"/>
                      <a:pt x="81" y="88"/>
                      <a:pt x="90" y="22"/>
                    </a:cubicBezTo>
                    <a:cubicBezTo>
                      <a:pt x="79" y="8"/>
                      <a:pt x="59" y="3"/>
                      <a:pt x="35" y="1"/>
                    </a:cubicBezTo>
                    <a:cubicBezTo>
                      <a:pt x="31" y="1"/>
                      <a:pt x="17" y="0"/>
                      <a:pt x="13" y="13"/>
                    </a:cubicBezTo>
                    <a:close/>
                  </a:path>
                </a:pathLst>
              </a:custGeom>
              <a:solidFill>
                <a:srgbClr val="FFFFFF">
                  <a:alpha val="3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61" name="Freeform 224">
                <a:extLst>
                  <a:ext uri="{FF2B5EF4-FFF2-40B4-BE49-F238E27FC236}">
                    <a16:creationId xmlns:a16="http://schemas.microsoft.com/office/drawing/2014/main" id="{C4D8A02E-FE21-5F4D-B443-AA6FA8F2190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065" y="1621"/>
                <a:ext cx="488" cy="489"/>
              </a:xfrm>
              <a:custGeom>
                <a:avLst/>
                <a:gdLst>
                  <a:gd name="T0" fmla="*/ 0 w 488"/>
                  <a:gd name="T1" fmla="*/ 199 h 489"/>
                  <a:gd name="T2" fmla="*/ 203 w 488"/>
                  <a:gd name="T3" fmla="*/ 0 h 489"/>
                  <a:gd name="T4" fmla="*/ 488 w 488"/>
                  <a:gd name="T5" fmla="*/ 290 h 489"/>
                  <a:gd name="T6" fmla="*/ 285 w 488"/>
                  <a:gd name="T7" fmla="*/ 489 h 489"/>
                  <a:gd name="T8" fmla="*/ 0 w 488"/>
                  <a:gd name="T9" fmla="*/ 199 h 4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8" h="489">
                    <a:moveTo>
                      <a:pt x="0" y="199"/>
                    </a:moveTo>
                    <a:lnTo>
                      <a:pt x="203" y="0"/>
                    </a:lnTo>
                    <a:lnTo>
                      <a:pt x="488" y="290"/>
                    </a:lnTo>
                    <a:lnTo>
                      <a:pt x="285" y="489"/>
                    </a:lnTo>
                    <a:lnTo>
                      <a:pt x="0" y="19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62" name="Freeform 225">
                <a:extLst>
                  <a:ext uri="{FF2B5EF4-FFF2-40B4-BE49-F238E27FC236}">
                    <a16:creationId xmlns:a16="http://schemas.microsoft.com/office/drawing/2014/main" id="{7886A99C-B637-AB46-8937-757A28C9E8A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351" y="1783"/>
                <a:ext cx="75" cy="66"/>
              </a:xfrm>
              <a:custGeom>
                <a:avLst/>
                <a:gdLst>
                  <a:gd name="T0" fmla="*/ 0 w 153"/>
                  <a:gd name="T1" fmla="*/ 93 h 137"/>
                  <a:gd name="T2" fmla="*/ 24 w 153"/>
                  <a:gd name="T3" fmla="*/ 137 h 137"/>
                  <a:gd name="T4" fmla="*/ 153 w 153"/>
                  <a:gd name="T5" fmla="*/ 103 h 137"/>
                  <a:gd name="T6" fmla="*/ 95 w 153"/>
                  <a:gd name="T7" fmla="*/ 0 h 137"/>
                  <a:gd name="T8" fmla="*/ 0 w 153"/>
                  <a:gd name="T9" fmla="*/ 93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3" h="137">
                    <a:moveTo>
                      <a:pt x="0" y="93"/>
                    </a:moveTo>
                    <a:cubicBezTo>
                      <a:pt x="11" y="106"/>
                      <a:pt x="19" y="121"/>
                      <a:pt x="24" y="137"/>
                    </a:cubicBezTo>
                    <a:cubicBezTo>
                      <a:pt x="153" y="103"/>
                      <a:pt x="153" y="103"/>
                      <a:pt x="153" y="103"/>
                    </a:cubicBezTo>
                    <a:cubicBezTo>
                      <a:pt x="143" y="66"/>
                      <a:pt x="123" y="30"/>
                      <a:pt x="95" y="0"/>
                    </a:cubicBezTo>
                    <a:lnTo>
                      <a:pt x="0" y="93"/>
                    </a:lnTo>
                    <a:close/>
                  </a:path>
                </a:pathLst>
              </a:custGeom>
              <a:solidFill>
                <a:srgbClr val="FF5F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63" name="Freeform 226">
                <a:extLst>
                  <a:ext uri="{FF2B5EF4-FFF2-40B4-BE49-F238E27FC236}">
                    <a16:creationId xmlns:a16="http://schemas.microsoft.com/office/drawing/2014/main" id="{A85CF080-22EE-0D4D-8D26-377BA1894E51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327" y="1750"/>
                <a:ext cx="67" cy="74"/>
              </a:xfrm>
              <a:custGeom>
                <a:avLst/>
                <a:gdLst>
                  <a:gd name="T0" fmla="*/ 0 w 138"/>
                  <a:gd name="T1" fmla="*/ 128 h 154"/>
                  <a:gd name="T2" fmla="*/ 43 w 138"/>
                  <a:gd name="T3" fmla="*/ 154 h 154"/>
                  <a:gd name="T4" fmla="*/ 138 w 138"/>
                  <a:gd name="T5" fmla="*/ 60 h 154"/>
                  <a:gd name="T6" fmla="*/ 36 w 138"/>
                  <a:gd name="T7" fmla="*/ 0 h 154"/>
                  <a:gd name="T8" fmla="*/ 0 w 138"/>
                  <a:gd name="T9" fmla="*/ 128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8" h="154">
                    <a:moveTo>
                      <a:pt x="0" y="128"/>
                    </a:moveTo>
                    <a:cubicBezTo>
                      <a:pt x="16" y="134"/>
                      <a:pt x="31" y="142"/>
                      <a:pt x="43" y="154"/>
                    </a:cubicBezTo>
                    <a:cubicBezTo>
                      <a:pt x="138" y="60"/>
                      <a:pt x="138" y="60"/>
                      <a:pt x="138" y="60"/>
                    </a:cubicBezTo>
                    <a:cubicBezTo>
                      <a:pt x="109" y="31"/>
                      <a:pt x="74" y="11"/>
                      <a:pt x="36" y="0"/>
                    </a:cubicBezTo>
                    <a:lnTo>
                      <a:pt x="0" y="128"/>
                    </a:lnTo>
                    <a:close/>
                  </a:path>
                </a:pathLst>
              </a:custGeom>
              <a:solidFill>
                <a:srgbClr val="FF3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64" name="Freeform 227">
                <a:extLst>
                  <a:ext uri="{FF2B5EF4-FFF2-40B4-BE49-F238E27FC236}">
                    <a16:creationId xmlns:a16="http://schemas.microsoft.com/office/drawing/2014/main" id="{0EA087E8-D5DD-654A-BECA-3562389E727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281" y="1743"/>
                <a:ext cx="58" cy="68"/>
              </a:xfrm>
              <a:custGeom>
                <a:avLst/>
                <a:gdLst>
                  <a:gd name="T0" fmla="*/ 34 w 119"/>
                  <a:gd name="T1" fmla="*/ 138 h 139"/>
                  <a:gd name="T2" fmla="*/ 83 w 119"/>
                  <a:gd name="T3" fmla="*/ 139 h 139"/>
                  <a:gd name="T4" fmla="*/ 119 w 119"/>
                  <a:gd name="T5" fmla="*/ 10 h 139"/>
                  <a:gd name="T6" fmla="*/ 0 w 119"/>
                  <a:gd name="T7" fmla="*/ 9 h 139"/>
                  <a:gd name="T8" fmla="*/ 34 w 119"/>
                  <a:gd name="T9" fmla="*/ 138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9" h="139">
                    <a:moveTo>
                      <a:pt x="34" y="138"/>
                    </a:moveTo>
                    <a:cubicBezTo>
                      <a:pt x="50" y="135"/>
                      <a:pt x="67" y="135"/>
                      <a:pt x="83" y="139"/>
                    </a:cubicBezTo>
                    <a:cubicBezTo>
                      <a:pt x="119" y="10"/>
                      <a:pt x="119" y="10"/>
                      <a:pt x="119" y="10"/>
                    </a:cubicBezTo>
                    <a:cubicBezTo>
                      <a:pt x="80" y="0"/>
                      <a:pt x="39" y="0"/>
                      <a:pt x="0" y="9"/>
                    </a:cubicBezTo>
                    <a:lnTo>
                      <a:pt x="34" y="138"/>
                    </a:lnTo>
                    <a:close/>
                  </a:path>
                </a:pathLst>
              </a:custGeom>
              <a:solidFill>
                <a:srgbClr val="DD1D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65" name="Freeform 228">
                <a:extLst>
                  <a:ext uri="{FF2B5EF4-FFF2-40B4-BE49-F238E27FC236}">
                    <a16:creationId xmlns:a16="http://schemas.microsoft.com/office/drawing/2014/main" id="{2EFE0029-D215-0C41-99A8-6A99D9C50F3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226" y="1749"/>
                <a:ext cx="67" cy="74"/>
              </a:xfrm>
              <a:custGeom>
                <a:avLst/>
                <a:gdLst>
                  <a:gd name="T0" fmla="*/ 94 w 137"/>
                  <a:gd name="T1" fmla="*/ 153 h 153"/>
                  <a:gd name="T2" fmla="*/ 137 w 137"/>
                  <a:gd name="T3" fmla="*/ 129 h 153"/>
                  <a:gd name="T4" fmla="*/ 104 w 137"/>
                  <a:gd name="T5" fmla="*/ 0 h 153"/>
                  <a:gd name="T6" fmla="*/ 0 w 137"/>
                  <a:gd name="T7" fmla="*/ 58 h 153"/>
                  <a:gd name="T8" fmla="*/ 94 w 137"/>
                  <a:gd name="T9" fmla="*/ 153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7" h="153">
                    <a:moveTo>
                      <a:pt x="94" y="153"/>
                    </a:moveTo>
                    <a:cubicBezTo>
                      <a:pt x="107" y="142"/>
                      <a:pt x="122" y="134"/>
                      <a:pt x="137" y="129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66" y="10"/>
                      <a:pt x="31" y="29"/>
                      <a:pt x="0" y="58"/>
                    </a:cubicBezTo>
                    <a:lnTo>
                      <a:pt x="94" y="153"/>
                    </a:lnTo>
                    <a:close/>
                  </a:path>
                </a:pathLst>
              </a:custGeom>
              <a:solidFill>
                <a:srgbClr val="AA00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66" name="Freeform 229">
                <a:extLst>
                  <a:ext uri="{FF2B5EF4-FFF2-40B4-BE49-F238E27FC236}">
                    <a16:creationId xmlns:a16="http://schemas.microsoft.com/office/drawing/2014/main" id="{E88C38EC-7450-084A-BAE8-0873DB3617A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193" y="1781"/>
                <a:ext cx="75" cy="67"/>
              </a:xfrm>
              <a:custGeom>
                <a:avLst/>
                <a:gdLst>
                  <a:gd name="T0" fmla="*/ 129 w 154"/>
                  <a:gd name="T1" fmla="*/ 138 h 138"/>
                  <a:gd name="T2" fmla="*/ 154 w 154"/>
                  <a:gd name="T3" fmla="*/ 95 h 138"/>
                  <a:gd name="T4" fmla="*/ 61 w 154"/>
                  <a:gd name="T5" fmla="*/ 0 h 138"/>
                  <a:gd name="T6" fmla="*/ 0 w 154"/>
                  <a:gd name="T7" fmla="*/ 102 h 138"/>
                  <a:gd name="T8" fmla="*/ 129 w 154"/>
                  <a:gd name="T9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4" h="138">
                    <a:moveTo>
                      <a:pt x="129" y="138"/>
                    </a:moveTo>
                    <a:cubicBezTo>
                      <a:pt x="134" y="122"/>
                      <a:pt x="143" y="107"/>
                      <a:pt x="154" y="95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32" y="29"/>
                      <a:pt x="12" y="64"/>
                      <a:pt x="0" y="102"/>
                    </a:cubicBezTo>
                    <a:lnTo>
                      <a:pt x="129" y="138"/>
                    </a:lnTo>
                    <a:close/>
                  </a:path>
                </a:pathLst>
              </a:custGeom>
              <a:solidFill>
                <a:srgbClr val="6900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67" name="Freeform 230">
                <a:extLst>
                  <a:ext uri="{FF2B5EF4-FFF2-40B4-BE49-F238E27FC236}">
                    <a16:creationId xmlns:a16="http://schemas.microsoft.com/office/drawing/2014/main" id="{67F429D4-3DE8-4C45-8768-013A631C901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187" y="1836"/>
                <a:ext cx="67" cy="57"/>
              </a:xfrm>
              <a:custGeom>
                <a:avLst/>
                <a:gdLst>
                  <a:gd name="T0" fmla="*/ 139 w 139"/>
                  <a:gd name="T1" fmla="*/ 85 h 119"/>
                  <a:gd name="T2" fmla="*/ 139 w 139"/>
                  <a:gd name="T3" fmla="*/ 36 h 119"/>
                  <a:gd name="T4" fmla="*/ 11 w 139"/>
                  <a:gd name="T5" fmla="*/ 0 h 119"/>
                  <a:gd name="T6" fmla="*/ 9 w 139"/>
                  <a:gd name="T7" fmla="*/ 119 h 119"/>
                  <a:gd name="T8" fmla="*/ 139 w 139"/>
                  <a:gd name="T9" fmla="*/ 85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9" h="119">
                    <a:moveTo>
                      <a:pt x="139" y="85"/>
                    </a:moveTo>
                    <a:cubicBezTo>
                      <a:pt x="135" y="69"/>
                      <a:pt x="136" y="52"/>
                      <a:pt x="139" y="36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" y="39"/>
                      <a:pt x="0" y="80"/>
                      <a:pt x="9" y="119"/>
                    </a:cubicBezTo>
                    <a:lnTo>
                      <a:pt x="139" y="85"/>
                    </a:lnTo>
                    <a:close/>
                  </a:path>
                </a:pathLst>
              </a:custGeom>
              <a:solidFill>
                <a:srgbClr val="5331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68" name="Freeform 231">
                <a:extLst>
                  <a:ext uri="{FF2B5EF4-FFF2-40B4-BE49-F238E27FC236}">
                    <a16:creationId xmlns:a16="http://schemas.microsoft.com/office/drawing/2014/main" id="{51434AE6-0A3E-FE48-83FE-B449C504714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364" y="1838"/>
                <a:ext cx="68" cy="57"/>
              </a:xfrm>
              <a:custGeom>
                <a:avLst/>
                <a:gdLst>
                  <a:gd name="T0" fmla="*/ 1 w 139"/>
                  <a:gd name="T1" fmla="*/ 33 h 118"/>
                  <a:gd name="T2" fmla="*/ 0 w 139"/>
                  <a:gd name="T3" fmla="*/ 82 h 118"/>
                  <a:gd name="T4" fmla="*/ 129 w 139"/>
                  <a:gd name="T5" fmla="*/ 118 h 118"/>
                  <a:gd name="T6" fmla="*/ 130 w 139"/>
                  <a:gd name="T7" fmla="*/ 0 h 118"/>
                  <a:gd name="T8" fmla="*/ 1 w 139"/>
                  <a:gd name="T9" fmla="*/ 33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9" h="118">
                    <a:moveTo>
                      <a:pt x="1" y="33"/>
                    </a:moveTo>
                    <a:cubicBezTo>
                      <a:pt x="4" y="49"/>
                      <a:pt x="4" y="66"/>
                      <a:pt x="0" y="82"/>
                    </a:cubicBezTo>
                    <a:cubicBezTo>
                      <a:pt x="129" y="118"/>
                      <a:pt x="129" y="118"/>
                      <a:pt x="129" y="118"/>
                    </a:cubicBezTo>
                    <a:cubicBezTo>
                      <a:pt x="139" y="80"/>
                      <a:pt x="139" y="39"/>
                      <a:pt x="130" y="0"/>
                    </a:cubicBezTo>
                    <a:lnTo>
                      <a:pt x="1" y="33"/>
                    </a:lnTo>
                    <a:close/>
                  </a:path>
                </a:pathLst>
              </a:custGeom>
              <a:solidFill>
                <a:srgbClr val="FE9F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69" name="Freeform 232">
                <a:extLst>
                  <a:ext uri="{FF2B5EF4-FFF2-40B4-BE49-F238E27FC236}">
                    <a16:creationId xmlns:a16="http://schemas.microsoft.com/office/drawing/2014/main" id="{3C663980-82C7-C341-B87E-FE44208F32E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350" y="1883"/>
                <a:ext cx="75" cy="67"/>
              </a:xfrm>
              <a:custGeom>
                <a:avLst/>
                <a:gdLst>
                  <a:gd name="T0" fmla="*/ 25 w 154"/>
                  <a:gd name="T1" fmla="*/ 0 h 138"/>
                  <a:gd name="T2" fmla="*/ 0 w 154"/>
                  <a:gd name="T3" fmla="*/ 43 h 138"/>
                  <a:gd name="T4" fmla="*/ 94 w 154"/>
                  <a:gd name="T5" fmla="*/ 138 h 138"/>
                  <a:gd name="T6" fmla="*/ 154 w 154"/>
                  <a:gd name="T7" fmla="*/ 36 h 138"/>
                  <a:gd name="T8" fmla="*/ 25 w 154"/>
                  <a:gd name="T9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4" h="138">
                    <a:moveTo>
                      <a:pt x="25" y="0"/>
                    </a:moveTo>
                    <a:cubicBezTo>
                      <a:pt x="20" y="15"/>
                      <a:pt x="12" y="30"/>
                      <a:pt x="0" y="43"/>
                    </a:cubicBezTo>
                    <a:cubicBezTo>
                      <a:pt x="94" y="138"/>
                      <a:pt x="94" y="138"/>
                      <a:pt x="94" y="138"/>
                    </a:cubicBezTo>
                    <a:cubicBezTo>
                      <a:pt x="123" y="108"/>
                      <a:pt x="143" y="73"/>
                      <a:pt x="154" y="36"/>
                    </a:cubicBez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FDC1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70" name="Freeform 233">
                <a:extLst>
                  <a:ext uri="{FF2B5EF4-FFF2-40B4-BE49-F238E27FC236}">
                    <a16:creationId xmlns:a16="http://schemas.microsoft.com/office/drawing/2014/main" id="{E606F5E7-DA58-434D-855B-DC2FA2D650B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326" y="1907"/>
                <a:ext cx="66" cy="75"/>
              </a:xfrm>
              <a:custGeom>
                <a:avLst/>
                <a:gdLst>
                  <a:gd name="T0" fmla="*/ 34 w 137"/>
                  <a:gd name="T1" fmla="*/ 154 h 154"/>
                  <a:gd name="T2" fmla="*/ 137 w 137"/>
                  <a:gd name="T3" fmla="*/ 95 h 154"/>
                  <a:gd name="T4" fmla="*/ 44 w 137"/>
                  <a:gd name="T5" fmla="*/ 0 h 154"/>
                  <a:gd name="T6" fmla="*/ 0 w 137"/>
                  <a:gd name="T7" fmla="*/ 25 h 154"/>
                  <a:gd name="T8" fmla="*/ 34 w 137"/>
                  <a:gd name="T9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7" h="154">
                    <a:moveTo>
                      <a:pt x="34" y="154"/>
                    </a:moveTo>
                    <a:cubicBezTo>
                      <a:pt x="71" y="143"/>
                      <a:pt x="107" y="124"/>
                      <a:pt x="137" y="95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31" y="12"/>
                      <a:pt x="16" y="20"/>
                      <a:pt x="0" y="25"/>
                    </a:cubicBezTo>
                    <a:lnTo>
                      <a:pt x="34" y="154"/>
                    </a:lnTo>
                    <a:close/>
                  </a:path>
                </a:pathLst>
              </a:custGeom>
              <a:solidFill>
                <a:srgbClr val="99C6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71" name="Freeform 234">
                <a:extLst>
                  <a:ext uri="{FF2B5EF4-FFF2-40B4-BE49-F238E27FC236}">
                    <a16:creationId xmlns:a16="http://schemas.microsoft.com/office/drawing/2014/main" id="{D380FAFC-31E0-8947-AE1C-2DFAF3FEA74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280" y="1921"/>
                <a:ext cx="57" cy="67"/>
              </a:xfrm>
              <a:custGeom>
                <a:avLst/>
                <a:gdLst>
                  <a:gd name="T0" fmla="*/ 85 w 118"/>
                  <a:gd name="T1" fmla="*/ 0 h 139"/>
                  <a:gd name="T2" fmla="*/ 35 w 118"/>
                  <a:gd name="T3" fmla="*/ 0 h 139"/>
                  <a:gd name="T4" fmla="*/ 0 w 118"/>
                  <a:gd name="T5" fmla="*/ 129 h 139"/>
                  <a:gd name="T6" fmla="*/ 118 w 118"/>
                  <a:gd name="T7" fmla="*/ 130 h 139"/>
                  <a:gd name="T8" fmla="*/ 85 w 118"/>
                  <a:gd name="T9" fmla="*/ 0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8" h="139">
                    <a:moveTo>
                      <a:pt x="85" y="0"/>
                    </a:moveTo>
                    <a:cubicBezTo>
                      <a:pt x="69" y="4"/>
                      <a:pt x="52" y="4"/>
                      <a:pt x="35" y="0"/>
                    </a:cubicBezTo>
                    <a:cubicBezTo>
                      <a:pt x="0" y="129"/>
                      <a:pt x="0" y="129"/>
                      <a:pt x="0" y="129"/>
                    </a:cubicBezTo>
                    <a:cubicBezTo>
                      <a:pt x="39" y="138"/>
                      <a:pt x="79" y="139"/>
                      <a:pt x="118" y="130"/>
                    </a:cubicBezTo>
                    <a:lnTo>
                      <a:pt x="85" y="0"/>
                    </a:lnTo>
                    <a:close/>
                  </a:path>
                </a:pathLst>
              </a:custGeom>
              <a:solidFill>
                <a:srgbClr val="2ABD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72" name="Freeform 235">
                <a:extLst>
                  <a:ext uri="{FF2B5EF4-FFF2-40B4-BE49-F238E27FC236}">
                    <a16:creationId xmlns:a16="http://schemas.microsoft.com/office/drawing/2014/main" id="{9D3C8E45-80C0-0D41-B215-4AF3C4BF05C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225" y="1907"/>
                <a:ext cx="67" cy="75"/>
              </a:xfrm>
              <a:custGeom>
                <a:avLst/>
                <a:gdLst>
                  <a:gd name="T0" fmla="*/ 138 w 138"/>
                  <a:gd name="T1" fmla="*/ 25 h 154"/>
                  <a:gd name="T2" fmla="*/ 95 w 138"/>
                  <a:gd name="T3" fmla="*/ 0 h 154"/>
                  <a:gd name="T4" fmla="*/ 0 w 138"/>
                  <a:gd name="T5" fmla="*/ 93 h 154"/>
                  <a:gd name="T6" fmla="*/ 102 w 138"/>
                  <a:gd name="T7" fmla="*/ 154 h 154"/>
                  <a:gd name="T8" fmla="*/ 138 w 138"/>
                  <a:gd name="T9" fmla="*/ 25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8" h="154">
                    <a:moveTo>
                      <a:pt x="138" y="25"/>
                    </a:moveTo>
                    <a:cubicBezTo>
                      <a:pt x="123" y="20"/>
                      <a:pt x="108" y="11"/>
                      <a:pt x="95" y="0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30" y="122"/>
                      <a:pt x="65" y="142"/>
                      <a:pt x="102" y="154"/>
                    </a:cubicBezTo>
                    <a:lnTo>
                      <a:pt x="138" y="25"/>
                    </a:lnTo>
                    <a:close/>
                  </a:path>
                </a:pathLst>
              </a:custGeom>
              <a:solidFill>
                <a:srgbClr val="009F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73" name="Freeform 236">
                <a:extLst>
                  <a:ext uri="{FF2B5EF4-FFF2-40B4-BE49-F238E27FC236}">
                    <a16:creationId xmlns:a16="http://schemas.microsoft.com/office/drawing/2014/main" id="{7DD64954-B9E3-FC43-B215-8B090DFAF28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193" y="1882"/>
                <a:ext cx="74" cy="67"/>
              </a:xfrm>
              <a:custGeom>
                <a:avLst/>
                <a:gdLst>
                  <a:gd name="T0" fmla="*/ 154 w 154"/>
                  <a:gd name="T1" fmla="*/ 43 h 137"/>
                  <a:gd name="T2" fmla="*/ 129 w 154"/>
                  <a:gd name="T3" fmla="*/ 0 h 137"/>
                  <a:gd name="T4" fmla="*/ 0 w 154"/>
                  <a:gd name="T5" fmla="*/ 33 h 137"/>
                  <a:gd name="T6" fmla="*/ 59 w 154"/>
                  <a:gd name="T7" fmla="*/ 137 h 137"/>
                  <a:gd name="T8" fmla="*/ 154 w 154"/>
                  <a:gd name="T9" fmla="*/ 43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4" h="137">
                    <a:moveTo>
                      <a:pt x="154" y="43"/>
                    </a:moveTo>
                    <a:cubicBezTo>
                      <a:pt x="142" y="30"/>
                      <a:pt x="134" y="15"/>
                      <a:pt x="129" y="0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11" y="71"/>
                      <a:pt x="30" y="106"/>
                      <a:pt x="59" y="137"/>
                    </a:cubicBezTo>
                    <a:lnTo>
                      <a:pt x="154" y="43"/>
                    </a:lnTo>
                    <a:close/>
                  </a:path>
                </a:pathLst>
              </a:custGeom>
              <a:solidFill>
                <a:srgbClr val="3166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pic>
            <p:nvPicPr>
              <p:cNvPr id="1274" name="Picture 237">
                <a:extLst>
                  <a:ext uri="{FF2B5EF4-FFF2-40B4-BE49-F238E27FC236}">
                    <a16:creationId xmlns:a16="http://schemas.microsoft.com/office/drawing/2014/main" id="{58AF08B1-4431-5647-95F8-4DA218CF67F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3180" y="2201"/>
                <a:ext cx="8" cy="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275" name="Picture 238">
                <a:extLst>
                  <a:ext uri="{FF2B5EF4-FFF2-40B4-BE49-F238E27FC236}">
                    <a16:creationId xmlns:a16="http://schemas.microsoft.com/office/drawing/2014/main" id="{81A09C78-6CEB-F04E-BE3C-3C36318FF45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3164" y="2205"/>
                <a:ext cx="21" cy="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276" name="Freeform 239">
                <a:extLst>
                  <a:ext uri="{FF2B5EF4-FFF2-40B4-BE49-F238E27FC236}">
                    <a16:creationId xmlns:a16="http://schemas.microsoft.com/office/drawing/2014/main" id="{2997217A-1E4E-F844-AD06-61BACC35A13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049" y="2218"/>
                <a:ext cx="125" cy="142"/>
              </a:xfrm>
              <a:custGeom>
                <a:avLst/>
                <a:gdLst>
                  <a:gd name="T0" fmla="*/ 255 w 257"/>
                  <a:gd name="T1" fmla="*/ 13 h 292"/>
                  <a:gd name="T2" fmla="*/ 252 w 257"/>
                  <a:gd name="T3" fmla="*/ 4 h 292"/>
                  <a:gd name="T4" fmla="*/ 243 w 257"/>
                  <a:gd name="T5" fmla="*/ 2 h 292"/>
                  <a:gd name="T6" fmla="*/ 0 w 257"/>
                  <a:gd name="T7" fmla="*/ 282 h 292"/>
                  <a:gd name="T8" fmla="*/ 11 w 257"/>
                  <a:gd name="T9" fmla="*/ 292 h 292"/>
                  <a:gd name="T10" fmla="*/ 255 w 257"/>
                  <a:gd name="T11" fmla="*/ 13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7" h="292">
                    <a:moveTo>
                      <a:pt x="255" y="13"/>
                    </a:moveTo>
                    <a:cubicBezTo>
                      <a:pt x="255" y="13"/>
                      <a:pt x="257" y="8"/>
                      <a:pt x="252" y="4"/>
                    </a:cubicBezTo>
                    <a:cubicBezTo>
                      <a:pt x="248" y="0"/>
                      <a:pt x="243" y="2"/>
                      <a:pt x="243" y="2"/>
                    </a:cubicBezTo>
                    <a:cubicBezTo>
                      <a:pt x="0" y="282"/>
                      <a:pt x="0" y="282"/>
                      <a:pt x="0" y="282"/>
                    </a:cubicBezTo>
                    <a:cubicBezTo>
                      <a:pt x="11" y="292"/>
                      <a:pt x="11" y="292"/>
                      <a:pt x="11" y="292"/>
                    </a:cubicBezTo>
                    <a:lnTo>
                      <a:pt x="255" y="13"/>
                    </a:lnTo>
                    <a:close/>
                  </a:path>
                </a:pathLst>
              </a:custGeom>
              <a:solidFill>
                <a:srgbClr val="FFE1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77" name="Freeform 240">
                <a:extLst>
                  <a:ext uri="{FF2B5EF4-FFF2-40B4-BE49-F238E27FC236}">
                    <a16:creationId xmlns:a16="http://schemas.microsoft.com/office/drawing/2014/main" id="{F68F8E7F-9B0A-9540-AC4F-92A474DDA97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054" y="2224"/>
                <a:ext cx="122" cy="138"/>
              </a:xfrm>
              <a:custGeom>
                <a:avLst/>
                <a:gdLst>
                  <a:gd name="T0" fmla="*/ 0 w 251"/>
                  <a:gd name="T1" fmla="*/ 280 h 284"/>
                  <a:gd name="T2" fmla="*/ 244 w 251"/>
                  <a:gd name="T3" fmla="*/ 1 h 284"/>
                  <a:gd name="T4" fmla="*/ 251 w 251"/>
                  <a:gd name="T5" fmla="*/ 2 h 284"/>
                  <a:gd name="T6" fmla="*/ 5 w 251"/>
                  <a:gd name="T7" fmla="*/ 284 h 284"/>
                  <a:gd name="T8" fmla="*/ 0 w 251"/>
                  <a:gd name="T9" fmla="*/ 280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1" h="284">
                    <a:moveTo>
                      <a:pt x="0" y="280"/>
                    </a:moveTo>
                    <a:cubicBezTo>
                      <a:pt x="244" y="1"/>
                      <a:pt x="244" y="1"/>
                      <a:pt x="244" y="1"/>
                    </a:cubicBezTo>
                    <a:cubicBezTo>
                      <a:pt x="244" y="1"/>
                      <a:pt x="249" y="0"/>
                      <a:pt x="251" y="2"/>
                    </a:cubicBezTo>
                    <a:cubicBezTo>
                      <a:pt x="247" y="7"/>
                      <a:pt x="5" y="284"/>
                      <a:pt x="5" y="284"/>
                    </a:cubicBezTo>
                    <a:lnTo>
                      <a:pt x="0" y="280"/>
                    </a:lnTo>
                    <a:close/>
                  </a:path>
                </a:pathLst>
              </a:custGeom>
              <a:solidFill>
                <a:srgbClr val="FFE1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78" name="Freeform 241">
                <a:extLst>
                  <a:ext uri="{FF2B5EF4-FFF2-40B4-BE49-F238E27FC236}">
                    <a16:creationId xmlns:a16="http://schemas.microsoft.com/office/drawing/2014/main" id="{6D71EBCF-4754-2C4A-B198-8434705AAA9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046" y="2216"/>
                <a:ext cx="121" cy="139"/>
              </a:xfrm>
              <a:custGeom>
                <a:avLst/>
                <a:gdLst>
                  <a:gd name="T0" fmla="*/ 245 w 248"/>
                  <a:gd name="T1" fmla="*/ 0 h 286"/>
                  <a:gd name="T2" fmla="*/ 248 w 248"/>
                  <a:gd name="T3" fmla="*/ 6 h 286"/>
                  <a:gd name="T4" fmla="*/ 5 w 248"/>
                  <a:gd name="T5" fmla="*/ 286 h 286"/>
                  <a:gd name="T6" fmla="*/ 0 w 248"/>
                  <a:gd name="T7" fmla="*/ 281 h 286"/>
                  <a:gd name="T8" fmla="*/ 245 w 248"/>
                  <a:gd name="T9" fmla="*/ 0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8" h="286">
                    <a:moveTo>
                      <a:pt x="245" y="0"/>
                    </a:moveTo>
                    <a:cubicBezTo>
                      <a:pt x="248" y="2"/>
                      <a:pt x="248" y="6"/>
                      <a:pt x="248" y="6"/>
                    </a:cubicBezTo>
                    <a:cubicBezTo>
                      <a:pt x="5" y="286"/>
                      <a:pt x="5" y="286"/>
                      <a:pt x="5" y="286"/>
                    </a:cubicBezTo>
                    <a:cubicBezTo>
                      <a:pt x="0" y="281"/>
                      <a:pt x="0" y="281"/>
                      <a:pt x="0" y="281"/>
                    </a:cubicBezTo>
                    <a:cubicBezTo>
                      <a:pt x="0" y="281"/>
                      <a:pt x="241" y="4"/>
                      <a:pt x="245" y="0"/>
                    </a:cubicBezTo>
                    <a:close/>
                  </a:path>
                </a:pathLst>
              </a:custGeom>
              <a:solidFill>
                <a:srgbClr val="FFE1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79" name="Freeform 242">
                <a:extLst>
                  <a:ext uri="{FF2B5EF4-FFF2-40B4-BE49-F238E27FC236}">
                    <a16:creationId xmlns:a16="http://schemas.microsoft.com/office/drawing/2014/main" id="{06FD6BB3-4B47-F744-84EF-D310368E748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041" y="2354"/>
                <a:ext cx="15" cy="14"/>
              </a:xfrm>
              <a:custGeom>
                <a:avLst/>
                <a:gdLst>
                  <a:gd name="T0" fmla="*/ 0 w 31"/>
                  <a:gd name="T1" fmla="*/ 11 h 29"/>
                  <a:gd name="T2" fmla="*/ 9 w 31"/>
                  <a:gd name="T3" fmla="*/ 1 h 29"/>
                  <a:gd name="T4" fmla="*/ 20 w 31"/>
                  <a:gd name="T5" fmla="*/ 9 h 29"/>
                  <a:gd name="T6" fmla="*/ 30 w 31"/>
                  <a:gd name="T7" fmla="*/ 20 h 29"/>
                  <a:gd name="T8" fmla="*/ 22 w 31"/>
                  <a:gd name="T9" fmla="*/ 29 h 29"/>
                  <a:gd name="T10" fmla="*/ 0 w 31"/>
                  <a:gd name="T11" fmla="*/ 1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" h="29">
                    <a:moveTo>
                      <a:pt x="0" y="11"/>
                    </a:moveTo>
                    <a:cubicBezTo>
                      <a:pt x="9" y="1"/>
                      <a:pt x="9" y="1"/>
                      <a:pt x="9" y="1"/>
                    </a:cubicBezTo>
                    <a:cubicBezTo>
                      <a:pt x="9" y="0"/>
                      <a:pt x="14" y="4"/>
                      <a:pt x="20" y="9"/>
                    </a:cubicBezTo>
                    <a:cubicBezTo>
                      <a:pt x="26" y="14"/>
                      <a:pt x="31" y="19"/>
                      <a:pt x="30" y="20"/>
                    </a:cubicBezTo>
                    <a:cubicBezTo>
                      <a:pt x="22" y="29"/>
                      <a:pt x="22" y="29"/>
                      <a:pt x="22" y="29"/>
                    </a:cubicBez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8888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80" name="Freeform 243">
                <a:extLst>
                  <a:ext uri="{FF2B5EF4-FFF2-40B4-BE49-F238E27FC236}">
                    <a16:creationId xmlns:a16="http://schemas.microsoft.com/office/drawing/2014/main" id="{D3557836-78A1-B445-B95E-D41526C47904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034" y="2361"/>
                <a:ext cx="16" cy="15"/>
              </a:xfrm>
              <a:custGeom>
                <a:avLst/>
                <a:gdLst>
                  <a:gd name="T0" fmla="*/ 14 w 32"/>
                  <a:gd name="T1" fmla="*/ 28 h 31"/>
                  <a:gd name="T2" fmla="*/ 4 w 32"/>
                  <a:gd name="T3" fmla="*/ 18 h 31"/>
                  <a:gd name="T4" fmla="*/ 3 w 32"/>
                  <a:gd name="T5" fmla="*/ 8 h 31"/>
                  <a:gd name="T6" fmla="*/ 10 w 32"/>
                  <a:gd name="T7" fmla="*/ 1 h 31"/>
                  <a:gd name="T8" fmla="*/ 10 w 32"/>
                  <a:gd name="T9" fmla="*/ 0 h 31"/>
                  <a:gd name="T10" fmla="*/ 22 w 32"/>
                  <a:gd name="T11" fmla="*/ 8 h 31"/>
                  <a:gd name="T12" fmla="*/ 32 w 32"/>
                  <a:gd name="T13" fmla="*/ 19 h 31"/>
                  <a:gd name="T14" fmla="*/ 31 w 32"/>
                  <a:gd name="T15" fmla="*/ 19 h 31"/>
                  <a:gd name="T16" fmla="*/ 24 w 32"/>
                  <a:gd name="T17" fmla="*/ 27 h 31"/>
                  <a:gd name="T18" fmla="*/ 14 w 32"/>
                  <a:gd name="T19" fmla="*/ 28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31">
                    <a:moveTo>
                      <a:pt x="14" y="28"/>
                    </a:moveTo>
                    <a:cubicBezTo>
                      <a:pt x="4" y="18"/>
                      <a:pt x="4" y="18"/>
                      <a:pt x="4" y="18"/>
                    </a:cubicBezTo>
                    <a:cubicBezTo>
                      <a:pt x="1" y="16"/>
                      <a:pt x="0" y="11"/>
                      <a:pt x="3" y="8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1" y="0"/>
                      <a:pt x="16" y="3"/>
                      <a:pt x="22" y="8"/>
                    </a:cubicBezTo>
                    <a:cubicBezTo>
                      <a:pt x="28" y="13"/>
                      <a:pt x="32" y="18"/>
                      <a:pt x="32" y="19"/>
                    </a:cubicBezTo>
                    <a:cubicBezTo>
                      <a:pt x="32" y="19"/>
                      <a:pt x="31" y="19"/>
                      <a:pt x="31" y="19"/>
                    </a:cubicBezTo>
                    <a:cubicBezTo>
                      <a:pt x="24" y="27"/>
                      <a:pt x="24" y="27"/>
                      <a:pt x="24" y="27"/>
                    </a:cubicBezTo>
                    <a:cubicBezTo>
                      <a:pt x="22" y="30"/>
                      <a:pt x="17" y="31"/>
                      <a:pt x="14" y="28"/>
                    </a:cubicBezTo>
                    <a:close/>
                  </a:path>
                </a:pathLst>
              </a:custGeom>
              <a:solidFill>
                <a:srgbClr val="DADA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81" name="Freeform 244">
                <a:extLst>
                  <a:ext uri="{FF2B5EF4-FFF2-40B4-BE49-F238E27FC236}">
                    <a16:creationId xmlns:a16="http://schemas.microsoft.com/office/drawing/2014/main" id="{49B2CE8E-3699-DB42-B512-8E297ED4F2D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044" y="2352"/>
                <a:ext cx="14" cy="12"/>
              </a:xfrm>
              <a:custGeom>
                <a:avLst/>
                <a:gdLst>
                  <a:gd name="T0" fmla="*/ 23 w 27"/>
                  <a:gd name="T1" fmla="*/ 24 h 25"/>
                  <a:gd name="T2" fmla="*/ 12 w 27"/>
                  <a:gd name="T3" fmla="*/ 13 h 25"/>
                  <a:gd name="T4" fmla="*/ 0 w 27"/>
                  <a:gd name="T5" fmla="*/ 4 h 25"/>
                  <a:gd name="T6" fmla="*/ 3 w 27"/>
                  <a:gd name="T7" fmla="*/ 1 h 25"/>
                  <a:gd name="T8" fmla="*/ 16 w 27"/>
                  <a:gd name="T9" fmla="*/ 10 h 25"/>
                  <a:gd name="T10" fmla="*/ 26 w 27"/>
                  <a:gd name="T11" fmla="*/ 21 h 25"/>
                  <a:gd name="T12" fmla="*/ 23 w 27"/>
                  <a:gd name="T13" fmla="*/ 25 h 25"/>
                  <a:gd name="T14" fmla="*/ 23 w 27"/>
                  <a:gd name="T15" fmla="*/ 2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25">
                    <a:moveTo>
                      <a:pt x="23" y="24"/>
                    </a:moveTo>
                    <a:cubicBezTo>
                      <a:pt x="24" y="24"/>
                      <a:pt x="19" y="19"/>
                      <a:pt x="12" y="13"/>
                    </a:cubicBezTo>
                    <a:cubicBezTo>
                      <a:pt x="6" y="8"/>
                      <a:pt x="0" y="3"/>
                      <a:pt x="0" y="4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9" y="4"/>
                      <a:pt x="16" y="10"/>
                    </a:cubicBezTo>
                    <a:cubicBezTo>
                      <a:pt x="22" y="15"/>
                      <a:pt x="27" y="20"/>
                      <a:pt x="26" y="21"/>
                    </a:cubicBezTo>
                    <a:cubicBezTo>
                      <a:pt x="23" y="25"/>
                      <a:pt x="23" y="25"/>
                      <a:pt x="23" y="25"/>
                    </a:cubicBezTo>
                    <a:lnTo>
                      <a:pt x="23" y="24"/>
                    </a:lnTo>
                    <a:close/>
                  </a:path>
                </a:pathLst>
              </a:custGeom>
              <a:solidFill>
                <a:srgbClr val="5756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82" name="Freeform 245">
                <a:extLst>
                  <a:ext uri="{FF2B5EF4-FFF2-40B4-BE49-F238E27FC236}">
                    <a16:creationId xmlns:a16="http://schemas.microsoft.com/office/drawing/2014/main" id="{F8EA80E1-677D-9C4C-840C-6FE8FA71FED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044" y="2353"/>
                <a:ext cx="12" cy="11"/>
              </a:xfrm>
              <a:custGeom>
                <a:avLst/>
                <a:gdLst>
                  <a:gd name="T0" fmla="*/ 22 w 24"/>
                  <a:gd name="T1" fmla="*/ 21 h 22"/>
                  <a:gd name="T2" fmla="*/ 22 w 24"/>
                  <a:gd name="T3" fmla="*/ 21 h 22"/>
                  <a:gd name="T4" fmla="*/ 12 w 24"/>
                  <a:gd name="T5" fmla="*/ 10 h 22"/>
                  <a:gd name="T6" fmla="*/ 1 w 24"/>
                  <a:gd name="T7" fmla="*/ 2 h 22"/>
                  <a:gd name="T8" fmla="*/ 0 w 24"/>
                  <a:gd name="T9" fmla="*/ 2 h 22"/>
                  <a:gd name="T10" fmla="*/ 0 w 24"/>
                  <a:gd name="T11" fmla="*/ 1 h 22"/>
                  <a:gd name="T12" fmla="*/ 12 w 24"/>
                  <a:gd name="T13" fmla="*/ 10 h 22"/>
                  <a:gd name="T14" fmla="*/ 23 w 24"/>
                  <a:gd name="T15" fmla="*/ 21 h 22"/>
                  <a:gd name="T16" fmla="*/ 22 w 24"/>
                  <a:gd name="T17" fmla="*/ 2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22">
                    <a:moveTo>
                      <a:pt x="22" y="21"/>
                    </a:moveTo>
                    <a:cubicBezTo>
                      <a:pt x="22" y="21"/>
                      <a:pt x="22" y="21"/>
                      <a:pt x="22" y="21"/>
                    </a:cubicBezTo>
                    <a:cubicBezTo>
                      <a:pt x="23" y="20"/>
                      <a:pt x="18" y="15"/>
                      <a:pt x="12" y="10"/>
                    </a:cubicBezTo>
                    <a:cubicBezTo>
                      <a:pt x="6" y="5"/>
                      <a:pt x="1" y="1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6" y="5"/>
                      <a:pt x="12" y="10"/>
                    </a:cubicBezTo>
                    <a:cubicBezTo>
                      <a:pt x="19" y="16"/>
                      <a:pt x="24" y="21"/>
                      <a:pt x="23" y="21"/>
                    </a:cubicBezTo>
                    <a:cubicBezTo>
                      <a:pt x="23" y="22"/>
                      <a:pt x="23" y="22"/>
                      <a:pt x="22" y="21"/>
                    </a:cubicBezTo>
                    <a:close/>
                  </a:path>
                </a:pathLst>
              </a:custGeom>
              <a:solidFill>
                <a:srgbClr val="5756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83" name="Freeform 246">
                <a:extLst>
                  <a:ext uri="{FF2B5EF4-FFF2-40B4-BE49-F238E27FC236}">
                    <a16:creationId xmlns:a16="http://schemas.microsoft.com/office/drawing/2014/main" id="{2628388D-6284-5744-AC1B-A24943BF19FE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039" y="2358"/>
                <a:ext cx="13" cy="12"/>
              </a:xfrm>
              <a:custGeom>
                <a:avLst/>
                <a:gdLst>
                  <a:gd name="T0" fmla="*/ 24 w 27"/>
                  <a:gd name="T1" fmla="*/ 25 h 25"/>
                  <a:gd name="T2" fmla="*/ 13 w 27"/>
                  <a:gd name="T3" fmla="*/ 13 h 25"/>
                  <a:gd name="T4" fmla="*/ 0 w 27"/>
                  <a:gd name="T5" fmla="*/ 4 h 25"/>
                  <a:gd name="T6" fmla="*/ 3 w 27"/>
                  <a:gd name="T7" fmla="*/ 1 h 25"/>
                  <a:gd name="T8" fmla="*/ 3 w 27"/>
                  <a:gd name="T9" fmla="*/ 1 h 25"/>
                  <a:gd name="T10" fmla="*/ 16 w 27"/>
                  <a:gd name="T11" fmla="*/ 10 h 25"/>
                  <a:gd name="T12" fmla="*/ 27 w 27"/>
                  <a:gd name="T13" fmla="*/ 21 h 25"/>
                  <a:gd name="T14" fmla="*/ 24 w 27"/>
                  <a:gd name="T15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25">
                    <a:moveTo>
                      <a:pt x="24" y="25"/>
                    </a:moveTo>
                    <a:cubicBezTo>
                      <a:pt x="24" y="24"/>
                      <a:pt x="19" y="19"/>
                      <a:pt x="13" y="13"/>
                    </a:cubicBezTo>
                    <a:cubicBezTo>
                      <a:pt x="7" y="8"/>
                      <a:pt x="1" y="4"/>
                      <a:pt x="0" y="4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0"/>
                      <a:pt x="10" y="4"/>
                      <a:pt x="16" y="10"/>
                    </a:cubicBezTo>
                    <a:cubicBezTo>
                      <a:pt x="22" y="15"/>
                      <a:pt x="27" y="21"/>
                      <a:pt x="27" y="21"/>
                    </a:cubicBezTo>
                    <a:lnTo>
                      <a:pt x="24" y="25"/>
                    </a:lnTo>
                    <a:close/>
                  </a:path>
                </a:pathLst>
              </a:custGeom>
              <a:solidFill>
                <a:srgbClr val="5756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84" name="Freeform 247">
                <a:extLst>
                  <a:ext uri="{FF2B5EF4-FFF2-40B4-BE49-F238E27FC236}">
                    <a16:creationId xmlns:a16="http://schemas.microsoft.com/office/drawing/2014/main" id="{63025544-460D-1E45-9FB1-136240060F01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039" y="2360"/>
                <a:ext cx="11" cy="10"/>
              </a:xfrm>
              <a:custGeom>
                <a:avLst/>
                <a:gdLst>
                  <a:gd name="T0" fmla="*/ 22 w 24"/>
                  <a:gd name="T1" fmla="*/ 20 h 21"/>
                  <a:gd name="T2" fmla="*/ 23 w 24"/>
                  <a:gd name="T3" fmla="*/ 20 h 21"/>
                  <a:gd name="T4" fmla="*/ 13 w 24"/>
                  <a:gd name="T5" fmla="*/ 9 h 21"/>
                  <a:gd name="T6" fmla="*/ 1 w 24"/>
                  <a:gd name="T7" fmla="*/ 1 h 21"/>
                  <a:gd name="T8" fmla="*/ 1 w 24"/>
                  <a:gd name="T9" fmla="*/ 1 h 21"/>
                  <a:gd name="T10" fmla="*/ 0 w 24"/>
                  <a:gd name="T11" fmla="*/ 0 h 21"/>
                  <a:gd name="T12" fmla="*/ 13 w 24"/>
                  <a:gd name="T13" fmla="*/ 9 h 21"/>
                  <a:gd name="T14" fmla="*/ 24 w 24"/>
                  <a:gd name="T15" fmla="*/ 21 h 21"/>
                  <a:gd name="T16" fmla="*/ 22 w 24"/>
                  <a:gd name="T17" fmla="*/ 2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21">
                    <a:moveTo>
                      <a:pt x="22" y="20"/>
                    </a:moveTo>
                    <a:cubicBezTo>
                      <a:pt x="23" y="20"/>
                      <a:pt x="23" y="20"/>
                      <a:pt x="23" y="20"/>
                    </a:cubicBezTo>
                    <a:cubicBezTo>
                      <a:pt x="23" y="19"/>
                      <a:pt x="19" y="15"/>
                      <a:pt x="13" y="9"/>
                    </a:cubicBezTo>
                    <a:cubicBezTo>
                      <a:pt x="7" y="4"/>
                      <a:pt x="2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7" y="4"/>
                      <a:pt x="13" y="9"/>
                    </a:cubicBezTo>
                    <a:cubicBezTo>
                      <a:pt x="19" y="15"/>
                      <a:pt x="24" y="20"/>
                      <a:pt x="24" y="21"/>
                    </a:cubicBezTo>
                    <a:cubicBezTo>
                      <a:pt x="24" y="21"/>
                      <a:pt x="23" y="21"/>
                      <a:pt x="22" y="20"/>
                    </a:cubicBezTo>
                    <a:close/>
                  </a:path>
                </a:pathLst>
              </a:custGeom>
              <a:solidFill>
                <a:srgbClr val="5756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85" name="Freeform 248">
                <a:extLst>
                  <a:ext uri="{FF2B5EF4-FFF2-40B4-BE49-F238E27FC236}">
                    <a16:creationId xmlns:a16="http://schemas.microsoft.com/office/drawing/2014/main" id="{3F1D39D0-DF73-EA49-9DCA-E00927FD2CA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041" y="2356"/>
                <a:ext cx="13" cy="11"/>
              </a:xfrm>
              <a:custGeom>
                <a:avLst/>
                <a:gdLst>
                  <a:gd name="T0" fmla="*/ 23 w 26"/>
                  <a:gd name="T1" fmla="*/ 23 h 23"/>
                  <a:gd name="T2" fmla="*/ 13 w 26"/>
                  <a:gd name="T3" fmla="*/ 12 h 23"/>
                  <a:gd name="T4" fmla="*/ 0 w 26"/>
                  <a:gd name="T5" fmla="*/ 3 h 23"/>
                  <a:gd name="T6" fmla="*/ 2 w 26"/>
                  <a:gd name="T7" fmla="*/ 1 h 23"/>
                  <a:gd name="T8" fmla="*/ 2 w 26"/>
                  <a:gd name="T9" fmla="*/ 1 h 23"/>
                  <a:gd name="T10" fmla="*/ 15 w 26"/>
                  <a:gd name="T11" fmla="*/ 10 h 23"/>
                  <a:gd name="T12" fmla="*/ 25 w 26"/>
                  <a:gd name="T13" fmla="*/ 21 h 23"/>
                  <a:gd name="T14" fmla="*/ 23 w 26"/>
                  <a:gd name="T15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23">
                    <a:moveTo>
                      <a:pt x="23" y="23"/>
                    </a:moveTo>
                    <a:cubicBezTo>
                      <a:pt x="24" y="23"/>
                      <a:pt x="19" y="18"/>
                      <a:pt x="13" y="12"/>
                    </a:cubicBezTo>
                    <a:cubicBezTo>
                      <a:pt x="6" y="6"/>
                      <a:pt x="1" y="2"/>
                      <a:pt x="0" y="3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8" y="4"/>
                      <a:pt x="15" y="10"/>
                    </a:cubicBezTo>
                    <a:cubicBezTo>
                      <a:pt x="21" y="15"/>
                      <a:pt x="26" y="21"/>
                      <a:pt x="25" y="21"/>
                    </a:cubicBezTo>
                    <a:cubicBezTo>
                      <a:pt x="23" y="23"/>
                      <a:pt x="23" y="23"/>
                      <a:pt x="23" y="23"/>
                    </a:cubicBezTo>
                    <a:close/>
                  </a:path>
                </a:pathLst>
              </a:custGeom>
              <a:solidFill>
                <a:srgbClr val="5756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86" name="Freeform 249">
                <a:extLst>
                  <a:ext uri="{FF2B5EF4-FFF2-40B4-BE49-F238E27FC236}">
                    <a16:creationId xmlns:a16="http://schemas.microsoft.com/office/drawing/2014/main" id="{1ED9468C-712B-F64A-9ADC-F675E011469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041" y="2357"/>
                <a:ext cx="12" cy="11"/>
              </a:xfrm>
              <a:custGeom>
                <a:avLst/>
                <a:gdLst>
                  <a:gd name="T0" fmla="*/ 22 w 24"/>
                  <a:gd name="T1" fmla="*/ 21 h 22"/>
                  <a:gd name="T2" fmla="*/ 22 w 24"/>
                  <a:gd name="T3" fmla="*/ 21 h 22"/>
                  <a:gd name="T4" fmla="*/ 13 w 24"/>
                  <a:gd name="T5" fmla="*/ 10 h 22"/>
                  <a:gd name="T6" fmla="*/ 1 w 24"/>
                  <a:gd name="T7" fmla="*/ 2 h 22"/>
                  <a:gd name="T8" fmla="*/ 0 w 24"/>
                  <a:gd name="T9" fmla="*/ 2 h 22"/>
                  <a:gd name="T10" fmla="*/ 0 w 24"/>
                  <a:gd name="T11" fmla="*/ 1 h 22"/>
                  <a:gd name="T12" fmla="*/ 13 w 24"/>
                  <a:gd name="T13" fmla="*/ 10 h 22"/>
                  <a:gd name="T14" fmla="*/ 23 w 24"/>
                  <a:gd name="T15" fmla="*/ 21 h 22"/>
                  <a:gd name="T16" fmla="*/ 22 w 24"/>
                  <a:gd name="T17" fmla="*/ 2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22">
                    <a:moveTo>
                      <a:pt x="22" y="21"/>
                    </a:moveTo>
                    <a:cubicBezTo>
                      <a:pt x="22" y="21"/>
                      <a:pt x="22" y="21"/>
                      <a:pt x="22" y="21"/>
                    </a:cubicBezTo>
                    <a:cubicBezTo>
                      <a:pt x="23" y="20"/>
                      <a:pt x="19" y="15"/>
                      <a:pt x="13" y="10"/>
                    </a:cubicBezTo>
                    <a:cubicBezTo>
                      <a:pt x="7" y="5"/>
                      <a:pt x="1" y="1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6" y="4"/>
                      <a:pt x="13" y="10"/>
                    </a:cubicBezTo>
                    <a:cubicBezTo>
                      <a:pt x="19" y="16"/>
                      <a:pt x="24" y="21"/>
                      <a:pt x="23" y="21"/>
                    </a:cubicBezTo>
                    <a:cubicBezTo>
                      <a:pt x="23" y="22"/>
                      <a:pt x="23" y="21"/>
                      <a:pt x="22" y="21"/>
                    </a:cubicBezTo>
                    <a:close/>
                  </a:path>
                </a:pathLst>
              </a:custGeom>
              <a:solidFill>
                <a:srgbClr val="5756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87" name="Freeform 250">
                <a:extLst>
                  <a:ext uri="{FF2B5EF4-FFF2-40B4-BE49-F238E27FC236}">
                    <a16:creationId xmlns:a16="http://schemas.microsoft.com/office/drawing/2014/main" id="{C1543769-206B-BB44-8E66-720B6F84971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043" y="2354"/>
                <a:ext cx="12" cy="11"/>
              </a:xfrm>
              <a:custGeom>
                <a:avLst/>
                <a:gdLst>
                  <a:gd name="T0" fmla="*/ 24 w 26"/>
                  <a:gd name="T1" fmla="*/ 23 h 23"/>
                  <a:gd name="T2" fmla="*/ 13 w 26"/>
                  <a:gd name="T3" fmla="*/ 12 h 23"/>
                  <a:gd name="T4" fmla="*/ 0 w 26"/>
                  <a:gd name="T5" fmla="*/ 3 h 23"/>
                  <a:gd name="T6" fmla="*/ 2 w 26"/>
                  <a:gd name="T7" fmla="*/ 1 h 23"/>
                  <a:gd name="T8" fmla="*/ 2 w 26"/>
                  <a:gd name="T9" fmla="*/ 1 h 23"/>
                  <a:gd name="T10" fmla="*/ 15 w 26"/>
                  <a:gd name="T11" fmla="*/ 10 h 23"/>
                  <a:gd name="T12" fmla="*/ 26 w 26"/>
                  <a:gd name="T13" fmla="*/ 21 h 23"/>
                  <a:gd name="T14" fmla="*/ 24 w 26"/>
                  <a:gd name="T15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23">
                    <a:moveTo>
                      <a:pt x="24" y="23"/>
                    </a:moveTo>
                    <a:cubicBezTo>
                      <a:pt x="24" y="23"/>
                      <a:pt x="19" y="18"/>
                      <a:pt x="13" y="12"/>
                    </a:cubicBezTo>
                    <a:cubicBezTo>
                      <a:pt x="7" y="7"/>
                      <a:pt x="1" y="3"/>
                      <a:pt x="0" y="3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0"/>
                      <a:pt x="8" y="4"/>
                      <a:pt x="15" y="10"/>
                    </a:cubicBezTo>
                    <a:cubicBezTo>
                      <a:pt x="21" y="15"/>
                      <a:pt x="26" y="21"/>
                      <a:pt x="26" y="21"/>
                    </a:cubicBezTo>
                    <a:lnTo>
                      <a:pt x="24" y="23"/>
                    </a:lnTo>
                    <a:close/>
                  </a:path>
                </a:pathLst>
              </a:custGeom>
              <a:solidFill>
                <a:srgbClr val="5756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88" name="Freeform 251">
                <a:extLst>
                  <a:ext uri="{FF2B5EF4-FFF2-40B4-BE49-F238E27FC236}">
                    <a16:creationId xmlns:a16="http://schemas.microsoft.com/office/drawing/2014/main" id="{F819A3CE-B252-DB40-9083-5E40D53410FE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043" y="2355"/>
                <a:ext cx="11" cy="11"/>
              </a:xfrm>
              <a:custGeom>
                <a:avLst/>
                <a:gdLst>
                  <a:gd name="T0" fmla="*/ 22 w 24"/>
                  <a:gd name="T1" fmla="*/ 21 h 22"/>
                  <a:gd name="T2" fmla="*/ 23 w 24"/>
                  <a:gd name="T3" fmla="*/ 21 h 22"/>
                  <a:gd name="T4" fmla="*/ 13 w 24"/>
                  <a:gd name="T5" fmla="*/ 10 h 22"/>
                  <a:gd name="T6" fmla="*/ 1 w 24"/>
                  <a:gd name="T7" fmla="*/ 2 h 22"/>
                  <a:gd name="T8" fmla="*/ 1 w 24"/>
                  <a:gd name="T9" fmla="*/ 2 h 22"/>
                  <a:gd name="T10" fmla="*/ 0 w 24"/>
                  <a:gd name="T11" fmla="*/ 1 h 22"/>
                  <a:gd name="T12" fmla="*/ 13 w 24"/>
                  <a:gd name="T13" fmla="*/ 10 h 22"/>
                  <a:gd name="T14" fmla="*/ 24 w 24"/>
                  <a:gd name="T15" fmla="*/ 21 h 22"/>
                  <a:gd name="T16" fmla="*/ 22 w 24"/>
                  <a:gd name="T17" fmla="*/ 2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22">
                    <a:moveTo>
                      <a:pt x="22" y="21"/>
                    </a:moveTo>
                    <a:cubicBezTo>
                      <a:pt x="23" y="21"/>
                      <a:pt x="23" y="21"/>
                      <a:pt x="23" y="21"/>
                    </a:cubicBezTo>
                    <a:cubicBezTo>
                      <a:pt x="23" y="20"/>
                      <a:pt x="19" y="15"/>
                      <a:pt x="13" y="10"/>
                    </a:cubicBezTo>
                    <a:cubicBezTo>
                      <a:pt x="7" y="5"/>
                      <a:pt x="2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7" y="5"/>
                      <a:pt x="13" y="10"/>
                    </a:cubicBezTo>
                    <a:cubicBezTo>
                      <a:pt x="19" y="16"/>
                      <a:pt x="24" y="21"/>
                      <a:pt x="24" y="21"/>
                    </a:cubicBezTo>
                    <a:cubicBezTo>
                      <a:pt x="24" y="22"/>
                      <a:pt x="23" y="21"/>
                      <a:pt x="22" y="21"/>
                    </a:cubicBezTo>
                    <a:close/>
                  </a:path>
                </a:pathLst>
              </a:custGeom>
              <a:solidFill>
                <a:srgbClr val="5756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pic>
            <p:nvPicPr>
              <p:cNvPr id="1289" name="Picture 252">
                <a:extLst>
                  <a:ext uri="{FF2B5EF4-FFF2-40B4-BE49-F238E27FC236}">
                    <a16:creationId xmlns:a16="http://schemas.microsoft.com/office/drawing/2014/main" id="{34F40487-FDF8-4E49-B6DF-B8F08666A74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3238" y="2198"/>
                <a:ext cx="7" cy="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290" name="Picture 253">
                <a:extLst>
                  <a:ext uri="{FF2B5EF4-FFF2-40B4-BE49-F238E27FC236}">
                    <a16:creationId xmlns:a16="http://schemas.microsoft.com/office/drawing/2014/main" id="{68E26ACA-56FE-7644-B292-86C71468B77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3221" y="2201"/>
                <a:ext cx="21" cy="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291" name="Freeform 254">
                <a:extLst>
                  <a:ext uri="{FF2B5EF4-FFF2-40B4-BE49-F238E27FC236}">
                    <a16:creationId xmlns:a16="http://schemas.microsoft.com/office/drawing/2014/main" id="{170748CF-2EA4-E843-B5EC-84B57A57F5C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094" y="2212"/>
                <a:ext cx="136" cy="132"/>
              </a:xfrm>
              <a:custGeom>
                <a:avLst/>
                <a:gdLst>
                  <a:gd name="T0" fmla="*/ 277 w 280"/>
                  <a:gd name="T1" fmla="*/ 14 h 271"/>
                  <a:gd name="T2" fmla="*/ 275 w 280"/>
                  <a:gd name="T3" fmla="*/ 5 h 271"/>
                  <a:gd name="T4" fmla="*/ 266 w 280"/>
                  <a:gd name="T5" fmla="*/ 2 h 271"/>
                  <a:gd name="T6" fmla="*/ 0 w 280"/>
                  <a:gd name="T7" fmla="*/ 260 h 271"/>
                  <a:gd name="T8" fmla="*/ 11 w 280"/>
                  <a:gd name="T9" fmla="*/ 271 h 271"/>
                  <a:gd name="T10" fmla="*/ 277 w 280"/>
                  <a:gd name="T11" fmla="*/ 14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0" h="271">
                    <a:moveTo>
                      <a:pt x="277" y="14"/>
                    </a:moveTo>
                    <a:cubicBezTo>
                      <a:pt x="277" y="14"/>
                      <a:pt x="280" y="9"/>
                      <a:pt x="275" y="5"/>
                    </a:cubicBezTo>
                    <a:cubicBezTo>
                      <a:pt x="271" y="0"/>
                      <a:pt x="266" y="2"/>
                      <a:pt x="266" y="2"/>
                    </a:cubicBezTo>
                    <a:cubicBezTo>
                      <a:pt x="0" y="260"/>
                      <a:pt x="0" y="260"/>
                      <a:pt x="0" y="260"/>
                    </a:cubicBezTo>
                    <a:cubicBezTo>
                      <a:pt x="11" y="271"/>
                      <a:pt x="11" y="271"/>
                      <a:pt x="11" y="271"/>
                    </a:cubicBezTo>
                    <a:lnTo>
                      <a:pt x="277" y="14"/>
                    </a:lnTo>
                    <a:close/>
                  </a:path>
                </a:pathLst>
              </a:custGeom>
              <a:solidFill>
                <a:srgbClr val="3C3C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92" name="Freeform 255">
                <a:extLst>
                  <a:ext uri="{FF2B5EF4-FFF2-40B4-BE49-F238E27FC236}">
                    <a16:creationId xmlns:a16="http://schemas.microsoft.com/office/drawing/2014/main" id="{10284369-F5D2-2B4F-B8B8-3430872D3AF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099" y="2219"/>
                <a:ext cx="133" cy="127"/>
              </a:xfrm>
              <a:custGeom>
                <a:avLst/>
                <a:gdLst>
                  <a:gd name="T0" fmla="*/ 0 w 273"/>
                  <a:gd name="T1" fmla="*/ 257 h 262"/>
                  <a:gd name="T2" fmla="*/ 266 w 273"/>
                  <a:gd name="T3" fmla="*/ 0 h 262"/>
                  <a:gd name="T4" fmla="*/ 273 w 273"/>
                  <a:gd name="T5" fmla="*/ 2 h 262"/>
                  <a:gd name="T6" fmla="*/ 4 w 273"/>
                  <a:gd name="T7" fmla="*/ 262 h 262"/>
                  <a:gd name="T8" fmla="*/ 0 w 273"/>
                  <a:gd name="T9" fmla="*/ 257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3" h="262">
                    <a:moveTo>
                      <a:pt x="0" y="257"/>
                    </a:moveTo>
                    <a:cubicBezTo>
                      <a:pt x="266" y="0"/>
                      <a:pt x="266" y="0"/>
                      <a:pt x="266" y="0"/>
                    </a:cubicBezTo>
                    <a:cubicBezTo>
                      <a:pt x="266" y="0"/>
                      <a:pt x="271" y="0"/>
                      <a:pt x="273" y="2"/>
                    </a:cubicBezTo>
                    <a:cubicBezTo>
                      <a:pt x="269" y="6"/>
                      <a:pt x="4" y="262"/>
                      <a:pt x="4" y="262"/>
                    </a:cubicBezTo>
                    <a:lnTo>
                      <a:pt x="0" y="257"/>
                    </a:lnTo>
                    <a:close/>
                  </a:path>
                </a:pathLst>
              </a:custGeom>
              <a:solidFill>
                <a:srgbClr val="5756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93" name="Freeform 256">
                <a:extLst>
                  <a:ext uri="{FF2B5EF4-FFF2-40B4-BE49-F238E27FC236}">
                    <a16:creationId xmlns:a16="http://schemas.microsoft.com/office/drawing/2014/main" id="{C6A27CCC-43FF-FB4F-B0E6-018A69CE5764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092" y="2210"/>
                <a:ext cx="132" cy="129"/>
              </a:xfrm>
              <a:custGeom>
                <a:avLst/>
                <a:gdLst>
                  <a:gd name="T0" fmla="*/ 269 w 272"/>
                  <a:gd name="T1" fmla="*/ 0 h 265"/>
                  <a:gd name="T2" fmla="*/ 271 w 272"/>
                  <a:gd name="T3" fmla="*/ 7 h 265"/>
                  <a:gd name="T4" fmla="*/ 5 w 272"/>
                  <a:gd name="T5" fmla="*/ 265 h 265"/>
                  <a:gd name="T6" fmla="*/ 0 w 272"/>
                  <a:gd name="T7" fmla="*/ 260 h 265"/>
                  <a:gd name="T8" fmla="*/ 269 w 272"/>
                  <a:gd name="T9" fmla="*/ 0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2" h="265">
                    <a:moveTo>
                      <a:pt x="269" y="0"/>
                    </a:moveTo>
                    <a:cubicBezTo>
                      <a:pt x="272" y="3"/>
                      <a:pt x="271" y="7"/>
                      <a:pt x="271" y="7"/>
                    </a:cubicBezTo>
                    <a:cubicBezTo>
                      <a:pt x="5" y="265"/>
                      <a:pt x="5" y="265"/>
                      <a:pt x="5" y="265"/>
                    </a:cubicBezTo>
                    <a:cubicBezTo>
                      <a:pt x="0" y="260"/>
                      <a:pt x="0" y="260"/>
                      <a:pt x="0" y="260"/>
                    </a:cubicBezTo>
                    <a:cubicBezTo>
                      <a:pt x="0" y="260"/>
                      <a:pt x="265" y="4"/>
                      <a:pt x="269" y="0"/>
                    </a:cubicBezTo>
                    <a:close/>
                  </a:path>
                </a:pathLst>
              </a:custGeom>
              <a:solidFill>
                <a:srgbClr val="1C1C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94" name="Freeform 257">
                <a:extLst>
                  <a:ext uri="{FF2B5EF4-FFF2-40B4-BE49-F238E27FC236}">
                    <a16:creationId xmlns:a16="http://schemas.microsoft.com/office/drawing/2014/main" id="{C7DFACF2-20E6-6247-9941-2C1514AF138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086" y="2338"/>
                <a:ext cx="14" cy="14"/>
              </a:xfrm>
              <a:custGeom>
                <a:avLst/>
                <a:gdLst>
                  <a:gd name="T0" fmla="*/ 0 w 29"/>
                  <a:gd name="T1" fmla="*/ 9 h 30"/>
                  <a:gd name="T2" fmla="*/ 9 w 29"/>
                  <a:gd name="T3" fmla="*/ 0 h 30"/>
                  <a:gd name="T4" fmla="*/ 20 w 29"/>
                  <a:gd name="T5" fmla="*/ 10 h 30"/>
                  <a:gd name="T6" fmla="*/ 29 w 29"/>
                  <a:gd name="T7" fmla="*/ 21 h 30"/>
                  <a:gd name="T8" fmla="*/ 20 w 29"/>
                  <a:gd name="T9" fmla="*/ 30 h 30"/>
                  <a:gd name="T10" fmla="*/ 0 w 29"/>
                  <a:gd name="T11" fmla="*/ 9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30">
                    <a:moveTo>
                      <a:pt x="0" y="9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14" y="4"/>
                      <a:pt x="20" y="10"/>
                    </a:cubicBezTo>
                    <a:cubicBezTo>
                      <a:pt x="25" y="15"/>
                      <a:pt x="29" y="20"/>
                      <a:pt x="29" y="21"/>
                    </a:cubicBezTo>
                    <a:cubicBezTo>
                      <a:pt x="20" y="30"/>
                      <a:pt x="20" y="30"/>
                      <a:pt x="20" y="30"/>
                    </a:cubicBez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8888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95" name="Freeform 258">
                <a:extLst>
                  <a:ext uri="{FF2B5EF4-FFF2-40B4-BE49-F238E27FC236}">
                    <a16:creationId xmlns:a16="http://schemas.microsoft.com/office/drawing/2014/main" id="{A989A408-7C76-EB44-B973-4AD7275D8D1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078" y="2344"/>
                <a:ext cx="16" cy="15"/>
              </a:xfrm>
              <a:custGeom>
                <a:avLst/>
                <a:gdLst>
                  <a:gd name="T0" fmla="*/ 13 w 31"/>
                  <a:gd name="T1" fmla="*/ 29 h 32"/>
                  <a:gd name="T2" fmla="*/ 3 w 31"/>
                  <a:gd name="T3" fmla="*/ 18 h 32"/>
                  <a:gd name="T4" fmla="*/ 3 w 31"/>
                  <a:gd name="T5" fmla="*/ 8 h 32"/>
                  <a:gd name="T6" fmla="*/ 11 w 31"/>
                  <a:gd name="T7" fmla="*/ 1 h 32"/>
                  <a:gd name="T8" fmla="*/ 11 w 31"/>
                  <a:gd name="T9" fmla="*/ 0 h 32"/>
                  <a:gd name="T10" fmla="*/ 22 w 31"/>
                  <a:gd name="T11" fmla="*/ 10 h 32"/>
                  <a:gd name="T12" fmla="*/ 31 w 31"/>
                  <a:gd name="T13" fmla="*/ 21 h 32"/>
                  <a:gd name="T14" fmla="*/ 31 w 31"/>
                  <a:gd name="T15" fmla="*/ 22 h 32"/>
                  <a:gd name="T16" fmla="*/ 23 w 31"/>
                  <a:gd name="T17" fmla="*/ 29 h 32"/>
                  <a:gd name="T18" fmla="*/ 13 w 31"/>
                  <a:gd name="T19" fmla="*/ 29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32">
                    <a:moveTo>
                      <a:pt x="13" y="29"/>
                    </a:moveTo>
                    <a:cubicBezTo>
                      <a:pt x="3" y="18"/>
                      <a:pt x="3" y="18"/>
                      <a:pt x="3" y="18"/>
                    </a:cubicBezTo>
                    <a:cubicBezTo>
                      <a:pt x="0" y="15"/>
                      <a:pt x="0" y="11"/>
                      <a:pt x="3" y="8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3" y="0"/>
                      <a:pt x="17" y="4"/>
                      <a:pt x="22" y="10"/>
                    </a:cubicBezTo>
                    <a:cubicBezTo>
                      <a:pt x="28" y="15"/>
                      <a:pt x="31" y="20"/>
                      <a:pt x="31" y="21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23" y="29"/>
                      <a:pt x="23" y="29"/>
                      <a:pt x="23" y="29"/>
                    </a:cubicBezTo>
                    <a:cubicBezTo>
                      <a:pt x="20" y="32"/>
                      <a:pt x="16" y="32"/>
                      <a:pt x="13" y="29"/>
                    </a:cubicBezTo>
                    <a:close/>
                  </a:path>
                </a:pathLst>
              </a:custGeom>
              <a:solidFill>
                <a:srgbClr val="DADA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96" name="Freeform 259">
                <a:extLst>
                  <a:ext uri="{FF2B5EF4-FFF2-40B4-BE49-F238E27FC236}">
                    <a16:creationId xmlns:a16="http://schemas.microsoft.com/office/drawing/2014/main" id="{B6954BA3-845C-6A49-9B30-EC944C75762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090" y="2336"/>
                <a:ext cx="12" cy="12"/>
              </a:xfrm>
              <a:custGeom>
                <a:avLst/>
                <a:gdLst>
                  <a:gd name="T0" fmla="*/ 22 w 26"/>
                  <a:gd name="T1" fmla="*/ 26 h 26"/>
                  <a:gd name="T2" fmla="*/ 12 w 26"/>
                  <a:gd name="T3" fmla="*/ 14 h 26"/>
                  <a:gd name="T4" fmla="*/ 0 w 26"/>
                  <a:gd name="T5" fmla="*/ 3 h 26"/>
                  <a:gd name="T6" fmla="*/ 3 w 26"/>
                  <a:gd name="T7" fmla="*/ 0 h 26"/>
                  <a:gd name="T8" fmla="*/ 15 w 26"/>
                  <a:gd name="T9" fmla="*/ 10 h 26"/>
                  <a:gd name="T10" fmla="*/ 25 w 26"/>
                  <a:gd name="T11" fmla="*/ 22 h 26"/>
                  <a:gd name="T12" fmla="*/ 22 w 26"/>
                  <a:gd name="T13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26">
                    <a:moveTo>
                      <a:pt x="22" y="26"/>
                    </a:moveTo>
                    <a:cubicBezTo>
                      <a:pt x="22" y="25"/>
                      <a:pt x="18" y="20"/>
                      <a:pt x="12" y="14"/>
                    </a:cubicBezTo>
                    <a:cubicBezTo>
                      <a:pt x="6" y="7"/>
                      <a:pt x="1" y="3"/>
                      <a:pt x="0" y="3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9" y="4"/>
                      <a:pt x="15" y="10"/>
                    </a:cubicBezTo>
                    <a:cubicBezTo>
                      <a:pt x="21" y="16"/>
                      <a:pt x="26" y="22"/>
                      <a:pt x="25" y="22"/>
                    </a:cubicBezTo>
                    <a:lnTo>
                      <a:pt x="22" y="26"/>
                    </a:lnTo>
                    <a:close/>
                  </a:path>
                </a:pathLst>
              </a:custGeom>
              <a:solidFill>
                <a:srgbClr val="706F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97" name="Freeform 260">
                <a:extLst>
                  <a:ext uri="{FF2B5EF4-FFF2-40B4-BE49-F238E27FC236}">
                    <a16:creationId xmlns:a16="http://schemas.microsoft.com/office/drawing/2014/main" id="{3AB4472F-9EED-4E49-B780-B4FFDED56EC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090" y="2337"/>
                <a:ext cx="10" cy="11"/>
              </a:xfrm>
              <a:custGeom>
                <a:avLst/>
                <a:gdLst>
                  <a:gd name="T0" fmla="*/ 20 w 22"/>
                  <a:gd name="T1" fmla="*/ 22 h 23"/>
                  <a:gd name="T2" fmla="*/ 21 w 22"/>
                  <a:gd name="T3" fmla="*/ 22 h 23"/>
                  <a:gd name="T4" fmla="*/ 12 w 22"/>
                  <a:gd name="T5" fmla="*/ 11 h 23"/>
                  <a:gd name="T6" fmla="*/ 1 w 22"/>
                  <a:gd name="T7" fmla="*/ 1 h 23"/>
                  <a:gd name="T8" fmla="*/ 1 w 22"/>
                  <a:gd name="T9" fmla="*/ 2 h 23"/>
                  <a:gd name="T10" fmla="*/ 0 w 22"/>
                  <a:gd name="T11" fmla="*/ 0 h 23"/>
                  <a:gd name="T12" fmla="*/ 12 w 22"/>
                  <a:gd name="T13" fmla="*/ 11 h 23"/>
                  <a:gd name="T14" fmla="*/ 22 w 22"/>
                  <a:gd name="T15" fmla="*/ 23 h 23"/>
                  <a:gd name="T16" fmla="*/ 20 w 22"/>
                  <a:gd name="T17" fmla="*/ 2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23">
                    <a:moveTo>
                      <a:pt x="20" y="22"/>
                    </a:moveTo>
                    <a:cubicBezTo>
                      <a:pt x="21" y="22"/>
                      <a:pt x="21" y="22"/>
                      <a:pt x="21" y="22"/>
                    </a:cubicBezTo>
                    <a:cubicBezTo>
                      <a:pt x="21" y="21"/>
                      <a:pt x="17" y="16"/>
                      <a:pt x="12" y="11"/>
                    </a:cubicBezTo>
                    <a:cubicBezTo>
                      <a:pt x="6" y="5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6" y="4"/>
                      <a:pt x="12" y="11"/>
                    </a:cubicBezTo>
                    <a:cubicBezTo>
                      <a:pt x="18" y="17"/>
                      <a:pt x="22" y="22"/>
                      <a:pt x="22" y="23"/>
                    </a:cubicBezTo>
                    <a:cubicBezTo>
                      <a:pt x="22" y="23"/>
                      <a:pt x="21" y="23"/>
                      <a:pt x="20" y="22"/>
                    </a:cubicBezTo>
                    <a:close/>
                  </a:path>
                </a:pathLst>
              </a:custGeom>
              <a:solidFill>
                <a:srgbClr val="706F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98" name="Freeform 261">
                <a:extLst>
                  <a:ext uri="{FF2B5EF4-FFF2-40B4-BE49-F238E27FC236}">
                    <a16:creationId xmlns:a16="http://schemas.microsoft.com/office/drawing/2014/main" id="{816233F3-5FD7-8340-9E8B-5E0C7FF497B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084" y="2342"/>
                <a:ext cx="12" cy="12"/>
              </a:xfrm>
              <a:custGeom>
                <a:avLst/>
                <a:gdLst>
                  <a:gd name="T0" fmla="*/ 21 w 25"/>
                  <a:gd name="T1" fmla="*/ 26 h 26"/>
                  <a:gd name="T2" fmla="*/ 11 w 25"/>
                  <a:gd name="T3" fmla="*/ 14 h 26"/>
                  <a:gd name="T4" fmla="*/ 0 w 25"/>
                  <a:gd name="T5" fmla="*/ 4 h 26"/>
                  <a:gd name="T6" fmla="*/ 3 w 25"/>
                  <a:gd name="T7" fmla="*/ 0 h 26"/>
                  <a:gd name="T8" fmla="*/ 15 w 25"/>
                  <a:gd name="T9" fmla="*/ 10 h 26"/>
                  <a:gd name="T10" fmla="*/ 24 w 25"/>
                  <a:gd name="T11" fmla="*/ 23 h 26"/>
                  <a:gd name="T12" fmla="*/ 21 w 25"/>
                  <a:gd name="T13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26">
                    <a:moveTo>
                      <a:pt x="21" y="26"/>
                    </a:moveTo>
                    <a:cubicBezTo>
                      <a:pt x="22" y="25"/>
                      <a:pt x="17" y="20"/>
                      <a:pt x="11" y="14"/>
                    </a:cubicBezTo>
                    <a:cubicBezTo>
                      <a:pt x="6" y="8"/>
                      <a:pt x="0" y="3"/>
                      <a:pt x="0" y="4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9" y="4"/>
                      <a:pt x="15" y="10"/>
                    </a:cubicBezTo>
                    <a:cubicBezTo>
                      <a:pt x="21" y="16"/>
                      <a:pt x="25" y="22"/>
                      <a:pt x="24" y="23"/>
                    </a:cubicBezTo>
                    <a:lnTo>
                      <a:pt x="21" y="26"/>
                    </a:lnTo>
                    <a:close/>
                  </a:path>
                </a:pathLst>
              </a:custGeom>
              <a:solidFill>
                <a:srgbClr val="706F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99" name="Freeform 262">
                <a:extLst>
                  <a:ext uri="{FF2B5EF4-FFF2-40B4-BE49-F238E27FC236}">
                    <a16:creationId xmlns:a16="http://schemas.microsoft.com/office/drawing/2014/main" id="{0FCA4655-B32A-E04E-8C6F-70569F036914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083" y="2343"/>
                <a:ext cx="11" cy="11"/>
              </a:xfrm>
              <a:custGeom>
                <a:avLst/>
                <a:gdLst>
                  <a:gd name="T0" fmla="*/ 21 w 23"/>
                  <a:gd name="T1" fmla="*/ 22 h 23"/>
                  <a:gd name="T2" fmla="*/ 21 w 23"/>
                  <a:gd name="T3" fmla="*/ 22 h 23"/>
                  <a:gd name="T4" fmla="*/ 12 w 23"/>
                  <a:gd name="T5" fmla="*/ 11 h 23"/>
                  <a:gd name="T6" fmla="*/ 1 w 23"/>
                  <a:gd name="T7" fmla="*/ 1 h 23"/>
                  <a:gd name="T8" fmla="*/ 1 w 23"/>
                  <a:gd name="T9" fmla="*/ 2 h 23"/>
                  <a:gd name="T10" fmla="*/ 1 w 23"/>
                  <a:gd name="T11" fmla="*/ 1 h 23"/>
                  <a:gd name="T12" fmla="*/ 12 w 23"/>
                  <a:gd name="T13" fmla="*/ 11 h 23"/>
                  <a:gd name="T14" fmla="*/ 22 w 23"/>
                  <a:gd name="T15" fmla="*/ 23 h 23"/>
                  <a:gd name="T16" fmla="*/ 21 w 23"/>
                  <a:gd name="T17" fmla="*/ 2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23">
                    <a:moveTo>
                      <a:pt x="21" y="22"/>
                    </a:moveTo>
                    <a:cubicBezTo>
                      <a:pt x="21" y="22"/>
                      <a:pt x="21" y="22"/>
                      <a:pt x="21" y="22"/>
                    </a:cubicBezTo>
                    <a:cubicBezTo>
                      <a:pt x="22" y="21"/>
                      <a:pt x="18" y="16"/>
                      <a:pt x="12" y="11"/>
                    </a:cubicBezTo>
                    <a:cubicBezTo>
                      <a:pt x="7" y="5"/>
                      <a:pt x="2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0" y="1"/>
                      <a:pt x="1" y="1"/>
                    </a:cubicBezTo>
                    <a:cubicBezTo>
                      <a:pt x="1" y="0"/>
                      <a:pt x="6" y="4"/>
                      <a:pt x="12" y="11"/>
                    </a:cubicBezTo>
                    <a:cubicBezTo>
                      <a:pt x="18" y="17"/>
                      <a:pt x="23" y="22"/>
                      <a:pt x="22" y="23"/>
                    </a:cubicBezTo>
                    <a:cubicBezTo>
                      <a:pt x="22" y="23"/>
                      <a:pt x="22" y="23"/>
                      <a:pt x="21" y="22"/>
                    </a:cubicBezTo>
                    <a:close/>
                  </a:path>
                </a:pathLst>
              </a:custGeom>
              <a:solidFill>
                <a:srgbClr val="706F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00" name="Freeform 263">
                <a:extLst>
                  <a:ext uri="{FF2B5EF4-FFF2-40B4-BE49-F238E27FC236}">
                    <a16:creationId xmlns:a16="http://schemas.microsoft.com/office/drawing/2014/main" id="{0CBBB01E-7ED7-044E-B1B9-88009986D73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086" y="2340"/>
                <a:ext cx="12" cy="12"/>
              </a:xfrm>
              <a:custGeom>
                <a:avLst/>
                <a:gdLst>
                  <a:gd name="T0" fmla="*/ 21 w 24"/>
                  <a:gd name="T1" fmla="*/ 25 h 25"/>
                  <a:gd name="T2" fmla="*/ 11 w 24"/>
                  <a:gd name="T3" fmla="*/ 13 h 25"/>
                  <a:gd name="T4" fmla="*/ 0 w 24"/>
                  <a:gd name="T5" fmla="*/ 3 h 25"/>
                  <a:gd name="T6" fmla="*/ 2 w 24"/>
                  <a:gd name="T7" fmla="*/ 1 h 25"/>
                  <a:gd name="T8" fmla="*/ 14 w 24"/>
                  <a:gd name="T9" fmla="*/ 11 h 25"/>
                  <a:gd name="T10" fmla="*/ 23 w 24"/>
                  <a:gd name="T11" fmla="*/ 23 h 25"/>
                  <a:gd name="T12" fmla="*/ 21 w 24"/>
                  <a:gd name="T13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25">
                    <a:moveTo>
                      <a:pt x="21" y="25"/>
                    </a:moveTo>
                    <a:cubicBezTo>
                      <a:pt x="22" y="24"/>
                      <a:pt x="17" y="19"/>
                      <a:pt x="11" y="13"/>
                    </a:cubicBezTo>
                    <a:cubicBezTo>
                      <a:pt x="6" y="7"/>
                      <a:pt x="0" y="2"/>
                      <a:pt x="0" y="3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8" y="5"/>
                      <a:pt x="14" y="11"/>
                    </a:cubicBezTo>
                    <a:cubicBezTo>
                      <a:pt x="19" y="17"/>
                      <a:pt x="24" y="22"/>
                      <a:pt x="23" y="23"/>
                    </a:cubicBezTo>
                    <a:lnTo>
                      <a:pt x="21" y="25"/>
                    </a:lnTo>
                    <a:close/>
                  </a:path>
                </a:pathLst>
              </a:custGeom>
              <a:solidFill>
                <a:srgbClr val="706F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01" name="Freeform 264">
                <a:extLst>
                  <a:ext uri="{FF2B5EF4-FFF2-40B4-BE49-F238E27FC236}">
                    <a16:creationId xmlns:a16="http://schemas.microsoft.com/office/drawing/2014/main" id="{AA0AD9DB-996D-9145-978C-EE04F5EEA88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086" y="2341"/>
                <a:ext cx="11" cy="11"/>
              </a:xfrm>
              <a:custGeom>
                <a:avLst/>
                <a:gdLst>
                  <a:gd name="T0" fmla="*/ 21 w 23"/>
                  <a:gd name="T1" fmla="*/ 23 h 23"/>
                  <a:gd name="T2" fmla="*/ 21 w 23"/>
                  <a:gd name="T3" fmla="*/ 22 h 23"/>
                  <a:gd name="T4" fmla="*/ 12 w 23"/>
                  <a:gd name="T5" fmla="*/ 11 h 23"/>
                  <a:gd name="T6" fmla="*/ 1 w 23"/>
                  <a:gd name="T7" fmla="*/ 2 h 23"/>
                  <a:gd name="T8" fmla="*/ 1 w 23"/>
                  <a:gd name="T9" fmla="*/ 2 h 23"/>
                  <a:gd name="T10" fmla="*/ 1 w 23"/>
                  <a:gd name="T11" fmla="*/ 1 h 23"/>
                  <a:gd name="T12" fmla="*/ 12 w 23"/>
                  <a:gd name="T13" fmla="*/ 11 h 23"/>
                  <a:gd name="T14" fmla="*/ 22 w 23"/>
                  <a:gd name="T15" fmla="*/ 23 h 23"/>
                  <a:gd name="T16" fmla="*/ 21 w 23"/>
                  <a:gd name="T17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23">
                    <a:moveTo>
                      <a:pt x="21" y="23"/>
                    </a:moveTo>
                    <a:cubicBezTo>
                      <a:pt x="21" y="22"/>
                      <a:pt x="21" y="22"/>
                      <a:pt x="21" y="22"/>
                    </a:cubicBezTo>
                    <a:cubicBezTo>
                      <a:pt x="22" y="22"/>
                      <a:pt x="18" y="17"/>
                      <a:pt x="12" y="11"/>
                    </a:cubicBezTo>
                    <a:cubicBezTo>
                      <a:pt x="7" y="5"/>
                      <a:pt x="2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0" y="1"/>
                      <a:pt x="1" y="1"/>
                    </a:cubicBezTo>
                    <a:cubicBezTo>
                      <a:pt x="1" y="0"/>
                      <a:pt x="7" y="5"/>
                      <a:pt x="12" y="11"/>
                    </a:cubicBezTo>
                    <a:cubicBezTo>
                      <a:pt x="18" y="17"/>
                      <a:pt x="23" y="22"/>
                      <a:pt x="22" y="23"/>
                    </a:cubicBezTo>
                    <a:cubicBezTo>
                      <a:pt x="22" y="23"/>
                      <a:pt x="22" y="23"/>
                      <a:pt x="21" y="23"/>
                    </a:cubicBezTo>
                    <a:close/>
                  </a:path>
                </a:pathLst>
              </a:custGeom>
              <a:solidFill>
                <a:srgbClr val="706F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02" name="Freeform 265">
                <a:extLst>
                  <a:ext uri="{FF2B5EF4-FFF2-40B4-BE49-F238E27FC236}">
                    <a16:creationId xmlns:a16="http://schemas.microsoft.com/office/drawing/2014/main" id="{E204EBA9-8A69-9140-893A-935F113E54F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088" y="2338"/>
                <a:ext cx="11" cy="12"/>
              </a:xfrm>
              <a:custGeom>
                <a:avLst/>
                <a:gdLst>
                  <a:gd name="T0" fmla="*/ 22 w 24"/>
                  <a:gd name="T1" fmla="*/ 24 h 24"/>
                  <a:gd name="T2" fmla="*/ 12 w 24"/>
                  <a:gd name="T3" fmla="*/ 12 h 24"/>
                  <a:gd name="T4" fmla="*/ 0 w 24"/>
                  <a:gd name="T5" fmla="*/ 2 h 24"/>
                  <a:gd name="T6" fmla="*/ 2 w 24"/>
                  <a:gd name="T7" fmla="*/ 0 h 24"/>
                  <a:gd name="T8" fmla="*/ 14 w 24"/>
                  <a:gd name="T9" fmla="*/ 10 h 24"/>
                  <a:gd name="T10" fmla="*/ 24 w 24"/>
                  <a:gd name="T11" fmla="*/ 22 h 24"/>
                  <a:gd name="T12" fmla="*/ 22 w 24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24">
                    <a:moveTo>
                      <a:pt x="22" y="24"/>
                    </a:moveTo>
                    <a:cubicBezTo>
                      <a:pt x="22" y="24"/>
                      <a:pt x="18" y="18"/>
                      <a:pt x="12" y="12"/>
                    </a:cubicBezTo>
                    <a:cubicBezTo>
                      <a:pt x="6" y="6"/>
                      <a:pt x="1" y="2"/>
                      <a:pt x="0" y="2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8" y="4"/>
                      <a:pt x="14" y="10"/>
                    </a:cubicBezTo>
                    <a:cubicBezTo>
                      <a:pt x="20" y="16"/>
                      <a:pt x="24" y="22"/>
                      <a:pt x="24" y="22"/>
                    </a:cubicBezTo>
                    <a:lnTo>
                      <a:pt x="22" y="24"/>
                    </a:lnTo>
                    <a:close/>
                  </a:path>
                </a:pathLst>
              </a:custGeom>
              <a:solidFill>
                <a:srgbClr val="706F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03" name="Freeform 266">
                <a:extLst>
                  <a:ext uri="{FF2B5EF4-FFF2-40B4-BE49-F238E27FC236}">
                    <a16:creationId xmlns:a16="http://schemas.microsoft.com/office/drawing/2014/main" id="{A26743C4-4053-6C41-BF14-8A3C76709D5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088" y="2339"/>
                <a:ext cx="10" cy="11"/>
              </a:xfrm>
              <a:custGeom>
                <a:avLst/>
                <a:gdLst>
                  <a:gd name="T0" fmla="*/ 21 w 22"/>
                  <a:gd name="T1" fmla="*/ 23 h 24"/>
                  <a:gd name="T2" fmla="*/ 21 w 22"/>
                  <a:gd name="T3" fmla="*/ 23 h 24"/>
                  <a:gd name="T4" fmla="*/ 12 w 22"/>
                  <a:gd name="T5" fmla="*/ 11 h 24"/>
                  <a:gd name="T6" fmla="*/ 1 w 22"/>
                  <a:gd name="T7" fmla="*/ 2 h 24"/>
                  <a:gd name="T8" fmla="*/ 1 w 22"/>
                  <a:gd name="T9" fmla="*/ 2 h 24"/>
                  <a:gd name="T10" fmla="*/ 0 w 22"/>
                  <a:gd name="T11" fmla="*/ 1 h 24"/>
                  <a:gd name="T12" fmla="*/ 12 w 22"/>
                  <a:gd name="T13" fmla="*/ 11 h 24"/>
                  <a:gd name="T14" fmla="*/ 22 w 22"/>
                  <a:gd name="T15" fmla="*/ 23 h 24"/>
                  <a:gd name="T16" fmla="*/ 21 w 22"/>
                  <a:gd name="T17" fmla="*/ 2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24">
                    <a:moveTo>
                      <a:pt x="21" y="23"/>
                    </a:moveTo>
                    <a:cubicBezTo>
                      <a:pt x="21" y="23"/>
                      <a:pt x="21" y="23"/>
                      <a:pt x="21" y="23"/>
                    </a:cubicBezTo>
                    <a:cubicBezTo>
                      <a:pt x="22" y="22"/>
                      <a:pt x="18" y="17"/>
                      <a:pt x="12" y="11"/>
                    </a:cubicBezTo>
                    <a:cubicBezTo>
                      <a:pt x="7" y="6"/>
                      <a:pt x="2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6" y="5"/>
                      <a:pt x="12" y="11"/>
                    </a:cubicBezTo>
                    <a:cubicBezTo>
                      <a:pt x="18" y="17"/>
                      <a:pt x="22" y="23"/>
                      <a:pt x="22" y="23"/>
                    </a:cubicBezTo>
                    <a:cubicBezTo>
                      <a:pt x="22" y="24"/>
                      <a:pt x="21" y="23"/>
                      <a:pt x="21" y="23"/>
                    </a:cubicBezTo>
                    <a:close/>
                  </a:path>
                </a:pathLst>
              </a:custGeom>
              <a:solidFill>
                <a:srgbClr val="706F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04" name="Freeform 267">
                <a:extLst>
                  <a:ext uri="{FF2B5EF4-FFF2-40B4-BE49-F238E27FC236}">
                    <a16:creationId xmlns:a16="http://schemas.microsoft.com/office/drawing/2014/main" id="{1B34DD9C-2862-A847-98A6-E17828C7212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260" y="2206"/>
                <a:ext cx="47" cy="44"/>
              </a:xfrm>
              <a:custGeom>
                <a:avLst/>
                <a:gdLst>
                  <a:gd name="T0" fmla="*/ 88 w 97"/>
                  <a:gd name="T1" fmla="*/ 53 h 92"/>
                  <a:gd name="T2" fmla="*/ 91 w 97"/>
                  <a:gd name="T3" fmla="*/ 29 h 92"/>
                  <a:gd name="T4" fmla="*/ 76 w 97"/>
                  <a:gd name="T5" fmla="*/ 9 h 92"/>
                  <a:gd name="T6" fmla="*/ 52 w 97"/>
                  <a:gd name="T7" fmla="*/ 5 h 92"/>
                  <a:gd name="T8" fmla="*/ 0 w 97"/>
                  <a:gd name="T9" fmla="*/ 44 h 92"/>
                  <a:gd name="T10" fmla="*/ 36 w 97"/>
                  <a:gd name="T11" fmla="*/ 92 h 92"/>
                  <a:gd name="T12" fmla="*/ 88 w 97"/>
                  <a:gd name="T13" fmla="*/ 53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7" h="92">
                    <a:moveTo>
                      <a:pt x="88" y="53"/>
                    </a:moveTo>
                    <a:cubicBezTo>
                      <a:pt x="95" y="48"/>
                      <a:pt x="97" y="37"/>
                      <a:pt x="91" y="29"/>
                    </a:cubicBezTo>
                    <a:cubicBezTo>
                      <a:pt x="76" y="9"/>
                      <a:pt x="76" y="9"/>
                      <a:pt x="76" y="9"/>
                    </a:cubicBezTo>
                    <a:cubicBezTo>
                      <a:pt x="70" y="1"/>
                      <a:pt x="59" y="0"/>
                      <a:pt x="52" y="5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36" y="92"/>
                      <a:pt x="36" y="92"/>
                      <a:pt x="36" y="92"/>
                    </a:cubicBezTo>
                    <a:lnTo>
                      <a:pt x="88" y="5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05" name="Freeform 268">
                <a:extLst>
                  <a:ext uri="{FF2B5EF4-FFF2-40B4-BE49-F238E27FC236}">
                    <a16:creationId xmlns:a16="http://schemas.microsoft.com/office/drawing/2014/main" id="{B68D6A42-BD11-EC48-9166-3E0C94773A5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231" y="2227"/>
                <a:ext cx="47" cy="45"/>
              </a:xfrm>
              <a:custGeom>
                <a:avLst/>
                <a:gdLst>
                  <a:gd name="T0" fmla="*/ 45 w 96"/>
                  <a:gd name="T1" fmla="*/ 87 h 92"/>
                  <a:gd name="T2" fmla="*/ 96 w 96"/>
                  <a:gd name="T3" fmla="*/ 48 h 92"/>
                  <a:gd name="T4" fmla="*/ 60 w 96"/>
                  <a:gd name="T5" fmla="*/ 0 h 92"/>
                  <a:gd name="T6" fmla="*/ 9 w 96"/>
                  <a:gd name="T7" fmla="*/ 39 h 92"/>
                  <a:gd name="T8" fmla="*/ 5 w 96"/>
                  <a:gd name="T9" fmla="*/ 63 h 92"/>
                  <a:gd name="T10" fmla="*/ 21 w 96"/>
                  <a:gd name="T11" fmla="*/ 83 h 92"/>
                  <a:gd name="T12" fmla="*/ 45 w 96"/>
                  <a:gd name="T13" fmla="*/ 87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6" h="92">
                    <a:moveTo>
                      <a:pt x="45" y="87"/>
                    </a:moveTo>
                    <a:cubicBezTo>
                      <a:pt x="96" y="48"/>
                      <a:pt x="96" y="48"/>
                      <a:pt x="96" y="48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9" y="39"/>
                      <a:pt x="9" y="39"/>
                      <a:pt x="9" y="39"/>
                    </a:cubicBezTo>
                    <a:cubicBezTo>
                      <a:pt x="1" y="45"/>
                      <a:pt x="0" y="55"/>
                      <a:pt x="5" y="63"/>
                    </a:cubicBezTo>
                    <a:cubicBezTo>
                      <a:pt x="21" y="83"/>
                      <a:pt x="21" y="83"/>
                      <a:pt x="21" y="83"/>
                    </a:cubicBezTo>
                    <a:cubicBezTo>
                      <a:pt x="27" y="91"/>
                      <a:pt x="37" y="92"/>
                      <a:pt x="45" y="87"/>
                    </a:cubicBezTo>
                    <a:close/>
                  </a:path>
                </a:pathLst>
              </a:custGeom>
              <a:solidFill>
                <a:srgbClr val="494E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06" name="Rectangle 269">
                <a:extLst>
                  <a:ext uri="{FF2B5EF4-FFF2-40B4-BE49-F238E27FC236}">
                    <a16:creationId xmlns:a16="http://schemas.microsoft.com/office/drawing/2014/main" id="{CB6F6878-07D3-6149-BF87-3FDB65F92FE6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076" y="1910"/>
                <a:ext cx="262" cy="37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07" name="Rectangle 270">
                <a:extLst>
                  <a:ext uri="{FF2B5EF4-FFF2-40B4-BE49-F238E27FC236}">
                    <a16:creationId xmlns:a16="http://schemas.microsoft.com/office/drawing/2014/main" id="{AB9852D0-03F9-BF43-9C44-6F0C4AC8C784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094" y="1925"/>
                <a:ext cx="48" cy="48"/>
              </a:xfrm>
              <a:prstGeom prst="rect">
                <a:avLst/>
              </a:prstGeom>
              <a:solidFill>
                <a:srgbClr val="FF7F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08" name="Rectangle 271">
                <a:extLst>
                  <a:ext uri="{FF2B5EF4-FFF2-40B4-BE49-F238E27FC236}">
                    <a16:creationId xmlns:a16="http://schemas.microsoft.com/office/drawing/2014/main" id="{AD402199-4A14-D640-81EF-5D9AF9665957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094" y="1984"/>
                <a:ext cx="48" cy="48"/>
              </a:xfrm>
              <a:prstGeom prst="rect">
                <a:avLst/>
              </a:prstGeom>
              <a:solidFill>
                <a:srgbClr val="FFB0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09" name="Rectangle 272">
                <a:extLst>
                  <a:ext uri="{FF2B5EF4-FFF2-40B4-BE49-F238E27FC236}">
                    <a16:creationId xmlns:a16="http://schemas.microsoft.com/office/drawing/2014/main" id="{89E13C0C-2124-F247-B1FE-51CE6E575953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094" y="2044"/>
                <a:ext cx="48" cy="48"/>
              </a:xfrm>
              <a:prstGeom prst="rect">
                <a:avLst/>
              </a:prstGeom>
              <a:solidFill>
                <a:srgbClr val="FF9D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10" name="Rectangle 273">
                <a:extLst>
                  <a:ext uri="{FF2B5EF4-FFF2-40B4-BE49-F238E27FC236}">
                    <a16:creationId xmlns:a16="http://schemas.microsoft.com/office/drawing/2014/main" id="{956957B4-BF72-0846-9C40-552538341EEB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094" y="2103"/>
                <a:ext cx="48" cy="48"/>
              </a:xfrm>
              <a:prstGeom prst="rect">
                <a:avLst/>
              </a:prstGeom>
              <a:solidFill>
                <a:srgbClr val="FFC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11" name="Rectangle 274">
                <a:extLst>
                  <a:ext uri="{FF2B5EF4-FFF2-40B4-BE49-F238E27FC236}">
                    <a16:creationId xmlns:a16="http://schemas.microsoft.com/office/drawing/2014/main" id="{FC8AD32E-9FE6-3847-B35D-455D68202F1A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153" y="1925"/>
                <a:ext cx="48" cy="48"/>
              </a:xfrm>
              <a:prstGeom prst="rect">
                <a:avLst/>
              </a:prstGeom>
              <a:solidFill>
                <a:srgbClr val="946E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12" name="Rectangle 275">
                <a:extLst>
                  <a:ext uri="{FF2B5EF4-FFF2-40B4-BE49-F238E27FC236}">
                    <a16:creationId xmlns:a16="http://schemas.microsoft.com/office/drawing/2014/main" id="{CF14CEA9-17B0-CC4C-B60A-91DDEF81EDC0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213" y="1925"/>
                <a:ext cx="48" cy="48"/>
              </a:xfrm>
              <a:prstGeom prst="rect">
                <a:avLst/>
              </a:prstGeom>
              <a:solidFill>
                <a:srgbClr val="62C5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13" name="Rectangle 276">
                <a:extLst>
                  <a:ext uri="{FF2B5EF4-FFF2-40B4-BE49-F238E27FC236}">
                    <a16:creationId xmlns:a16="http://schemas.microsoft.com/office/drawing/2014/main" id="{CBDFCC08-0084-5E40-BD80-4EDC44CD900E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272" y="1925"/>
                <a:ext cx="48" cy="48"/>
              </a:xfrm>
              <a:prstGeom prst="rect">
                <a:avLst/>
              </a:prstGeom>
              <a:solidFill>
                <a:srgbClr val="8CF2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14" name="Rectangle 277">
                <a:extLst>
                  <a:ext uri="{FF2B5EF4-FFF2-40B4-BE49-F238E27FC236}">
                    <a16:creationId xmlns:a16="http://schemas.microsoft.com/office/drawing/2014/main" id="{2BD3C53F-C508-1F47-BF59-96B79C3420FD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153" y="1984"/>
                <a:ext cx="48" cy="48"/>
              </a:xfrm>
              <a:prstGeom prst="rect">
                <a:avLst/>
              </a:prstGeom>
              <a:solidFill>
                <a:srgbClr val="946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15" name="Rectangle 278">
                <a:extLst>
                  <a:ext uri="{FF2B5EF4-FFF2-40B4-BE49-F238E27FC236}">
                    <a16:creationId xmlns:a16="http://schemas.microsoft.com/office/drawing/2014/main" id="{16113F99-D61B-DB49-A7CB-B337C4B2D41E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213" y="1984"/>
                <a:ext cx="48" cy="48"/>
              </a:xfrm>
              <a:prstGeom prst="rect">
                <a:avLst/>
              </a:prstGeom>
              <a:solidFill>
                <a:srgbClr val="62A0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16" name="Rectangle 279">
                <a:extLst>
                  <a:ext uri="{FF2B5EF4-FFF2-40B4-BE49-F238E27FC236}">
                    <a16:creationId xmlns:a16="http://schemas.microsoft.com/office/drawing/2014/main" id="{BAA47167-2ADE-B744-B557-7D326A6BC779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272" y="1984"/>
                <a:ext cx="48" cy="48"/>
              </a:xfrm>
              <a:prstGeom prst="rect">
                <a:avLst/>
              </a:prstGeom>
              <a:solidFill>
                <a:srgbClr val="8CD7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17" name="Rectangle 280">
                <a:extLst>
                  <a:ext uri="{FF2B5EF4-FFF2-40B4-BE49-F238E27FC236}">
                    <a16:creationId xmlns:a16="http://schemas.microsoft.com/office/drawing/2014/main" id="{08D5854A-EDB4-A247-86B4-EA3CA2937294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153" y="2044"/>
                <a:ext cx="48" cy="48"/>
              </a:xfrm>
              <a:prstGeom prst="rect">
                <a:avLst/>
              </a:prstGeom>
              <a:solidFill>
                <a:srgbClr val="94A0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18" name="Rectangle 281">
                <a:extLst>
                  <a:ext uri="{FF2B5EF4-FFF2-40B4-BE49-F238E27FC236}">
                    <a16:creationId xmlns:a16="http://schemas.microsoft.com/office/drawing/2014/main" id="{D989D5BE-9683-EC42-AD7C-E1F1A074A818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213" y="2044"/>
                <a:ext cx="48" cy="48"/>
              </a:xfrm>
              <a:prstGeom prst="rect">
                <a:avLst/>
              </a:prstGeom>
              <a:solidFill>
                <a:srgbClr val="5198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19" name="Rectangle 282">
                <a:extLst>
                  <a:ext uri="{FF2B5EF4-FFF2-40B4-BE49-F238E27FC236}">
                    <a16:creationId xmlns:a16="http://schemas.microsoft.com/office/drawing/2014/main" id="{2A0266FD-94C3-DC48-8EEA-7F5FFBB31004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272" y="2044"/>
                <a:ext cx="48" cy="48"/>
              </a:xfrm>
              <a:prstGeom prst="rect">
                <a:avLst/>
              </a:prstGeom>
              <a:solidFill>
                <a:srgbClr val="8C95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20" name="Rectangle 283">
                <a:extLst>
                  <a:ext uri="{FF2B5EF4-FFF2-40B4-BE49-F238E27FC236}">
                    <a16:creationId xmlns:a16="http://schemas.microsoft.com/office/drawing/2014/main" id="{53252C9E-EDB9-ED44-A315-166CBE5656A1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153" y="2103"/>
                <a:ext cx="48" cy="48"/>
              </a:xfrm>
              <a:prstGeom prst="rect">
                <a:avLst/>
              </a:prstGeom>
              <a:solidFill>
                <a:srgbClr val="62A0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21" name="Rectangle 284">
                <a:extLst>
                  <a:ext uri="{FF2B5EF4-FFF2-40B4-BE49-F238E27FC236}">
                    <a16:creationId xmlns:a16="http://schemas.microsoft.com/office/drawing/2014/main" id="{0D67352C-D1DD-F044-BA3E-FE52FC41E6AE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213" y="2103"/>
                <a:ext cx="48" cy="48"/>
              </a:xfrm>
              <a:prstGeom prst="rect">
                <a:avLst/>
              </a:prstGeom>
              <a:solidFill>
                <a:srgbClr val="5168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22" name="Rectangle 285">
                <a:extLst>
                  <a:ext uri="{FF2B5EF4-FFF2-40B4-BE49-F238E27FC236}">
                    <a16:creationId xmlns:a16="http://schemas.microsoft.com/office/drawing/2014/main" id="{5C6B1FD1-2727-EC47-A2B4-9AEFFD8D1B48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272" y="2103"/>
                <a:ext cx="48" cy="48"/>
              </a:xfrm>
              <a:prstGeom prst="rect">
                <a:avLst/>
              </a:prstGeom>
              <a:solidFill>
                <a:srgbClr val="5173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23" name="Rectangle 286">
                <a:extLst>
                  <a:ext uri="{FF2B5EF4-FFF2-40B4-BE49-F238E27FC236}">
                    <a16:creationId xmlns:a16="http://schemas.microsoft.com/office/drawing/2014/main" id="{57EEBCF1-E0DE-B543-B0C1-20CE45CE024D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094" y="2162"/>
                <a:ext cx="48" cy="48"/>
              </a:xfrm>
              <a:prstGeom prst="rect">
                <a:avLst/>
              </a:prstGeom>
              <a:solidFill>
                <a:srgbClr val="D395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24" name="Rectangle 287">
                <a:extLst>
                  <a:ext uri="{FF2B5EF4-FFF2-40B4-BE49-F238E27FC236}">
                    <a16:creationId xmlns:a16="http://schemas.microsoft.com/office/drawing/2014/main" id="{19E99B42-CF88-5D44-A892-DA3F154C9373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153" y="2162"/>
                <a:ext cx="48" cy="48"/>
              </a:xfrm>
              <a:prstGeom prst="rect">
                <a:avLst/>
              </a:prstGeom>
              <a:solidFill>
                <a:srgbClr val="94C5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25" name="Rectangle 288">
                <a:extLst>
                  <a:ext uri="{FF2B5EF4-FFF2-40B4-BE49-F238E27FC236}">
                    <a16:creationId xmlns:a16="http://schemas.microsoft.com/office/drawing/2014/main" id="{D2035228-22E6-614F-B08C-AA48B173FA12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213" y="2162"/>
                <a:ext cx="48" cy="48"/>
              </a:xfrm>
              <a:prstGeom prst="rect">
                <a:avLst/>
              </a:prstGeom>
              <a:solidFill>
                <a:srgbClr val="8CD7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26" name="Rectangle 289">
                <a:extLst>
                  <a:ext uri="{FF2B5EF4-FFF2-40B4-BE49-F238E27FC236}">
                    <a16:creationId xmlns:a16="http://schemas.microsoft.com/office/drawing/2014/main" id="{7B903A67-DDB6-BE4F-B715-C98DADC48FDB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272" y="2162"/>
                <a:ext cx="48" cy="48"/>
              </a:xfrm>
              <a:prstGeom prst="rect">
                <a:avLst/>
              </a:prstGeom>
              <a:solidFill>
                <a:srgbClr val="8C78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27" name="Rectangle 290">
                <a:extLst>
                  <a:ext uri="{FF2B5EF4-FFF2-40B4-BE49-F238E27FC236}">
                    <a16:creationId xmlns:a16="http://schemas.microsoft.com/office/drawing/2014/main" id="{76D49661-3DF4-1D45-A97F-08CE8CDEFE04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094" y="2222"/>
                <a:ext cx="48" cy="48"/>
              </a:xfrm>
              <a:prstGeom prst="rect">
                <a:avLst/>
              </a:prstGeom>
              <a:solidFill>
                <a:srgbClr val="D378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28" name="Rectangle 291">
                <a:extLst>
                  <a:ext uri="{FF2B5EF4-FFF2-40B4-BE49-F238E27FC236}">
                    <a16:creationId xmlns:a16="http://schemas.microsoft.com/office/drawing/2014/main" id="{172CC97A-D864-9246-88D0-DEB36E706DA8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153" y="2222"/>
                <a:ext cx="48" cy="48"/>
              </a:xfrm>
              <a:prstGeom prst="rect">
                <a:avLst/>
              </a:prstGeom>
              <a:solidFill>
                <a:srgbClr val="62C5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29" name="Rectangle 292">
                <a:extLst>
                  <a:ext uri="{FF2B5EF4-FFF2-40B4-BE49-F238E27FC236}">
                    <a16:creationId xmlns:a16="http://schemas.microsoft.com/office/drawing/2014/main" id="{A7A57769-B700-794C-BFEA-DBA34165EF27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213" y="2222"/>
                <a:ext cx="48" cy="48"/>
              </a:xfrm>
              <a:prstGeom prst="rect">
                <a:avLst/>
              </a:prstGeom>
              <a:solidFill>
                <a:srgbClr val="51A6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30" name="Rectangle 293">
                <a:extLst>
                  <a:ext uri="{FF2B5EF4-FFF2-40B4-BE49-F238E27FC236}">
                    <a16:creationId xmlns:a16="http://schemas.microsoft.com/office/drawing/2014/main" id="{33FD848B-CA49-0040-8DC3-E87B57C104D3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272" y="2222"/>
                <a:ext cx="48" cy="48"/>
              </a:xfrm>
              <a:prstGeom prst="rect">
                <a:avLst/>
              </a:prstGeom>
              <a:solidFill>
                <a:srgbClr val="D3D7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31" name="Freeform 294">
                <a:extLst>
                  <a:ext uri="{FF2B5EF4-FFF2-40B4-BE49-F238E27FC236}">
                    <a16:creationId xmlns:a16="http://schemas.microsoft.com/office/drawing/2014/main" id="{B356B93C-9B6E-0F43-BFC2-57FE92DB4DB4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151" y="1960"/>
                <a:ext cx="285" cy="334"/>
              </a:xfrm>
              <a:custGeom>
                <a:avLst/>
                <a:gdLst>
                  <a:gd name="T0" fmla="*/ 566 w 586"/>
                  <a:gd name="T1" fmla="*/ 89 h 688"/>
                  <a:gd name="T2" fmla="*/ 118 w 586"/>
                  <a:gd name="T3" fmla="*/ 0 h 688"/>
                  <a:gd name="T4" fmla="*/ 0 w 586"/>
                  <a:gd name="T5" fmla="*/ 596 h 688"/>
                  <a:gd name="T6" fmla="*/ 448 w 586"/>
                  <a:gd name="T7" fmla="*/ 685 h 688"/>
                  <a:gd name="T8" fmla="*/ 474 w 586"/>
                  <a:gd name="T9" fmla="*/ 668 h 688"/>
                  <a:gd name="T10" fmla="*/ 584 w 586"/>
                  <a:gd name="T11" fmla="*/ 115 h 688"/>
                  <a:gd name="T12" fmla="*/ 566 w 586"/>
                  <a:gd name="T13" fmla="*/ 89 h 6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6" h="688">
                    <a:moveTo>
                      <a:pt x="566" y="89"/>
                    </a:moveTo>
                    <a:cubicBezTo>
                      <a:pt x="118" y="0"/>
                      <a:pt x="118" y="0"/>
                      <a:pt x="118" y="0"/>
                    </a:cubicBezTo>
                    <a:cubicBezTo>
                      <a:pt x="0" y="596"/>
                      <a:pt x="0" y="596"/>
                      <a:pt x="0" y="596"/>
                    </a:cubicBezTo>
                    <a:cubicBezTo>
                      <a:pt x="448" y="685"/>
                      <a:pt x="448" y="685"/>
                      <a:pt x="448" y="685"/>
                    </a:cubicBezTo>
                    <a:cubicBezTo>
                      <a:pt x="460" y="688"/>
                      <a:pt x="471" y="680"/>
                      <a:pt x="474" y="668"/>
                    </a:cubicBezTo>
                    <a:cubicBezTo>
                      <a:pt x="584" y="115"/>
                      <a:pt x="584" y="115"/>
                      <a:pt x="584" y="115"/>
                    </a:cubicBezTo>
                    <a:cubicBezTo>
                      <a:pt x="586" y="103"/>
                      <a:pt x="578" y="91"/>
                      <a:pt x="566" y="89"/>
                    </a:cubicBezTo>
                    <a:close/>
                  </a:path>
                </a:pathLst>
              </a:custGeom>
              <a:solidFill>
                <a:srgbClr val="FFBF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32" name="Freeform 295">
                <a:extLst>
                  <a:ext uri="{FF2B5EF4-FFF2-40B4-BE49-F238E27FC236}">
                    <a16:creationId xmlns:a16="http://schemas.microsoft.com/office/drawing/2014/main" id="{52018785-A546-0646-85E3-ACA24CCAE75E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151" y="1960"/>
                <a:ext cx="108" cy="300"/>
              </a:xfrm>
              <a:custGeom>
                <a:avLst/>
                <a:gdLst>
                  <a:gd name="T0" fmla="*/ 50 w 108"/>
                  <a:gd name="T1" fmla="*/ 300 h 300"/>
                  <a:gd name="T2" fmla="*/ 0 w 108"/>
                  <a:gd name="T3" fmla="*/ 289 h 300"/>
                  <a:gd name="T4" fmla="*/ 57 w 108"/>
                  <a:gd name="T5" fmla="*/ 0 h 300"/>
                  <a:gd name="T6" fmla="*/ 108 w 108"/>
                  <a:gd name="T7" fmla="*/ 10 h 300"/>
                  <a:gd name="T8" fmla="*/ 50 w 108"/>
                  <a:gd name="T9" fmla="*/ 30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8" h="300">
                    <a:moveTo>
                      <a:pt x="50" y="300"/>
                    </a:moveTo>
                    <a:lnTo>
                      <a:pt x="0" y="289"/>
                    </a:lnTo>
                    <a:lnTo>
                      <a:pt x="57" y="0"/>
                    </a:lnTo>
                    <a:lnTo>
                      <a:pt x="108" y="10"/>
                    </a:lnTo>
                    <a:lnTo>
                      <a:pt x="50" y="300"/>
                    </a:lnTo>
                    <a:close/>
                  </a:path>
                </a:pathLst>
              </a:custGeom>
              <a:solidFill>
                <a:srgbClr val="5168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33" name="Freeform 296">
                <a:extLst>
                  <a:ext uri="{FF2B5EF4-FFF2-40B4-BE49-F238E27FC236}">
                    <a16:creationId xmlns:a16="http://schemas.microsoft.com/office/drawing/2014/main" id="{29FCE53C-4556-ED46-B6DA-CB9A0BA7BFE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151" y="1960"/>
                <a:ext cx="75" cy="293"/>
              </a:xfrm>
              <a:custGeom>
                <a:avLst/>
                <a:gdLst>
                  <a:gd name="T0" fmla="*/ 18 w 75"/>
                  <a:gd name="T1" fmla="*/ 293 h 293"/>
                  <a:gd name="T2" fmla="*/ 0 w 75"/>
                  <a:gd name="T3" fmla="*/ 289 h 293"/>
                  <a:gd name="T4" fmla="*/ 57 w 75"/>
                  <a:gd name="T5" fmla="*/ 0 h 293"/>
                  <a:gd name="T6" fmla="*/ 75 w 75"/>
                  <a:gd name="T7" fmla="*/ 3 h 293"/>
                  <a:gd name="T8" fmla="*/ 18 w 75"/>
                  <a:gd name="T9" fmla="*/ 293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293">
                    <a:moveTo>
                      <a:pt x="18" y="293"/>
                    </a:moveTo>
                    <a:lnTo>
                      <a:pt x="0" y="289"/>
                    </a:lnTo>
                    <a:lnTo>
                      <a:pt x="57" y="0"/>
                    </a:lnTo>
                    <a:lnTo>
                      <a:pt x="75" y="3"/>
                    </a:lnTo>
                    <a:lnTo>
                      <a:pt x="18" y="293"/>
                    </a:lnTo>
                    <a:close/>
                  </a:path>
                </a:pathLst>
              </a:custGeom>
              <a:solidFill>
                <a:srgbClr val="3B4C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34" name="Freeform 297">
                <a:extLst>
                  <a:ext uri="{FF2B5EF4-FFF2-40B4-BE49-F238E27FC236}">
                    <a16:creationId xmlns:a16="http://schemas.microsoft.com/office/drawing/2014/main" id="{DE5BC026-0447-4B4C-AC76-B8B195F6B30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269" y="2070"/>
                <a:ext cx="106" cy="75"/>
              </a:xfrm>
              <a:custGeom>
                <a:avLst/>
                <a:gdLst>
                  <a:gd name="T0" fmla="*/ 95 w 106"/>
                  <a:gd name="T1" fmla="*/ 75 h 75"/>
                  <a:gd name="T2" fmla="*/ 0 w 106"/>
                  <a:gd name="T3" fmla="*/ 56 h 75"/>
                  <a:gd name="T4" fmla="*/ 12 w 106"/>
                  <a:gd name="T5" fmla="*/ 0 h 75"/>
                  <a:gd name="T6" fmla="*/ 106 w 106"/>
                  <a:gd name="T7" fmla="*/ 19 h 75"/>
                  <a:gd name="T8" fmla="*/ 95 w 106"/>
                  <a:gd name="T9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75">
                    <a:moveTo>
                      <a:pt x="95" y="75"/>
                    </a:moveTo>
                    <a:lnTo>
                      <a:pt x="0" y="56"/>
                    </a:lnTo>
                    <a:lnTo>
                      <a:pt x="12" y="0"/>
                    </a:lnTo>
                    <a:lnTo>
                      <a:pt x="106" y="19"/>
                    </a:lnTo>
                    <a:lnTo>
                      <a:pt x="95" y="7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35" name="Freeform 298">
                <a:extLst>
                  <a:ext uri="{FF2B5EF4-FFF2-40B4-BE49-F238E27FC236}">
                    <a16:creationId xmlns:a16="http://schemas.microsoft.com/office/drawing/2014/main" id="{A8EE89C8-5DB2-AA48-85FD-322C3CDC20A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278" y="2239"/>
                <a:ext cx="31" cy="22"/>
              </a:xfrm>
              <a:custGeom>
                <a:avLst/>
                <a:gdLst>
                  <a:gd name="T0" fmla="*/ 28 w 31"/>
                  <a:gd name="T1" fmla="*/ 22 h 22"/>
                  <a:gd name="T2" fmla="*/ 0 w 31"/>
                  <a:gd name="T3" fmla="*/ 16 h 22"/>
                  <a:gd name="T4" fmla="*/ 4 w 31"/>
                  <a:gd name="T5" fmla="*/ 0 h 22"/>
                  <a:gd name="T6" fmla="*/ 31 w 31"/>
                  <a:gd name="T7" fmla="*/ 5 h 22"/>
                  <a:gd name="T8" fmla="*/ 28 w 31"/>
                  <a:gd name="T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2">
                    <a:moveTo>
                      <a:pt x="28" y="22"/>
                    </a:moveTo>
                    <a:lnTo>
                      <a:pt x="0" y="16"/>
                    </a:lnTo>
                    <a:lnTo>
                      <a:pt x="4" y="0"/>
                    </a:lnTo>
                    <a:lnTo>
                      <a:pt x="31" y="5"/>
                    </a:lnTo>
                    <a:lnTo>
                      <a:pt x="28" y="22"/>
                    </a:lnTo>
                    <a:close/>
                  </a:path>
                </a:pathLst>
              </a:custGeom>
              <a:solidFill>
                <a:srgbClr val="DD6C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36" name="Freeform 299">
                <a:extLst>
                  <a:ext uri="{FF2B5EF4-FFF2-40B4-BE49-F238E27FC236}">
                    <a16:creationId xmlns:a16="http://schemas.microsoft.com/office/drawing/2014/main" id="{102B2911-1103-284B-8BF6-44BF19AAA12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134" y="2014"/>
                <a:ext cx="233" cy="295"/>
              </a:xfrm>
              <a:custGeom>
                <a:avLst/>
                <a:gdLst>
                  <a:gd name="T0" fmla="*/ 457 w 479"/>
                  <a:gd name="T1" fmla="*/ 0 h 608"/>
                  <a:gd name="T2" fmla="*/ 0 w 479"/>
                  <a:gd name="T3" fmla="*/ 0 h 608"/>
                  <a:gd name="T4" fmla="*/ 0 w 479"/>
                  <a:gd name="T5" fmla="*/ 608 h 608"/>
                  <a:gd name="T6" fmla="*/ 457 w 479"/>
                  <a:gd name="T7" fmla="*/ 608 h 608"/>
                  <a:gd name="T8" fmla="*/ 479 w 479"/>
                  <a:gd name="T9" fmla="*/ 586 h 608"/>
                  <a:gd name="T10" fmla="*/ 479 w 479"/>
                  <a:gd name="T11" fmla="*/ 22 h 608"/>
                  <a:gd name="T12" fmla="*/ 457 w 479"/>
                  <a:gd name="T13" fmla="*/ 0 h 6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9" h="608">
                    <a:moveTo>
                      <a:pt x="45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608"/>
                      <a:pt x="0" y="608"/>
                      <a:pt x="0" y="608"/>
                    </a:cubicBezTo>
                    <a:cubicBezTo>
                      <a:pt x="457" y="608"/>
                      <a:pt x="457" y="608"/>
                      <a:pt x="457" y="608"/>
                    </a:cubicBezTo>
                    <a:cubicBezTo>
                      <a:pt x="469" y="608"/>
                      <a:pt x="479" y="599"/>
                      <a:pt x="479" y="586"/>
                    </a:cubicBezTo>
                    <a:cubicBezTo>
                      <a:pt x="479" y="22"/>
                      <a:pt x="479" y="22"/>
                      <a:pt x="479" y="22"/>
                    </a:cubicBezTo>
                    <a:cubicBezTo>
                      <a:pt x="479" y="10"/>
                      <a:pt x="469" y="0"/>
                      <a:pt x="457" y="0"/>
                    </a:cubicBezTo>
                    <a:close/>
                  </a:path>
                </a:pathLst>
              </a:custGeom>
              <a:solidFill>
                <a:srgbClr val="C5C5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37" name="Rectangle 300">
                <a:extLst>
                  <a:ext uri="{FF2B5EF4-FFF2-40B4-BE49-F238E27FC236}">
                    <a16:creationId xmlns:a16="http://schemas.microsoft.com/office/drawing/2014/main" id="{C6AC7506-5BDE-7A4C-BB4C-169EDD4B5AD0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134" y="2014"/>
                <a:ext cx="52" cy="295"/>
              </a:xfrm>
              <a:prstGeom prst="rect">
                <a:avLst/>
              </a:prstGeom>
              <a:solidFill>
                <a:srgbClr val="946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38" name="Rectangle 301">
                <a:extLst>
                  <a:ext uri="{FF2B5EF4-FFF2-40B4-BE49-F238E27FC236}">
                    <a16:creationId xmlns:a16="http://schemas.microsoft.com/office/drawing/2014/main" id="{E79401FF-67B8-6A41-9DFB-EC7B08008ED5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134" y="2014"/>
                <a:ext cx="19" cy="295"/>
              </a:xfrm>
              <a:prstGeom prst="rect">
                <a:avLst/>
              </a:prstGeom>
              <a:solidFill>
                <a:srgbClr val="6D46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39" name="Rectangle 302">
                <a:extLst>
                  <a:ext uri="{FF2B5EF4-FFF2-40B4-BE49-F238E27FC236}">
                    <a16:creationId xmlns:a16="http://schemas.microsoft.com/office/drawing/2014/main" id="{24F9AAA6-83BB-524E-8FBF-DF5783BDE836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227" y="2108"/>
                <a:ext cx="96" cy="57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40" name="Rectangle 303">
                <a:extLst>
                  <a:ext uri="{FF2B5EF4-FFF2-40B4-BE49-F238E27FC236}">
                    <a16:creationId xmlns:a16="http://schemas.microsoft.com/office/drawing/2014/main" id="{5ECC224C-AC8B-E841-B71F-D50EBE89EF95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261" y="2273"/>
                <a:ext cx="28" cy="17"/>
              </a:xfrm>
              <a:prstGeom prst="rect">
                <a:avLst/>
              </a:pr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41" name="Freeform 304">
                <a:extLst>
                  <a:ext uri="{FF2B5EF4-FFF2-40B4-BE49-F238E27FC236}">
                    <a16:creationId xmlns:a16="http://schemas.microsoft.com/office/drawing/2014/main" id="{060CF551-A6EB-1047-BA4C-BFA38BC1A58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766" y="1638"/>
                <a:ext cx="193" cy="836"/>
              </a:xfrm>
              <a:custGeom>
                <a:avLst/>
                <a:gdLst>
                  <a:gd name="T0" fmla="*/ 81 w 397"/>
                  <a:gd name="T1" fmla="*/ 1713 h 1720"/>
                  <a:gd name="T2" fmla="*/ 185 w 397"/>
                  <a:gd name="T3" fmla="*/ 1707 h 1720"/>
                  <a:gd name="T4" fmla="*/ 397 w 397"/>
                  <a:gd name="T5" fmla="*/ 19 h 1720"/>
                  <a:gd name="T6" fmla="*/ 293 w 397"/>
                  <a:gd name="T7" fmla="*/ 25 h 1720"/>
                  <a:gd name="T8" fmla="*/ 214 w 397"/>
                  <a:gd name="T9" fmla="*/ 0 h 1720"/>
                  <a:gd name="T10" fmla="*/ 1 w 397"/>
                  <a:gd name="T11" fmla="*/ 1688 h 1720"/>
                  <a:gd name="T12" fmla="*/ 81 w 397"/>
                  <a:gd name="T13" fmla="*/ 1713 h 1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7" h="1720">
                    <a:moveTo>
                      <a:pt x="81" y="1713"/>
                    </a:moveTo>
                    <a:cubicBezTo>
                      <a:pt x="137" y="1720"/>
                      <a:pt x="183" y="1717"/>
                      <a:pt x="185" y="1707"/>
                    </a:cubicBezTo>
                    <a:cubicBezTo>
                      <a:pt x="397" y="19"/>
                      <a:pt x="397" y="19"/>
                      <a:pt x="397" y="19"/>
                    </a:cubicBezTo>
                    <a:cubicBezTo>
                      <a:pt x="396" y="29"/>
                      <a:pt x="349" y="32"/>
                      <a:pt x="293" y="25"/>
                    </a:cubicBezTo>
                    <a:cubicBezTo>
                      <a:pt x="248" y="19"/>
                      <a:pt x="213" y="8"/>
                      <a:pt x="214" y="0"/>
                    </a:cubicBezTo>
                    <a:cubicBezTo>
                      <a:pt x="1" y="1688"/>
                      <a:pt x="1" y="1688"/>
                      <a:pt x="1" y="1688"/>
                    </a:cubicBezTo>
                    <a:cubicBezTo>
                      <a:pt x="0" y="1696"/>
                      <a:pt x="36" y="1708"/>
                      <a:pt x="81" y="1713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42" name="Freeform 305">
                <a:extLst>
                  <a:ext uri="{FF2B5EF4-FFF2-40B4-BE49-F238E27FC236}">
                    <a16:creationId xmlns:a16="http://schemas.microsoft.com/office/drawing/2014/main" id="{73093523-224E-CF43-954B-68AD0F7B4294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787" y="1640"/>
                <a:ext cx="140" cy="826"/>
              </a:xfrm>
              <a:custGeom>
                <a:avLst/>
                <a:gdLst>
                  <a:gd name="T0" fmla="*/ 33 w 288"/>
                  <a:gd name="T1" fmla="*/ 1699 h 1701"/>
                  <a:gd name="T2" fmla="*/ 76 w 288"/>
                  <a:gd name="T3" fmla="*/ 1696 h 1701"/>
                  <a:gd name="T4" fmla="*/ 288 w 288"/>
                  <a:gd name="T5" fmla="*/ 8 h 1701"/>
                  <a:gd name="T6" fmla="*/ 245 w 288"/>
                  <a:gd name="T7" fmla="*/ 10 h 1701"/>
                  <a:gd name="T8" fmla="*/ 213 w 288"/>
                  <a:gd name="T9" fmla="*/ 0 h 1701"/>
                  <a:gd name="T10" fmla="*/ 1 w 288"/>
                  <a:gd name="T11" fmla="*/ 1688 h 1701"/>
                  <a:gd name="T12" fmla="*/ 33 w 288"/>
                  <a:gd name="T13" fmla="*/ 1699 h 17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8" h="1701">
                    <a:moveTo>
                      <a:pt x="33" y="1699"/>
                    </a:moveTo>
                    <a:cubicBezTo>
                      <a:pt x="56" y="1701"/>
                      <a:pt x="75" y="1700"/>
                      <a:pt x="76" y="1696"/>
                    </a:cubicBezTo>
                    <a:cubicBezTo>
                      <a:pt x="288" y="8"/>
                      <a:pt x="288" y="8"/>
                      <a:pt x="288" y="8"/>
                    </a:cubicBezTo>
                    <a:cubicBezTo>
                      <a:pt x="288" y="12"/>
                      <a:pt x="268" y="13"/>
                      <a:pt x="245" y="10"/>
                    </a:cubicBezTo>
                    <a:cubicBezTo>
                      <a:pt x="227" y="8"/>
                      <a:pt x="213" y="4"/>
                      <a:pt x="213" y="0"/>
                    </a:cubicBezTo>
                    <a:cubicBezTo>
                      <a:pt x="1" y="1688"/>
                      <a:pt x="1" y="1688"/>
                      <a:pt x="1" y="1688"/>
                    </a:cubicBezTo>
                    <a:cubicBezTo>
                      <a:pt x="0" y="1692"/>
                      <a:pt x="15" y="1696"/>
                      <a:pt x="33" y="1699"/>
                    </a:cubicBezTo>
                    <a:close/>
                  </a:path>
                </a:pathLst>
              </a:cu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43" name="Freeform 306">
                <a:extLst>
                  <a:ext uri="{FF2B5EF4-FFF2-40B4-BE49-F238E27FC236}">
                    <a16:creationId xmlns:a16="http://schemas.microsoft.com/office/drawing/2014/main" id="{9D39E504-F196-4E4A-AC2B-009F8992004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766" y="1634"/>
                <a:ext cx="161" cy="830"/>
              </a:xfrm>
              <a:custGeom>
                <a:avLst/>
                <a:gdLst>
                  <a:gd name="T0" fmla="*/ 67 w 331"/>
                  <a:gd name="T1" fmla="*/ 1693 h 1709"/>
                  <a:gd name="T2" fmla="*/ 118 w 331"/>
                  <a:gd name="T3" fmla="*/ 1709 h 1709"/>
                  <a:gd name="T4" fmla="*/ 330 w 331"/>
                  <a:gd name="T5" fmla="*/ 21 h 1709"/>
                  <a:gd name="T6" fmla="*/ 279 w 331"/>
                  <a:gd name="T7" fmla="*/ 5 h 1709"/>
                  <a:gd name="T8" fmla="*/ 213 w 331"/>
                  <a:gd name="T9" fmla="*/ 9 h 1709"/>
                  <a:gd name="T10" fmla="*/ 0 w 331"/>
                  <a:gd name="T11" fmla="*/ 1697 h 1709"/>
                  <a:gd name="T12" fmla="*/ 67 w 331"/>
                  <a:gd name="T13" fmla="*/ 1693 h 17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1" h="1709">
                    <a:moveTo>
                      <a:pt x="67" y="1693"/>
                    </a:moveTo>
                    <a:cubicBezTo>
                      <a:pt x="96" y="1696"/>
                      <a:pt x="118" y="1704"/>
                      <a:pt x="118" y="1709"/>
                    </a:cubicBezTo>
                    <a:cubicBezTo>
                      <a:pt x="330" y="21"/>
                      <a:pt x="330" y="21"/>
                      <a:pt x="330" y="21"/>
                    </a:cubicBezTo>
                    <a:cubicBezTo>
                      <a:pt x="331" y="16"/>
                      <a:pt x="308" y="8"/>
                      <a:pt x="279" y="5"/>
                    </a:cubicBezTo>
                    <a:cubicBezTo>
                      <a:pt x="243" y="0"/>
                      <a:pt x="214" y="2"/>
                      <a:pt x="213" y="9"/>
                    </a:cubicBezTo>
                    <a:cubicBezTo>
                      <a:pt x="0" y="1697"/>
                      <a:pt x="0" y="1697"/>
                      <a:pt x="0" y="1697"/>
                    </a:cubicBezTo>
                    <a:cubicBezTo>
                      <a:pt x="1" y="1690"/>
                      <a:pt x="31" y="1688"/>
                      <a:pt x="67" y="1693"/>
                    </a:cubicBezTo>
                    <a:close/>
                  </a:path>
                </a:pathLst>
              </a:custGeom>
              <a:solidFill>
                <a:srgbClr val="F9FA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44" name="Freeform 307">
                <a:extLst>
                  <a:ext uri="{FF2B5EF4-FFF2-40B4-BE49-F238E27FC236}">
                    <a16:creationId xmlns:a16="http://schemas.microsoft.com/office/drawing/2014/main" id="{6A237A44-3A7A-EC4C-9B1F-031BF7F5038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813" y="1631"/>
                <a:ext cx="146" cy="836"/>
              </a:xfrm>
              <a:custGeom>
                <a:avLst/>
                <a:gdLst>
                  <a:gd name="T0" fmla="*/ 88 w 301"/>
                  <a:gd name="T1" fmla="*/ 1722 h 1722"/>
                  <a:gd name="T2" fmla="*/ 300 w 301"/>
                  <a:gd name="T3" fmla="*/ 34 h 1722"/>
                  <a:gd name="T4" fmla="*/ 212 w 301"/>
                  <a:gd name="T5" fmla="*/ 0 h 1722"/>
                  <a:gd name="T6" fmla="*/ 0 w 301"/>
                  <a:gd name="T7" fmla="*/ 1688 h 1722"/>
                  <a:gd name="T8" fmla="*/ 88 w 301"/>
                  <a:gd name="T9" fmla="*/ 1722 h 17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1" h="1722">
                    <a:moveTo>
                      <a:pt x="88" y="1722"/>
                    </a:moveTo>
                    <a:cubicBezTo>
                      <a:pt x="300" y="34"/>
                      <a:pt x="300" y="34"/>
                      <a:pt x="300" y="34"/>
                    </a:cubicBezTo>
                    <a:cubicBezTo>
                      <a:pt x="301" y="23"/>
                      <a:pt x="264" y="9"/>
                      <a:pt x="212" y="0"/>
                    </a:cubicBezTo>
                    <a:cubicBezTo>
                      <a:pt x="0" y="1688"/>
                      <a:pt x="0" y="1688"/>
                      <a:pt x="0" y="1688"/>
                    </a:cubicBezTo>
                    <a:cubicBezTo>
                      <a:pt x="52" y="1697"/>
                      <a:pt x="89" y="1711"/>
                      <a:pt x="88" y="172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45" name="Freeform 308">
                <a:extLst>
                  <a:ext uri="{FF2B5EF4-FFF2-40B4-BE49-F238E27FC236}">
                    <a16:creationId xmlns:a16="http://schemas.microsoft.com/office/drawing/2014/main" id="{6CFDDA65-3DB4-8642-A383-9A3F72C0D96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0" y="1816"/>
                <a:ext cx="118" cy="668"/>
              </a:xfrm>
              <a:custGeom>
                <a:avLst/>
                <a:gdLst>
                  <a:gd name="T0" fmla="*/ 65 w 242"/>
                  <a:gd name="T1" fmla="*/ 1373 h 1376"/>
                  <a:gd name="T2" fmla="*/ 148 w 242"/>
                  <a:gd name="T3" fmla="*/ 1363 h 1376"/>
                  <a:gd name="T4" fmla="*/ 242 w 242"/>
                  <a:gd name="T5" fmla="*/ 7 h 1376"/>
                  <a:gd name="T6" fmla="*/ 159 w 242"/>
                  <a:gd name="T7" fmla="*/ 17 h 1376"/>
                  <a:gd name="T8" fmla="*/ 95 w 242"/>
                  <a:gd name="T9" fmla="*/ 0 h 1376"/>
                  <a:gd name="T10" fmla="*/ 1 w 242"/>
                  <a:gd name="T11" fmla="*/ 1356 h 1376"/>
                  <a:gd name="T12" fmla="*/ 65 w 242"/>
                  <a:gd name="T13" fmla="*/ 1373 h 1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2" h="1376">
                    <a:moveTo>
                      <a:pt x="65" y="1373"/>
                    </a:moveTo>
                    <a:cubicBezTo>
                      <a:pt x="110" y="1376"/>
                      <a:pt x="147" y="1371"/>
                      <a:pt x="148" y="1363"/>
                    </a:cubicBezTo>
                    <a:cubicBezTo>
                      <a:pt x="242" y="7"/>
                      <a:pt x="242" y="7"/>
                      <a:pt x="242" y="7"/>
                    </a:cubicBezTo>
                    <a:cubicBezTo>
                      <a:pt x="242" y="16"/>
                      <a:pt x="205" y="20"/>
                      <a:pt x="159" y="17"/>
                    </a:cubicBezTo>
                    <a:cubicBezTo>
                      <a:pt x="123" y="14"/>
                      <a:pt x="95" y="7"/>
                      <a:pt x="95" y="0"/>
                    </a:cubicBezTo>
                    <a:cubicBezTo>
                      <a:pt x="1" y="1356"/>
                      <a:pt x="1" y="1356"/>
                      <a:pt x="1" y="1356"/>
                    </a:cubicBezTo>
                    <a:cubicBezTo>
                      <a:pt x="0" y="1363"/>
                      <a:pt x="29" y="1370"/>
                      <a:pt x="65" y="1373"/>
                    </a:cubicBezTo>
                    <a:close/>
                  </a:path>
                </a:pathLst>
              </a:custGeom>
              <a:solidFill>
                <a:srgbClr val="C1A8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46" name="Freeform 309">
                <a:extLst>
                  <a:ext uri="{FF2B5EF4-FFF2-40B4-BE49-F238E27FC236}">
                    <a16:creationId xmlns:a16="http://schemas.microsoft.com/office/drawing/2014/main" id="{E3BBE77B-DA6C-D444-B7D8-651FD3E20B5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97" y="1817"/>
                <a:ext cx="75" cy="662"/>
              </a:xfrm>
              <a:custGeom>
                <a:avLst/>
                <a:gdLst>
                  <a:gd name="T0" fmla="*/ 26 w 154"/>
                  <a:gd name="T1" fmla="*/ 1362 h 1364"/>
                  <a:gd name="T2" fmla="*/ 60 w 154"/>
                  <a:gd name="T3" fmla="*/ 1358 h 1364"/>
                  <a:gd name="T4" fmla="*/ 154 w 154"/>
                  <a:gd name="T5" fmla="*/ 3 h 1364"/>
                  <a:gd name="T6" fmla="*/ 120 w 154"/>
                  <a:gd name="T7" fmla="*/ 7 h 1364"/>
                  <a:gd name="T8" fmla="*/ 94 w 154"/>
                  <a:gd name="T9" fmla="*/ 0 h 1364"/>
                  <a:gd name="T10" fmla="*/ 0 w 154"/>
                  <a:gd name="T11" fmla="*/ 1355 h 1364"/>
                  <a:gd name="T12" fmla="*/ 26 w 154"/>
                  <a:gd name="T13" fmla="*/ 1362 h 1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" h="1364">
                    <a:moveTo>
                      <a:pt x="26" y="1362"/>
                    </a:moveTo>
                    <a:cubicBezTo>
                      <a:pt x="45" y="1364"/>
                      <a:pt x="60" y="1362"/>
                      <a:pt x="60" y="1358"/>
                    </a:cubicBezTo>
                    <a:cubicBezTo>
                      <a:pt x="154" y="3"/>
                      <a:pt x="154" y="3"/>
                      <a:pt x="154" y="3"/>
                    </a:cubicBezTo>
                    <a:cubicBezTo>
                      <a:pt x="154" y="6"/>
                      <a:pt x="139" y="8"/>
                      <a:pt x="120" y="7"/>
                    </a:cubicBezTo>
                    <a:cubicBezTo>
                      <a:pt x="106" y="5"/>
                      <a:pt x="94" y="2"/>
                      <a:pt x="94" y="0"/>
                    </a:cubicBezTo>
                    <a:cubicBezTo>
                      <a:pt x="0" y="1355"/>
                      <a:pt x="0" y="1355"/>
                      <a:pt x="0" y="1355"/>
                    </a:cubicBezTo>
                    <a:cubicBezTo>
                      <a:pt x="0" y="1358"/>
                      <a:pt x="11" y="1361"/>
                      <a:pt x="26" y="1362"/>
                    </a:cubicBezTo>
                    <a:close/>
                  </a:path>
                </a:pathLst>
              </a:custGeom>
              <a:solidFill>
                <a:srgbClr val="B19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47" name="Freeform 310">
                <a:extLst>
                  <a:ext uri="{FF2B5EF4-FFF2-40B4-BE49-F238E27FC236}">
                    <a16:creationId xmlns:a16="http://schemas.microsoft.com/office/drawing/2014/main" id="{746422AE-5637-434D-A254-C49DD40203C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812"/>
                <a:ext cx="91" cy="664"/>
              </a:xfrm>
              <a:custGeom>
                <a:avLst/>
                <a:gdLst>
                  <a:gd name="T0" fmla="*/ 53 w 188"/>
                  <a:gd name="T1" fmla="*/ 1358 h 1368"/>
                  <a:gd name="T2" fmla="*/ 94 w 188"/>
                  <a:gd name="T3" fmla="*/ 1368 h 1368"/>
                  <a:gd name="T4" fmla="*/ 188 w 188"/>
                  <a:gd name="T5" fmla="*/ 13 h 1368"/>
                  <a:gd name="T6" fmla="*/ 147 w 188"/>
                  <a:gd name="T7" fmla="*/ 2 h 1368"/>
                  <a:gd name="T8" fmla="*/ 94 w 188"/>
                  <a:gd name="T9" fmla="*/ 8 h 1368"/>
                  <a:gd name="T10" fmla="*/ 0 w 188"/>
                  <a:gd name="T11" fmla="*/ 1364 h 1368"/>
                  <a:gd name="T12" fmla="*/ 53 w 188"/>
                  <a:gd name="T13" fmla="*/ 1358 h 1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8" h="1368">
                    <a:moveTo>
                      <a:pt x="53" y="1358"/>
                    </a:moveTo>
                    <a:cubicBezTo>
                      <a:pt x="76" y="1359"/>
                      <a:pt x="94" y="1364"/>
                      <a:pt x="94" y="1368"/>
                    </a:cubicBezTo>
                    <a:cubicBezTo>
                      <a:pt x="188" y="13"/>
                      <a:pt x="188" y="13"/>
                      <a:pt x="188" y="13"/>
                    </a:cubicBezTo>
                    <a:cubicBezTo>
                      <a:pt x="188" y="8"/>
                      <a:pt x="170" y="3"/>
                      <a:pt x="147" y="2"/>
                    </a:cubicBezTo>
                    <a:cubicBezTo>
                      <a:pt x="118" y="0"/>
                      <a:pt x="94" y="3"/>
                      <a:pt x="94" y="8"/>
                    </a:cubicBezTo>
                    <a:cubicBezTo>
                      <a:pt x="0" y="1364"/>
                      <a:pt x="0" y="1364"/>
                      <a:pt x="0" y="1364"/>
                    </a:cubicBezTo>
                    <a:cubicBezTo>
                      <a:pt x="0" y="1358"/>
                      <a:pt x="24" y="1356"/>
                      <a:pt x="53" y="1358"/>
                    </a:cubicBezTo>
                    <a:close/>
                  </a:path>
                </a:pathLst>
              </a:custGeom>
              <a:solidFill>
                <a:srgbClr val="D5C1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48" name="Freeform 311">
                <a:extLst>
                  <a:ext uri="{FF2B5EF4-FFF2-40B4-BE49-F238E27FC236}">
                    <a16:creationId xmlns:a16="http://schemas.microsoft.com/office/drawing/2014/main" id="{8DD17193-FEAB-CF4B-B05F-6275A59A760E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717" y="1808"/>
                <a:ext cx="81" cy="670"/>
              </a:xfrm>
              <a:custGeom>
                <a:avLst/>
                <a:gdLst>
                  <a:gd name="T0" fmla="*/ 72 w 167"/>
                  <a:gd name="T1" fmla="*/ 1379 h 1379"/>
                  <a:gd name="T2" fmla="*/ 166 w 167"/>
                  <a:gd name="T3" fmla="*/ 23 h 1379"/>
                  <a:gd name="T4" fmla="*/ 94 w 167"/>
                  <a:gd name="T5" fmla="*/ 0 h 1379"/>
                  <a:gd name="T6" fmla="*/ 0 w 167"/>
                  <a:gd name="T7" fmla="*/ 1356 h 1379"/>
                  <a:gd name="T8" fmla="*/ 72 w 167"/>
                  <a:gd name="T9" fmla="*/ 1379 h 13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7" h="1379">
                    <a:moveTo>
                      <a:pt x="72" y="1379"/>
                    </a:moveTo>
                    <a:cubicBezTo>
                      <a:pt x="166" y="23"/>
                      <a:pt x="166" y="23"/>
                      <a:pt x="166" y="23"/>
                    </a:cubicBezTo>
                    <a:cubicBezTo>
                      <a:pt x="167" y="14"/>
                      <a:pt x="136" y="5"/>
                      <a:pt x="94" y="0"/>
                    </a:cubicBezTo>
                    <a:cubicBezTo>
                      <a:pt x="0" y="1356"/>
                      <a:pt x="0" y="1356"/>
                      <a:pt x="0" y="1356"/>
                    </a:cubicBezTo>
                    <a:cubicBezTo>
                      <a:pt x="42" y="1361"/>
                      <a:pt x="72" y="1370"/>
                      <a:pt x="72" y="1379"/>
                    </a:cubicBezTo>
                    <a:close/>
                  </a:path>
                </a:pathLst>
              </a:custGeom>
              <a:solidFill>
                <a:srgbClr val="ECDD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49" name="Freeform 312">
                <a:extLst>
                  <a:ext uri="{FF2B5EF4-FFF2-40B4-BE49-F238E27FC236}">
                    <a16:creationId xmlns:a16="http://schemas.microsoft.com/office/drawing/2014/main" id="{26ACE6C1-64AE-A949-AA39-A82F5E221C28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4323" y="2602"/>
                <a:ext cx="8" cy="19"/>
              </a:xfrm>
              <a:custGeom>
                <a:avLst/>
                <a:gdLst>
                  <a:gd name="T0" fmla="*/ 0 w 17"/>
                  <a:gd name="T1" fmla="*/ 1 h 39"/>
                  <a:gd name="T2" fmla="*/ 0 w 17"/>
                  <a:gd name="T3" fmla="*/ 38 h 39"/>
                  <a:gd name="T4" fmla="*/ 0 w 17"/>
                  <a:gd name="T5" fmla="*/ 39 h 39"/>
                  <a:gd name="T6" fmla="*/ 7 w 17"/>
                  <a:gd name="T7" fmla="*/ 39 h 39"/>
                  <a:gd name="T8" fmla="*/ 17 w 17"/>
                  <a:gd name="T9" fmla="*/ 30 h 39"/>
                  <a:gd name="T10" fmla="*/ 17 w 17"/>
                  <a:gd name="T11" fmla="*/ 9 h 39"/>
                  <a:gd name="T12" fmla="*/ 7 w 17"/>
                  <a:gd name="T13" fmla="*/ 0 h 39"/>
                  <a:gd name="T14" fmla="*/ 0 w 17"/>
                  <a:gd name="T15" fmla="*/ 0 h 39"/>
                  <a:gd name="T16" fmla="*/ 0 w 17"/>
                  <a:gd name="T17" fmla="*/ 1 h 39"/>
                  <a:gd name="T18" fmla="*/ 7 w 17"/>
                  <a:gd name="T19" fmla="*/ 6 h 39"/>
                  <a:gd name="T20" fmla="*/ 10 w 17"/>
                  <a:gd name="T21" fmla="*/ 9 h 39"/>
                  <a:gd name="T22" fmla="*/ 10 w 17"/>
                  <a:gd name="T23" fmla="*/ 30 h 39"/>
                  <a:gd name="T24" fmla="*/ 7 w 17"/>
                  <a:gd name="T25" fmla="*/ 33 h 39"/>
                  <a:gd name="T26" fmla="*/ 7 w 17"/>
                  <a:gd name="T27" fmla="*/ 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39">
                    <a:moveTo>
                      <a:pt x="0" y="1"/>
                    </a:moveTo>
                    <a:cubicBezTo>
                      <a:pt x="0" y="38"/>
                      <a:pt x="0" y="38"/>
                      <a:pt x="0" y="38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7" y="39"/>
                      <a:pt x="7" y="39"/>
                      <a:pt x="7" y="39"/>
                    </a:cubicBezTo>
                    <a:cubicBezTo>
                      <a:pt x="12" y="39"/>
                      <a:pt x="17" y="35"/>
                      <a:pt x="17" y="30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7" y="4"/>
                      <a:pt x="12" y="0"/>
                      <a:pt x="7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"/>
                    </a:lnTo>
                    <a:close/>
                    <a:moveTo>
                      <a:pt x="7" y="6"/>
                    </a:moveTo>
                    <a:cubicBezTo>
                      <a:pt x="9" y="6"/>
                      <a:pt x="10" y="7"/>
                      <a:pt x="10" y="9"/>
                    </a:cubicBezTo>
                    <a:cubicBezTo>
                      <a:pt x="10" y="30"/>
                      <a:pt x="10" y="30"/>
                      <a:pt x="10" y="30"/>
                    </a:cubicBezTo>
                    <a:cubicBezTo>
                      <a:pt x="10" y="32"/>
                      <a:pt x="9" y="33"/>
                      <a:pt x="7" y="33"/>
                    </a:cubicBezTo>
                    <a:cubicBezTo>
                      <a:pt x="7" y="6"/>
                      <a:pt x="7" y="6"/>
                      <a:pt x="7" y="6"/>
                    </a:cubicBezTo>
                    <a:close/>
                  </a:path>
                </a:pathLst>
              </a:custGeom>
              <a:solidFill>
                <a:srgbClr val="D884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50" name="Freeform 313">
                <a:extLst>
                  <a:ext uri="{FF2B5EF4-FFF2-40B4-BE49-F238E27FC236}">
                    <a16:creationId xmlns:a16="http://schemas.microsoft.com/office/drawing/2014/main" id="{6607D79F-5BD1-C042-8C46-48694ED952E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246" y="2597"/>
                <a:ext cx="77" cy="29"/>
              </a:xfrm>
              <a:custGeom>
                <a:avLst/>
                <a:gdLst>
                  <a:gd name="T0" fmla="*/ 147 w 159"/>
                  <a:gd name="T1" fmla="*/ 0 h 59"/>
                  <a:gd name="T2" fmla="*/ 159 w 159"/>
                  <a:gd name="T3" fmla="*/ 11 h 59"/>
                  <a:gd name="T4" fmla="*/ 159 w 159"/>
                  <a:gd name="T5" fmla="*/ 48 h 59"/>
                  <a:gd name="T6" fmla="*/ 147 w 159"/>
                  <a:gd name="T7" fmla="*/ 59 h 59"/>
                  <a:gd name="T8" fmla="*/ 12 w 159"/>
                  <a:gd name="T9" fmla="*/ 59 h 59"/>
                  <a:gd name="T10" fmla="*/ 0 w 159"/>
                  <a:gd name="T11" fmla="*/ 48 h 59"/>
                  <a:gd name="T12" fmla="*/ 0 w 159"/>
                  <a:gd name="T13" fmla="*/ 11 h 59"/>
                  <a:gd name="T14" fmla="*/ 12 w 159"/>
                  <a:gd name="T15" fmla="*/ 0 h 59"/>
                  <a:gd name="T16" fmla="*/ 147 w 159"/>
                  <a:gd name="T17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9" h="59">
                    <a:moveTo>
                      <a:pt x="147" y="0"/>
                    </a:moveTo>
                    <a:cubicBezTo>
                      <a:pt x="154" y="0"/>
                      <a:pt x="159" y="5"/>
                      <a:pt x="159" y="11"/>
                    </a:cubicBezTo>
                    <a:cubicBezTo>
                      <a:pt x="159" y="48"/>
                      <a:pt x="159" y="48"/>
                      <a:pt x="159" y="48"/>
                    </a:cubicBezTo>
                    <a:cubicBezTo>
                      <a:pt x="159" y="54"/>
                      <a:pt x="154" y="59"/>
                      <a:pt x="147" y="59"/>
                    </a:cubicBezTo>
                    <a:cubicBezTo>
                      <a:pt x="12" y="59"/>
                      <a:pt x="12" y="59"/>
                      <a:pt x="12" y="59"/>
                    </a:cubicBezTo>
                    <a:cubicBezTo>
                      <a:pt x="5" y="59"/>
                      <a:pt x="0" y="54"/>
                      <a:pt x="0" y="48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5" y="0"/>
                      <a:pt x="12" y="0"/>
                    </a:cubicBezTo>
                    <a:lnTo>
                      <a:pt x="147" y="0"/>
                    </a:lnTo>
                    <a:close/>
                  </a:path>
                </a:pathLst>
              </a:custGeom>
              <a:solidFill>
                <a:srgbClr val="D884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51" name="Freeform 314">
                <a:extLst>
                  <a:ext uri="{FF2B5EF4-FFF2-40B4-BE49-F238E27FC236}">
                    <a16:creationId xmlns:a16="http://schemas.microsoft.com/office/drawing/2014/main" id="{1EF9888C-9F2A-584A-93DE-646A3784E0A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228" y="2602"/>
                <a:ext cx="18" cy="20"/>
              </a:xfrm>
              <a:custGeom>
                <a:avLst/>
                <a:gdLst>
                  <a:gd name="T0" fmla="*/ 18 w 18"/>
                  <a:gd name="T1" fmla="*/ 18 h 20"/>
                  <a:gd name="T2" fmla="*/ 18 w 18"/>
                  <a:gd name="T3" fmla="*/ 0 h 20"/>
                  <a:gd name="T4" fmla="*/ 0 w 18"/>
                  <a:gd name="T5" fmla="*/ 0 h 20"/>
                  <a:gd name="T6" fmla="*/ 0 w 18"/>
                  <a:gd name="T7" fmla="*/ 20 h 20"/>
                  <a:gd name="T8" fmla="*/ 18 w 18"/>
                  <a:gd name="T9" fmla="*/ 20 h 20"/>
                  <a:gd name="T10" fmla="*/ 18 w 18"/>
                  <a:gd name="T11" fmla="*/ 19 h 20"/>
                  <a:gd name="T12" fmla="*/ 18 w 18"/>
                  <a:gd name="T13" fmla="*/ 1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20">
                    <a:moveTo>
                      <a:pt x="18" y="18"/>
                    </a:moveTo>
                    <a:lnTo>
                      <a:pt x="18" y="0"/>
                    </a:lnTo>
                    <a:lnTo>
                      <a:pt x="0" y="0"/>
                    </a:lnTo>
                    <a:lnTo>
                      <a:pt x="0" y="20"/>
                    </a:lnTo>
                    <a:lnTo>
                      <a:pt x="18" y="20"/>
                    </a:lnTo>
                    <a:lnTo>
                      <a:pt x="18" y="19"/>
                    </a:lnTo>
                    <a:lnTo>
                      <a:pt x="18" y="18"/>
                    </a:lnTo>
                    <a:close/>
                  </a:path>
                </a:pathLst>
              </a:custGeom>
              <a:solidFill>
                <a:srgbClr val="C9C9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52" name="Rectangle 315">
                <a:extLst>
                  <a:ext uri="{FF2B5EF4-FFF2-40B4-BE49-F238E27FC236}">
                    <a16:creationId xmlns:a16="http://schemas.microsoft.com/office/drawing/2014/main" id="{3F44340A-72EB-B343-B7EE-65B25E36CE6C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234" y="2615"/>
                <a:ext cx="3" cy="4"/>
              </a:xfrm>
              <a:prstGeom prst="rect">
                <a:avLst/>
              </a:prstGeom>
              <a:solidFill>
                <a:srgbClr val="3954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53" name="Rectangle 316">
                <a:extLst>
                  <a:ext uri="{FF2B5EF4-FFF2-40B4-BE49-F238E27FC236}">
                    <a16:creationId xmlns:a16="http://schemas.microsoft.com/office/drawing/2014/main" id="{00D8DCE6-9B7C-D04B-A9ED-BB35F7BDE13C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234" y="2605"/>
                <a:ext cx="3" cy="5"/>
              </a:xfrm>
              <a:prstGeom prst="rect">
                <a:avLst/>
              </a:prstGeom>
              <a:solidFill>
                <a:srgbClr val="3954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54" name="Freeform 317">
                <a:extLst>
                  <a:ext uri="{FF2B5EF4-FFF2-40B4-BE49-F238E27FC236}">
                    <a16:creationId xmlns:a16="http://schemas.microsoft.com/office/drawing/2014/main" id="{251C2498-D2CB-9547-A5A2-A59C207040A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62" y="2779"/>
                <a:ext cx="159" cy="160"/>
              </a:xfrm>
              <a:custGeom>
                <a:avLst/>
                <a:gdLst>
                  <a:gd name="T0" fmla="*/ 329 w 329"/>
                  <a:gd name="T1" fmla="*/ 304 h 330"/>
                  <a:gd name="T2" fmla="*/ 303 w 329"/>
                  <a:gd name="T3" fmla="*/ 330 h 330"/>
                  <a:gd name="T4" fmla="*/ 25 w 329"/>
                  <a:gd name="T5" fmla="*/ 330 h 330"/>
                  <a:gd name="T6" fmla="*/ 0 w 329"/>
                  <a:gd name="T7" fmla="*/ 304 h 330"/>
                  <a:gd name="T8" fmla="*/ 0 w 329"/>
                  <a:gd name="T9" fmla="*/ 26 h 330"/>
                  <a:gd name="T10" fmla="*/ 25 w 329"/>
                  <a:gd name="T11" fmla="*/ 0 h 330"/>
                  <a:gd name="T12" fmla="*/ 303 w 329"/>
                  <a:gd name="T13" fmla="*/ 0 h 330"/>
                  <a:gd name="T14" fmla="*/ 329 w 329"/>
                  <a:gd name="T15" fmla="*/ 26 h 330"/>
                  <a:gd name="T16" fmla="*/ 329 w 329"/>
                  <a:gd name="T17" fmla="*/ 304 h 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9" h="330">
                    <a:moveTo>
                      <a:pt x="329" y="304"/>
                    </a:moveTo>
                    <a:cubicBezTo>
                      <a:pt x="329" y="318"/>
                      <a:pt x="318" y="330"/>
                      <a:pt x="303" y="330"/>
                    </a:cubicBezTo>
                    <a:cubicBezTo>
                      <a:pt x="25" y="330"/>
                      <a:pt x="25" y="330"/>
                      <a:pt x="25" y="330"/>
                    </a:cubicBezTo>
                    <a:cubicBezTo>
                      <a:pt x="11" y="330"/>
                      <a:pt x="0" y="318"/>
                      <a:pt x="0" y="304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12"/>
                      <a:pt x="11" y="0"/>
                      <a:pt x="25" y="0"/>
                    </a:cubicBezTo>
                    <a:cubicBezTo>
                      <a:pt x="303" y="0"/>
                      <a:pt x="303" y="0"/>
                      <a:pt x="303" y="0"/>
                    </a:cubicBezTo>
                    <a:cubicBezTo>
                      <a:pt x="318" y="0"/>
                      <a:pt x="329" y="12"/>
                      <a:pt x="329" y="26"/>
                    </a:cubicBezTo>
                    <a:lnTo>
                      <a:pt x="329" y="304"/>
                    </a:ln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55" name="Rectangle 318">
                <a:extLst>
                  <a:ext uri="{FF2B5EF4-FFF2-40B4-BE49-F238E27FC236}">
                    <a16:creationId xmlns:a16="http://schemas.microsoft.com/office/drawing/2014/main" id="{0A7AA43C-695B-5E47-AB2B-0C2D74255389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3480" y="2799"/>
                <a:ext cx="123" cy="123"/>
              </a:xfrm>
              <a:prstGeom prst="rect">
                <a:avLst/>
              </a:pr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56" name="Rectangle 319">
                <a:extLst>
                  <a:ext uri="{FF2B5EF4-FFF2-40B4-BE49-F238E27FC236}">
                    <a16:creationId xmlns:a16="http://schemas.microsoft.com/office/drawing/2014/main" id="{4DAEB180-5DEE-6E45-AEEC-23F63D457FD2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3480" y="2799"/>
                <a:ext cx="123" cy="41"/>
              </a:xfrm>
              <a:prstGeom prst="rect">
                <a:avLst/>
              </a:prstGeom>
              <a:solidFill>
                <a:srgbClr val="6A7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57" name="Freeform 320">
                <a:extLst>
                  <a:ext uri="{FF2B5EF4-FFF2-40B4-BE49-F238E27FC236}">
                    <a16:creationId xmlns:a16="http://schemas.microsoft.com/office/drawing/2014/main" id="{1B24F260-6C06-834E-BB4A-A4A58EE6157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03" y="2848"/>
                <a:ext cx="33" cy="62"/>
              </a:xfrm>
              <a:custGeom>
                <a:avLst/>
                <a:gdLst>
                  <a:gd name="T0" fmla="*/ 66 w 66"/>
                  <a:gd name="T1" fmla="*/ 109 h 128"/>
                  <a:gd name="T2" fmla="*/ 66 w 66"/>
                  <a:gd name="T3" fmla="*/ 128 h 128"/>
                  <a:gd name="T4" fmla="*/ 1 w 66"/>
                  <a:gd name="T5" fmla="*/ 128 h 128"/>
                  <a:gd name="T6" fmla="*/ 1 w 66"/>
                  <a:gd name="T7" fmla="*/ 116 h 128"/>
                  <a:gd name="T8" fmla="*/ 7 w 66"/>
                  <a:gd name="T9" fmla="*/ 100 h 128"/>
                  <a:gd name="T10" fmla="*/ 22 w 66"/>
                  <a:gd name="T11" fmla="*/ 80 h 128"/>
                  <a:gd name="T12" fmla="*/ 42 w 66"/>
                  <a:gd name="T13" fmla="*/ 34 h 128"/>
                  <a:gd name="T14" fmla="*/ 38 w 66"/>
                  <a:gd name="T15" fmla="*/ 22 h 128"/>
                  <a:gd name="T16" fmla="*/ 30 w 66"/>
                  <a:gd name="T17" fmla="*/ 19 h 128"/>
                  <a:gd name="T18" fmla="*/ 21 w 66"/>
                  <a:gd name="T19" fmla="*/ 25 h 128"/>
                  <a:gd name="T20" fmla="*/ 19 w 66"/>
                  <a:gd name="T21" fmla="*/ 36 h 128"/>
                  <a:gd name="T22" fmla="*/ 19 w 66"/>
                  <a:gd name="T23" fmla="*/ 40 h 128"/>
                  <a:gd name="T24" fmla="*/ 0 w 66"/>
                  <a:gd name="T25" fmla="*/ 40 h 128"/>
                  <a:gd name="T26" fmla="*/ 0 w 66"/>
                  <a:gd name="T27" fmla="*/ 36 h 128"/>
                  <a:gd name="T28" fmla="*/ 11 w 66"/>
                  <a:gd name="T29" fmla="*/ 6 h 128"/>
                  <a:gd name="T30" fmla="*/ 31 w 66"/>
                  <a:gd name="T31" fmla="*/ 0 h 128"/>
                  <a:gd name="T32" fmla="*/ 54 w 66"/>
                  <a:gd name="T33" fmla="*/ 8 h 128"/>
                  <a:gd name="T34" fmla="*/ 64 w 66"/>
                  <a:gd name="T35" fmla="*/ 35 h 128"/>
                  <a:gd name="T36" fmla="*/ 49 w 66"/>
                  <a:gd name="T37" fmla="*/ 77 h 128"/>
                  <a:gd name="T38" fmla="*/ 36 w 66"/>
                  <a:gd name="T39" fmla="*/ 94 h 128"/>
                  <a:gd name="T40" fmla="*/ 25 w 66"/>
                  <a:gd name="T41" fmla="*/ 109 h 128"/>
                  <a:gd name="T42" fmla="*/ 66 w 66"/>
                  <a:gd name="T43" fmla="*/ 109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6" h="128">
                    <a:moveTo>
                      <a:pt x="66" y="109"/>
                    </a:moveTo>
                    <a:cubicBezTo>
                      <a:pt x="66" y="128"/>
                      <a:pt x="66" y="128"/>
                      <a:pt x="66" y="128"/>
                    </a:cubicBezTo>
                    <a:cubicBezTo>
                      <a:pt x="1" y="128"/>
                      <a:pt x="1" y="128"/>
                      <a:pt x="1" y="128"/>
                    </a:cubicBezTo>
                    <a:cubicBezTo>
                      <a:pt x="1" y="116"/>
                      <a:pt x="1" y="116"/>
                      <a:pt x="1" y="116"/>
                    </a:cubicBezTo>
                    <a:cubicBezTo>
                      <a:pt x="1" y="112"/>
                      <a:pt x="3" y="107"/>
                      <a:pt x="7" y="100"/>
                    </a:cubicBezTo>
                    <a:cubicBezTo>
                      <a:pt x="7" y="100"/>
                      <a:pt x="12" y="93"/>
                      <a:pt x="22" y="80"/>
                    </a:cubicBezTo>
                    <a:cubicBezTo>
                      <a:pt x="35" y="61"/>
                      <a:pt x="42" y="46"/>
                      <a:pt x="42" y="34"/>
                    </a:cubicBezTo>
                    <a:cubicBezTo>
                      <a:pt x="42" y="28"/>
                      <a:pt x="41" y="24"/>
                      <a:pt x="38" y="22"/>
                    </a:cubicBezTo>
                    <a:cubicBezTo>
                      <a:pt x="36" y="20"/>
                      <a:pt x="33" y="19"/>
                      <a:pt x="30" y="19"/>
                    </a:cubicBezTo>
                    <a:cubicBezTo>
                      <a:pt x="26" y="19"/>
                      <a:pt x="23" y="21"/>
                      <a:pt x="21" y="25"/>
                    </a:cubicBezTo>
                    <a:cubicBezTo>
                      <a:pt x="20" y="29"/>
                      <a:pt x="19" y="32"/>
                      <a:pt x="19" y="36"/>
                    </a:cubicBezTo>
                    <a:cubicBezTo>
                      <a:pt x="19" y="40"/>
                      <a:pt x="19" y="40"/>
                      <a:pt x="19" y="4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22"/>
                      <a:pt x="3" y="12"/>
                      <a:pt x="11" y="6"/>
                    </a:cubicBezTo>
                    <a:cubicBezTo>
                      <a:pt x="16" y="2"/>
                      <a:pt x="23" y="0"/>
                      <a:pt x="31" y="0"/>
                    </a:cubicBezTo>
                    <a:cubicBezTo>
                      <a:pt x="41" y="0"/>
                      <a:pt x="48" y="2"/>
                      <a:pt x="54" y="8"/>
                    </a:cubicBezTo>
                    <a:cubicBezTo>
                      <a:pt x="61" y="14"/>
                      <a:pt x="64" y="23"/>
                      <a:pt x="64" y="35"/>
                    </a:cubicBezTo>
                    <a:cubicBezTo>
                      <a:pt x="64" y="48"/>
                      <a:pt x="59" y="62"/>
                      <a:pt x="49" y="77"/>
                    </a:cubicBezTo>
                    <a:cubicBezTo>
                      <a:pt x="46" y="81"/>
                      <a:pt x="42" y="87"/>
                      <a:pt x="36" y="94"/>
                    </a:cubicBezTo>
                    <a:cubicBezTo>
                      <a:pt x="31" y="101"/>
                      <a:pt x="27" y="106"/>
                      <a:pt x="25" y="109"/>
                    </a:cubicBezTo>
                    <a:lnTo>
                      <a:pt x="66" y="109"/>
                    </a:lnTo>
                    <a:close/>
                  </a:path>
                </a:pathLst>
              </a:custGeom>
              <a:solidFill>
                <a:srgbClr val="62C3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58" name="Freeform 321">
                <a:extLst>
                  <a:ext uri="{FF2B5EF4-FFF2-40B4-BE49-F238E27FC236}">
                    <a16:creationId xmlns:a16="http://schemas.microsoft.com/office/drawing/2014/main" id="{252A5D20-DCE6-0F46-9890-ACAFBBB6F48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46" y="2847"/>
                <a:ext cx="33" cy="63"/>
              </a:xfrm>
              <a:custGeom>
                <a:avLst/>
                <a:gdLst>
                  <a:gd name="T0" fmla="*/ 68 w 68"/>
                  <a:gd name="T1" fmla="*/ 91 h 130"/>
                  <a:gd name="T2" fmla="*/ 56 w 68"/>
                  <a:gd name="T3" fmla="*/ 121 h 130"/>
                  <a:gd name="T4" fmla="*/ 33 w 68"/>
                  <a:gd name="T5" fmla="*/ 130 h 130"/>
                  <a:gd name="T6" fmla="*/ 0 w 68"/>
                  <a:gd name="T7" fmla="*/ 98 h 130"/>
                  <a:gd name="T8" fmla="*/ 20 w 68"/>
                  <a:gd name="T9" fmla="*/ 98 h 130"/>
                  <a:gd name="T10" fmla="*/ 32 w 68"/>
                  <a:gd name="T11" fmla="*/ 109 h 130"/>
                  <a:gd name="T12" fmla="*/ 41 w 68"/>
                  <a:gd name="T13" fmla="*/ 106 h 130"/>
                  <a:gd name="T14" fmla="*/ 45 w 68"/>
                  <a:gd name="T15" fmla="*/ 91 h 130"/>
                  <a:gd name="T16" fmla="*/ 41 w 68"/>
                  <a:gd name="T17" fmla="*/ 77 h 130"/>
                  <a:gd name="T18" fmla="*/ 28 w 68"/>
                  <a:gd name="T19" fmla="*/ 71 h 130"/>
                  <a:gd name="T20" fmla="*/ 21 w 68"/>
                  <a:gd name="T21" fmla="*/ 71 h 130"/>
                  <a:gd name="T22" fmla="*/ 21 w 68"/>
                  <a:gd name="T23" fmla="*/ 52 h 130"/>
                  <a:gd name="T24" fmla="*/ 28 w 68"/>
                  <a:gd name="T25" fmla="*/ 52 h 130"/>
                  <a:gd name="T26" fmla="*/ 38 w 68"/>
                  <a:gd name="T27" fmla="*/ 47 h 130"/>
                  <a:gd name="T28" fmla="*/ 43 w 68"/>
                  <a:gd name="T29" fmla="*/ 35 h 130"/>
                  <a:gd name="T30" fmla="*/ 32 w 68"/>
                  <a:gd name="T31" fmla="*/ 20 h 130"/>
                  <a:gd name="T32" fmla="*/ 22 w 68"/>
                  <a:gd name="T33" fmla="*/ 33 h 130"/>
                  <a:gd name="T34" fmla="*/ 3 w 68"/>
                  <a:gd name="T35" fmla="*/ 33 h 130"/>
                  <a:gd name="T36" fmla="*/ 33 w 68"/>
                  <a:gd name="T37" fmla="*/ 0 h 130"/>
                  <a:gd name="T38" fmla="*/ 54 w 68"/>
                  <a:gd name="T39" fmla="*/ 8 h 130"/>
                  <a:gd name="T40" fmla="*/ 63 w 68"/>
                  <a:gd name="T41" fmla="*/ 35 h 130"/>
                  <a:gd name="T42" fmla="*/ 51 w 68"/>
                  <a:gd name="T43" fmla="*/ 59 h 130"/>
                  <a:gd name="T44" fmla="*/ 63 w 68"/>
                  <a:gd name="T45" fmla="*/ 72 h 130"/>
                  <a:gd name="T46" fmla="*/ 68 w 68"/>
                  <a:gd name="T47" fmla="*/ 91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8" h="130">
                    <a:moveTo>
                      <a:pt x="68" y="91"/>
                    </a:moveTo>
                    <a:cubicBezTo>
                      <a:pt x="68" y="104"/>
                      <a:pt x="64" y="114"/>
                      <a:pt x="56" y="121"/>
                    </a:cubicBezTo>
                    <a:cubicBezTo>
                      <a:pt x="50" y="127"/>
                      <a:pt x="42" y="130"/>
                      <a:pt x="33" y="130"/>
                    </a:cubicBezTo>
                    <a:cubicBezTo>
                      <a:pt x="13" y="130"/>
                      <a:pt x="2" y="119"/>
                      <a:pt x="0" y="98"/>
                    </a:cubicBezTo>
                    <a:cubicBezTo>
                      <a:pt x="20" y="98"/>
                      <a:pt x="20" y="98"/>
                      <a:pt x="20" y="98"/>
                    </a:cubicBezTo>
                    <a:cubicBezTo>
                      <a:pt x="22" y="106"/>
                      <a:pt x="26" y="109"/>
                      <a:pt x="32" y="109"/>
                    </a:cubicBezTo>
                    <a:cubicBezTo>
                      <a:pt x="36" y="109"/>
                      <a:pt x="38" y="108"/>
                      <a:pt x="41" y="106"/>
                    </a:cubicBezTo>
                    <a:cubicBezTo>
                      <a:pt x="44" y="103"/>
                      <a:pt x="45" y="98"/>
                      <a:pt x="45" y="91"/>
                    </a:cubicBezTo>
                    <a:cubicBezTo>
                      <a:pt x="45" y="85"/>
                      <a:pt x="44" y="81"/>
                      <a:pt x="41" y="77"/>
                    </a:cubicBezTo>
                    <a:cubicBezTo>
                      <a:pt x="37" y="73"/>
                      <a:pt x="33" y="71"/>
                      <a:pt x="28" y="71"/>
                    </a:cubicBezTo>
                    <a:cubicBezTo>
                      <a:pt x="21" y="71"/>
                      <a:pt x="21" y="71"/>
                      <a:pt x="21" y="71"/>
                    </a:cubicBezTo>
                    <a:cubicBezTo>
                      <a:pt x="21" y="52"/>
                      <a:pt x="21" y="52"/>
                      <a:pt x="21" y="52"/>
                    </a:cubicBezTo>
                    <a:cubicBezTo>
                      <a:pt x="26" y="52"/>
                      <a:pt x="28" y="52"/>
                      <a:pt x="28" y="52"/>
                    </a:cubicBezTo>
                    <a:cubicBezTo>
                      <a:pt x="31" y="51"/>
                      <a:pt x="35" y="50"/>
                      <a:pt x="38" y="47"/>
                    </a:cubicBezTo>
                    <a:cubicBezTo>
                      <a:pt x="41" y="43"/>
                      <a:pt x="43" y="39"/>
                      <a:pt x="43" y="35"/>
                    </a:cubicBezTo>
                    <a:cubicBezTo>
                      <a:pt x="43" y="25"/>
                      <a:pt x="39" y="20"/>
                      <a:pt x="32" y="20"/>
                    </a:cubicBezTo>
                    <a:cubicBezTo>
                      <a:pt x="26" y="20"/>
                      <a:pt x="23" y="24"/>
                      <a:pt x="22" y="33"/>
                    </a:cubicBezTo>
                    <a:cubicBezTo>
                      <a:pt x="3" y="33"/>
                      <a:pt x="3" y="33"/>
                      <a:pt x="3" y="33"/>
                    </a:cubicBezTo>
                    <a:cubicBezTo>
                      <a:pt x="4" y="11"/>
                      <a:pt x="14" y="0"/>
                      <a:pt x="33" y="0"/>
                    </a:cubicBezTo>
                    <a:cubicBezTo>
                      <a:pt x="42" y="0"/>
                      <a:pt x="49" y="3"/>
                      <a:pt x="54" y="8"/>
                    </a:cubicBezTo>
                    <a:cubicBezTo>
                      <a:pt x="60" y="14"/>
                      <a:pt x="63" y="23"/>
                      <a:pt x="63" y="35"/>
                    </a:cubicBezTo>
                    <a:cubicBezTo>
                      <a:pt x="63" y="46"/>
                      <a:pt x="59" y="54"/>
                      <a:pt x="51" y="59"/>
                    </a:cubicBezTo>
                    <a:cubicBezTo>
                      <a:pt x="56" y="62"/>
                      <a:pt x="60" y="66"/>
                      <a:pt x="63" y="72"/>
                    </a:cubicBezTo>
                    <a:cubicBezTo>
                      <a:pt x="66" y="78"/>
                      <a:pt x="68" y="84"/>
                      <a:pt x="68" y="91"/>
                    </a:cubicBezTo>
                    <a:close/>
                  </a:path>
                </a:pathLst>
              </a:custGeom>
              <a:solidFill>
                <a:srgbClr val="62C3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59" name="Oval 322">
                <a:extLst>
                  <a:ext uri="{FF2B5EF4-FFF2-40B4-BE49-F238E27FC236}">
                    <a16:creationId xmlns:a16="http://schemas.microsoft.com/office/drawing/2014/main" id="{66AD098C-6116-4347-BC95-A4442EE23449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3573" y="2802"/>
                <a:ext cx="17" cy="17"/>
              </a:xfrm>
              <a:prstGeom prst="ellipse">
                <a:avLst/>
              </a:prstGeom>
              <a:solidFill>
                <a:srgbClr val="383C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60" name="Freeform 323">
                <a:extLst>
                  <a:ext uri="{FF2B5EF4-FFF2-40B4-BE49-F238E27FC236}">
                    <a16:creationId xmlns:a16="http://schemas.microsoft.com/office/drawing/2014/main" id="{473972B4-E64F-C64B-B071-EFF3CF31F54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76" y="2768"/>
                <a:ext cx="11" cy="47"/>
              </a:xfrm>
              <a:custGeom>
                <a:avLst/>
                <a:gdLst>
                  <a:gd name="T0" fmla="*/ 24 w 24"/>
                  <a:gd name="T1" fmla="*/ 83 h 95"/>
                  <a:gd name="T2" fmla="*/ 13 w 24"/>
                  <a:gd name="T3" fmla="*/ 95 h 95"/>
                  <a:gd name="T4" fmla="*/ 12 w 24"/>
                  <a:gd name="T5" fmla="*/ 95 h 95"/>
                  <a:gd name="T6" fmla="*/ 0 w 24"/>
                  <a:gd name="T7" fmla="*/ 83 h 95"/>
                  <a:gd name="T8" fmla="*/ 0 w 24"/>
                  <a:gd name="T9" fmla="*/ 11 h 95"/>
                  <a:gd name="T10" fmla="*/ 12 w 24"/>
                  <a:gd name="T11" fmla="*/ 0 h 95"/>
                  <a:gd name="T12" fmla="*/ 13 w 24"/>
                  <a:gd name="T13" fmla="*/ 0 h 95"/>
                  <a:gd name="T14" fmla="*/ 24 w 24"/>
                  <a:gd name="T15" fmla="*/ 11 h 95"/>
                  <a:gd name="T16" fmla="*/ 24 w 24"/>
                  <a:gd name="T17" fmla="*/ 83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95">
                    <a:moveTo>
                      <a:pt x="24" y="83"/>
                    </a:moveTo>
                    <a:cubicBezTo>
                      <a:pt x="24" y="89"/>
                      <a:pt x="19" y="95"/>
                      <a:pt x="13" y="95"/>
                    </a:cubicBezTo>
                    <a:cubicBezTo>
                      <a:pt x="12" y="95"/>
                      <a:pt x="12" y="95"/>
                      <a:pt x="12" y="95"/>
                    </a:cubicBezTo>
                    <a:cubicBezTo>
                      <a:pt x="6" y="95"/>
                      <a:pt x="0" y="89"/>
                      <a:pt x="0" y="83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9" y="0"/>
                      <a:pt x="24" y="5"/>
                      <a:pt x="24" y="11"/>
                    </a:cubicBezTo>
                    <a:lnTo>
                      <a:pt x="24" y="83"/>
                    </a:lnTo>
                    <a:close/>
                  </a:path>
                </a:pathLst>
              </a:custGeom>
              <a:solidFill>
                <a:srgbClr val="E0E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61" name="Oval 324">
                <a:extLst>
                  <a:ext uri="{FF2B5EF4-FFF2-40B4-BE49-F238E27FC236}">
                    <a16:creationId xmlns:a16="http://schemas.microsoft.com/office/drawing/2014/main" id="{A63B399F-038E-7249-A0AF-9DF64CE58873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3491" y="2802"/>
                <a:ext cx="17" cy="17"/>
              </a:xfrm>
              <a:prstGeom prst="ellipse">
                <a:avLst/>
              </a:prstGeom>
              <a:solidFill>
                <a:srgbClr val="383C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62" name="Freeform 325">
                <a:extLst>
                  <a:ext uri="{FF2B5EF4-FFF2-40B4-BE49-F238E27FC236}">
                    <a16:creationId xmlns:a16="http://schemas.microsoft.com/office/drawing/2014/main" id="{F26C6A63-8F55-C344-A056-A76CA93B8C9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94" y="2768"/>
                <a:ext cx="11" cy="47"/>
              </a:xfrm>
              <a:custGeom>
                <a:avLst/>
                <a:gdLst>
                  <a:gd name="T0" fmla="*/ 24 w 24"/>
                  <a:gd name="T1" fmla="*/ 83 h 95"/>
                  <a:gd name="T2" fmla="*/ 12 w 24"/>
                  <a:gd name="T3" fmla="*/ 95 h 95"/>
                  <a:gd name="T4" fmla="*/ 12 w 24"/>
                  <a:gd name="T5" fmla="*/ 95 h 95"/>
                  <a:gd name="T6" fmla="*/ 0 w 24"/>
                  <a:gd name="T7" fmla="*/ 83 h 95"/>
                  <a:gd name="T8" fmla="*/ 0 w 24"/>
                  <a:gd name="T9" fmla="*/ 11 h 95"/>
                  <a:gd name="T10" fmla="*/ 12 w 24"/>
                  <a:gd name="T11" fmla="*/ 0 h 95"/>
                  <a:gd name="T12" fmla="*/ 12 w 24"/>
                  <a:gd name="T13" fmla="*/ 0 h 95"/>
                  <a:gd name="T14" fmla="*/ 24 w 24"/>
                  <a:gd name="T15" fmla="*/ 11 h 95"/>
                  <a:gd name="T16" fmla="*/ 24 w 24"/>
                  <a:gd name="T17" fmla="*/ 83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95">
                    <a:moveTo>
                      <a:pt x="24" y="83"/>
                    </a:moveTo>
                    <a:cubicBezTo>
                      <a:pt x="24" y="89"/>
                      <a:pt x="19" y="95"/>
                      <a:pt x="12" y="95"/>
                    </a:cubicBezTo>
                    <a:cubicBezTo>
                      <a:pt x="12" y="95"/>
                      <a:pt x="12" y="95"/>
                      <a:pt x="12" y="95"/>
                    </a:cubicBezTo>
                    <a:cubicBezTo>
                      <a:pt x="5" y="95"/>
                      <a:pt x="0" y="89"/>
                      <a:pt x="0" y="83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9" y="0"/>
                      <a:pt x="24" y="5"/>
                      <a:pt x="24" y="11"/>
                    </a:cubicBezTo>
                    <a:lnTo>
                      <a:pt x="24" y="83"/>
                    </a:lnTo>
                    <a:close/>
                  </a:path>
                </a:pathLst>
              </a:custGeom>
              <a:solidFill>
                <a:srgbClr val="E0E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63" name="Freeform 326">
                <a:extLst>
                  <a:ext uri="{FF2B5EF4-FFF2-40B4-BE49-F238E27FC236}">
                    <a16:creationId xmlns:a16="http://schemas.microsoft.com/office/drawing/2014/main" id="{AC123531-40C5-9E4A-ABDC-558C55C6C47D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138" y="2426"/>
                <a:ext cx="104" cy="191"/>
              </a:xfrm>
              <a:custGeom>
                <a:avLst/>
                <a:gdLst>
                  <a:gd name="T0" fmla="*/ 9 w 214"/>
                  <a:gd name="T1" fmla="*/ 3 h 395"/>
                  <a:gd name="T2" fmla="*/ 3 w 214"/>
                  <a:gd name="T3" fmla="*/ 20 h 395"/>
                  <a:gd name="T4" fmla="*/ 11 w 214"/>
                  <a:gd name="T5" fmla="*/ 35 h 395"/>
                  <a:gd name="T6" fmla="*/ 33 w 214"/>
                  <a:gd name="T7" fmla="*/ 24 h 395"/>
                  <a:gd name="T8" fmla="*/ 25 w 214"/>
                  <a:gd name="T9" fmla="*/ 9 h 395"/>
                  <a:gd name="T10" fmla="*/ 9 w 214"/>
                  <a:gd name="T11" fmla="*/ 3 h 395"/>
                  <a:gd name="T12" fmla="*/ 18 w 214"/>
                  <a:gd name="T13" fmla="*/ 21 h 395"/>
                  <a:gd name="T14" fmla="*/ 7 w 214"/>
                  <a:gd name="T15" fmla="*/ 18 h 395"/>
                  <a:gd name="T16" fmla="*/ 11 w 214"/>
                  <a:gd name="T17" fmla="*/ 7 h 395"/>
                  <a:gd name="T18" fmla="*/ 21 w 214"/>
                  <a:gd name="T19" fmla="*/ 11 h 395"/>
                  <a:gd name="T20" fmla="*/ 18 w 214"/>
                  <a:gd name="T21" fmla="*/ 21 h 395"/>
                  <a:gd name="T22" fmla="*/ 211 w 214"/>
                  <a:gd name="T23" fmla="*/ 375 h 395"/>
                  <a:gd name="T24" fmla="*/ 204 w 214"/>
                  <a:gd name="T25" fmla="*/ 360 h 395"/>
                  <a:gd name="T26" fmla="*/ 181 w 214"/>
                  <a:gd name="T27" fmla="*/ 371 h 395"/>
                  <a:gd name="T28" fmla="*/ 189 w 214"/>
                  <a:gd name="T29" fmla="*/ 386 h 395"/>
                  <a:gd name="T30" fmla="*/ 206 w 214"/>
                  <a:gd name="T31" fmla="*/ 392 h 395"/>
                  <a:gd name="T32" fmla="*/ 211 w 214"/>
                  <a:gd name="T33" fmla="*/ 375 h 395"/>
                  <a:gd name="T34" fmla="*/ 193 w 214"/>
                  <a:gd name="T35" fmla="*/ 384 h 395"/>
                  <a:gd name="T36" fmla="*/ 197 w 214"/>
                  <a:gd name="T37" fmla="*/ 374 h 395"/>
                  <a:gd name="T38" fmla="*/ 207 w 214"/>
                  <a:gd name="T39" fmla="*/ 377 h 395"/>
                  <a:gd name="T40" fmla="*/ 204 w 214"/>
                  <a:gd name="T41" fmla="*/ 388 h 395"/>
                  <a:gd name="T42" fmla="*/ 193 w 214"/>
                  <a:gd name="T43" fmla="*/ 384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14" h="395">
                    <a:moveTo>
                      <a:pt x="9" y="3"/>
                    </a:moveTo>
                    <a:cubicBezTo>
                      <a:pt x="3" y="6"/>
                      <a:pt x="0" y="14"/>
                      <a:pt x="3" y="20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33" y="24"/>
                      <a:pt x="33" y="24"/>
                      <a:pt x="33" y="24"/>
                    </a:cubicBezTo>
                    <a:cubicBezTo>
                      <a:pt x="25" y="9"/>
                      <a:pt x="25" y="9"/>
                      <a:pt x="25" y="9"/>
                    </a:cubicBezTo>
                    <a:cubicBezTo>
                      <a:pt x="22" y="2"/>
                      <a:pt x="15" y="0"/>
                      <a:pt x="9" y="3"/>
                    </a:cubicBezTo>
                    <a:close/>
                    <a:moveTo>
                      <a:pt x="18" y="21"/>
                    </a:moveTo>
                    <a:cubicBezTo>
                      <a:pt x="14" y="23"/>
                      <a:pt x="9" y="22"/>
                      <a:pt x="7" y="18"/>
                    </a:cubicBezTo>
                    <a:cubicBezTo>
                      <a:pt x="5" y="14"/>
                      <a:pt x="7" y="9"/>
                      <a:pt x="11" y="7"/>
                    </a:cubicBezTo>
                    <a:cubicBezTo>
                      <a:pt x="15" y="5"/>
                      <a:pt x="19" y="7"/>
                      <a:pt x="21" y="11"/>
                    </a:cubicBezTo>
                    <a:cubicBezTo>
                      <a:pt x="23" y="15"/>
                      <a:pt x="22" y="19"/>
                      <a:pt x="18" y="21"/>
                    </a:cubicBezTo>
                    <a:close/>
                    <a:moveTo>
                      <a:pt x="211" y="375"/>
                    </a:moveTo>
                    <a:cubicBezTo>
                      <a:pt x="204" y="360"/>
                      <a:pt x="204" y="360"/>
                      <a:pt x="204" y="360"/>
                    </a:cubicBezTo>
                    <a:cubicBezTo>
                      <a:pt x="181" y="371"/>
                      <a:pt x="181" y="371"/>
                      <a:pt x="181" y="371"/>
                    </a:cubicBezTo>
                    <a:cubicBezTo>
                      <a:pt x="189" y="386"/>
                      <a:pt x="189" y="386"/>
                      <a:pt x="189" y="386"/>
                    </a:cubicBezTo>
                    <a:cubicBezTo>
                      <a:pt x="192" y="392"/>
                      <a:pt x="200" y="395"/>
                      <a:pt x="206" y="392"/>
                    </a:cubicBezTo>
                    <a:cubicBezTo>
                      <a:pt x="212" y="389"/>
                      <a:pt x="214" y="381"/>
                      <a:pt x="211" y="375"/>
                    </a:cubicBezTo>
                    <a:close/>
                    <a:moveTo>
                      <a:pt x="193" y="384"/>
                    </a:moveTo>
                    <a:cubicBezTo>
                      <a:pt x="191" y="380"/>
                      <a:pt x="193" y="376"/>
                      <a:pt x="197" y="374"/>
                    </a:cubicBezTo>
                    <a:cubicBezTo>
                      <a:pt x="200" y="372"/>
                      <a:pt x="205" y="373"/>
                      <a:pt x="207" y="377"/>
                    </a:cubicBezTo>
                    <a:cubicBezTo>
                      <a:pt x="209" y="381"/>
                      <a:pt x="208" y="386"/>
                      <a:pt x="204" y="388"/>
                    </a:cubicBezTo>
                    <a:cubicBezTo>
                      <a:pt x="200" y="390"/>
                      <a:pt x="195" y="388"/>
                      <a:pt x="193" y="384"/>
                    </a:cubicBez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64" name="Freeform 327">
                <a:extLst>
                  <a:ext uri="{FF2B5EF4-FFF2-40B4-BE49-F238E27FC236}">
                    <a16:creationId xmlns:a16="http://schemas.microsoft.com/office/drawing/2014/main" id="{D696EAAC-D2EB-6043-935E-83355247EED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179" y="2441"/>
                <a:ext cx="8" cy="11"/>
              </a:xfrm>
              <a:custGeom>
                <a:avLst/>
                <a:gdLst>
                  <a:gd name="T0" fmla="*/ 5 w 8"/>
                  <a:gd name="T1" fmla="*/ 11 h 11"/>
                  <a:gd name="T2" fmla="*/ 8 w 8"/>
                  <a:gd name="T3" fmla="*/ 9 h 11"/>
                  <a:gd name="T4" fmla="*/ 4 w 8"/>
                  <a:gd name="T5" fmla="*/ 0 h 11"/>
                  <a:gd name="T6" fmla="*/ 0 w 8"/>
                  <a:gd name="T7" fmla="*/ 2 h 11"/>
                  <a:gd name="T8" fmla="*/ 5 w 8"/>
                  <a:gd name="T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1">
                    <a:moveTo>
                      <a:pt x="5" y="11"/>
                    </a:moveTo>
                    <a:lnTo>
                      <a:pt x="8" y="9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5" y="11"/>
                    </a:lnTo>
                    <a:close/>
                  </a:path>
                </a:pathLst>
              </a:custGeom>
              <a:solidFill>
                <a:srgbClr val="C734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65" name="Freeform 328">
                <a:extLst>
                  <a:ext uri="{FF2B5EF4-FFF2-40B4-BE49-F238E27FC236}">
                    <a16:creationId xmlns:a16="http://schemas.microsoft.com/office/drawing/2014/main" id="{A044C830-6185-1D44-9B45-0D2E27C82E24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170" y="2438"/>
                <a:ext cx="17" cy="23"/>
              </a:xfrm>
              <a:custGeom>
                <a:avLst/>
                <a:gdLst>
                  <a:gd name="T0" fmla="*/ 10 w 17"/>
                  <a:gd name="T1" fmla="*/ 23 h 23"/>
                  <a:gd name="T2" fmla="*/ 17 w 17"/>
                  <a:gd name="T3" fmla="*/ 19 h 23"/>
                  <a:gd name="T4" fmla="*/ 7 w 17"/>
                  <a:gd name="T5" fmla="*/ 0 h 23"/>
                  <a:gd name="T6" fmla="*/ 0 w 17"/>
                  <a:gd name="T7" fmla="*/ 3 h 23"/>
                  <a:gd name="T8" fmla="*/ 10 w 17"/>
                  <a:gd name="T9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3">
                    <a:moveTo>
                      <a:pt x="10" y="23"/>
                    </a:moveTo>
                    <a:lnTo>
                      <a:pt x="17" y="19"/>
                    </a:lnTo>
                    <a:lnTo>
                      <a:pt x="7" y="0"/>
                    </a:lnTo>
                    <a:lnTo>
                      <a:pt x="0" y="3"/>
                    </a:lnTo>
                    <a:lnTo>
                      <a:pt x="10" y="23"/>
                    </a:ln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66" name="Freeform 329">
                <a:extLst>
                  <a:ext uri="{FF2B5EF4-FFF2-40B4-BE49-F238E27FC236}">
                    <a16:creationId xmlns:a16="http://schemas.microsoft.com/office/drawing/2014/main" id="{24F28859-2771-994C-BD9F-D8A30A00F63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170" y="2438"/>
                <a:ext cx="17" cy="23"/>
              </a:xfrm>
              <a:custGeom>
                <a:avLst/>
                <a:gdLst>
                  <a:gd name="T0" fmla="*/ 10 w 17"/>
                  <a:gd name="T1" fmla="*/ 23 h 23"/>
                  <a:gd name="T2" fmla="*/ 17 w 17"/>
                  <a:gd name="T3" fmla="*/ 19 h 23"/>
                  <a:gd name="T4" fmla="*/ 7 w 17"/>
                  <a:gd name="T5" fmla="*/ 0 h 23"/>
                  <a:gd name="T6" fmla="*/ 0 w 17"/>
                  <a:gd name="T7" fmla="*/ 3 h 23"/>
                  <a:gd name="T8" fmla="*/ 10 w 17"/>
                  <a:gd name="T9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3">
                    <a:moveTo>
                      <a:pt x="10" y="23"/>
                    </a:moveTo>
                    <a:lnTo>
                      <a:pt x="17" y="19"/>
                    </a:lnTo>
                    <a:lnTo>
                      <a:pt x="7" y="0"/>
                    </a:lnTo>
                    <a:lnTo>
                      <a:pt x="0" y="3"/>
                    </a:lnTo>
                    <a:lnTo>
                      <a:pt x="10" y="2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67" name="Freeform 330">
                <a:extLst>
                  <a:ext uri="{FF2B5EF4-FFF2-40B4-BE49-F238E27FC236}">
                    <a16:creationId xmlns:a16="http://schemas.microsoft.com/office/drawing/2014/main" id="{EDEFC461-FF4E-574B-9AE9-D12B66FD8B8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170" y="2438"/>
                <a:ext cx="9" cy="7"/>
              </a:xfrm>
              <a:custGeom>
                <a:avLst/>
                <a:gdLst>
                  <a:gd name="T0" fmla="*/ 7 w 9"/>
                  <a:gd name="T1" fmla="*/ 0 h 7"/>
                  <a:gd name="T2" fmla="*/ 0 w 9"/>
                  <a:gd name="T3" fmla="*/ 3 h 7"/>
                  <a:gd name="T4" fmla="*/ 2 w 9"/>
                  <a:gd name="T5" fmla="*/ 7 h 7"/>
                  <a:gd name="T6" fmla="*/ 9 w 9"/>
                  <a:gd name="T7" fmla="*/ 4 h 7"/>
                  <a:gd name="T8" fmla="*/ 7 w 9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7">
                    <a:moveTo>
                      <a:pt x="7" y="0"/>
                    </a:moveTo>
                    <a:lnTo>
                      <a:pt x="0" y="3"/>
                    </a:lnTo>
                    <a:lnTo>
                      <a:pt x="2" y="7"/>
                    </a:lnTo>
                    <a:lnTo>
                      <a:pt x="9" y="4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9797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68" name="Freeform 331">
                <a:extLst>
                  <a:ext uri="{FF2B5EF4-FFF2-40B4-BE49-F238E27FC236}">
                    <a16:creationId xmlns:a16="http://schemas.microsoft.com/office/drawing/2014/main" id="{5660C9C9-1785-5542-BCC6-67D61BA1EE41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170" y="2438"/>
                <a:ext cx="9" cy="7"/>
              </a:xfrm>
              <a:custGeom>
                <a:avLst/>
                <a:gdLst>
                  <a:gd name="T0" fmla="*/ 7 w 9"/>
                  <a:gd name="T1" fmla="*/ 0 h 7"/>
                  <a:gd name="T2" fmla="*/ 0 w 9"/>
                  <a:gd name="T3" fmla="*/ 3 h 7"/>
                  <a:gd name="T4" fmla="*/ 2 w 9"/>
                  <a:gd name="T5" fmla="*/ 7 h 7"/>
                  <a:gd name="T6" fmla="*/ 9 w 9"/>
                  <a:gd name="T7" fmla="*/ 4 h 7"/>
                  <a:gd name="T8" fmla="*/ 7 w 9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7">
                    <a:moveTo>
                      <a:pt x="7" y="0"/>
                    </a:moveTo>
                    <a:lnTo>
                      <a:pt x="0" y="3"/>
                    </a:lnTo>
                    <a:lnTo>
                      <a:pt x="2" y="7"/>
                    </a:lnTo>
                    <a:lnTo>
                      <a:pt x="9" y="4"/>
                    </a:lnTo>
                    <a:lnTo>
                      <a:pt x="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69" name="Freeform 332">
                <a:extLst>
                  <a:ext uri="{FF2B5EF4-FFF2-40B4-BE49-F238E27FC236}">
                    <a16:creationId xmlns:a16="http://schemas.microsoft.com/office/drawing/2014/main" id="{3859434B-D113-0D41-A3A3-04FF6F26A0B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183" y="2463"/>
                <a:ext cx="27" cy="35"/>
              </a:xfrm>
              <a:custGeom>
                <a:avLst/>
                <a:gdLst>
                  <a:gd name="T0" fmla="*/ 32 w 54"/>
                  <a:gd name="T1" fmla="*/ 74 h 74"/>
                  <a:gd name="T2" fmla="*/ 52 w 54"/>
                  <a:gd name="T3" fmla="*/ 65 h 74"/>
                  <a:gd name="T4" fmla="*/ 53 w 54"/>
                  <a:gd name="T5" fmla="*/ 60 h 74"/>
                  <a:gd name="T6" fmla="*/ 24 w 54"/>
                  <a:gd name="T7" fmla="*/ 3 h 74"/>
                  <a:gd name="T8" fmla="*/ 20 w 54"/>
                  <a:gd name="T9" fmla="*/ 1 h 74"/>
                  <a:gd name="T10" fmla="*/ 0 w 54"/>
                  <a:gd name="T11" fmla="*/ 11 h 74"/>
                  <a:gd name="T12" fmla="*/ 32 w 54"/>
                  <a:gd name="T13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" h="74">
                    <a:moveTo>
                      <a:pt x="32" y="74"/>
                    </a:moveTo>
                    <a:cubicBezTo>
                      <a:pt x="52" y="65"/>
                      <a:pt x="52" y="65"/>
                      <a:pt x="52" y="65"/>
                    </a:cubicBezTo>
                    <a:cubicBezTo>
                      <a:pt x="53" y="64"/>
                      <a:pt x="54" y="62"/>
                      <a:pt x="53" y="60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3" y="1"/>
                      <a:pt x="21" y="0"/>
                      <a:pt x="20" y="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32" y="74"/>
                      <a:pt x="32" y="74"/>
                      <a:pt x="32" y="74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70" name="Freeform 333">
                <a:extLst>
                  <a:ext uri="{FF2B5EF4-FFF2-40B4-BE49-F238E27FC236}">
                    <a16:creationId xmlns:a16="http://schemas.microsoft.com/office/drawing/2014/main" id="{54518DC0-C669-3945-92AF-F014073BD9E2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184" y="2464"/>
                <a:ext cx="24" cy="33"/>
              </a:xfrm>
              <a:custGeom>
                <a:avLst/>
                <a:gdLst>
                  <a:gd name="T0" fmla="*/ 10 w 24"/>
                  <a:gd name="T1" fmla="*/ 24 h 33"/>
                  <a:gd name="T2" fmla="*/ 11 w 24"/>
                  <a:gd name="T3" fmla="*/ 26 h 33"/>
                  <a:gd name="T4" fmla="*/ 20 w 24"/>
                  <a:gd name="T5" fmla="*/ 21 h 33"/>
                  <a:gd name="T6" fmla="*/ 19 w 24"/>
                  <a:gd name="T7" fmla="*/ 19 h 33"/>
                  <a:gd name="T8" fmla="*/ 10 w 24"/>
                  <a:gd name="T9" fmla="*/ 24 h 33"/>
                  <a:gd name="T10" fmla="*/ 8 w 24"/>
                  <a:gd name="T11" fmla="*/ 20 h 33"/>
                  <a:gd name="T12" fmla="*/ 9 w 24"/>
                  <a:gd name="T13" fmla="*/ 22 h 33"/>
                  <a:gd name="T14" fmla="*/ 18 w 24"/>
                  <a:gd name="T15" fmla="*/ 17 h 33"/>
                  <a:gd name="T16" fmla="*/ 17 w 24"/>
                  <a:gd name="T17" fmla="*/ 15 h 33"/>
                  <a:gd name="T18" fmla="*/ 8 w 24"/>
                  <a:gd name="T19" fmla="*/ 20 h 33"/>
                  <a:gd name="T20" fmla="*/ 12 w 24"/>
                  <a:gd name="T21" fmla="*/ 27 h 33"/>
                  <a:gd name="T22" fmla="*/ 12 w 24"/>
                  <a:gd name="T23" fmla="*/ 30 h 33"/>
                  <a:gd name="T24" fmla="*/ 22 w 24"/>
                  <a:gd name="T25" fmla="*/ 24 h 33"/>
                  <a:gd name="T26" fmla="*/ 21 w 24"/>
                  <a:gd name="T27" fmla="*/ 22 h 33"/>
                  <a:gd name="T28" fmla="*/ 12 w 24"/>
                  <a:gd name="T29" fmla="*/ 27 h 33"/>
                  <a:gd name="T30" fmla="*/ 23 w 24"/>
                  <a:gd name="T31" fmla="*/ 26 h 33"/>
                  <a:gd name="T32" fmla="*/ 13 w 24"/>
                  <a:gd name="T33" fmla="*/ 31 h 33"/>
                  <a:gd name="T34" fmla="*/ 14 w 24"/>
                  <a:gd name="T35" fmla="*/ 33 h 33"/>
                  <a:gd name="T36" fmla="*/ 24 w 24"/>
                  <a:gd name="T37" fmla="*/ 28 h 33"/>
                  <a:gd name="T38" fmla="*/ 23 w 24"/>
                  <a:gd name="T39" fmla="*/ 26 h 33"/>
                  <a:gd name="T40" fmla="*/ 4 w 24"/>
                  <a:gd name="T41" fmla="*/ 13 h 33"/>
                  <a:gd name="T42" fmla="*/ 5 w 24"/>
                  <a:gd name="T43" fmla="*/ 15 h 33"/>
                  <a:gd name="T44" fmla="*/ 15 w 24"/>
                  <a:gd name="T45" fmla="*/ 10 h 33"/>
                  <a:gd name="T46" fmla="*/ 14 w 24"/>
                  <a:gd name="T47" fmla="*/ 8 h 33"/>
                  <a:gd name="T48" fmla="*/ 4 w 24"/>
                  <a:gd name="T49" fmla="*/ 13 h 33"/>
                  <a:gd name="T50" fmla="*/ 0 w 24"/>
                  <a:gd name="T51" fmla="*/ 5 h 33"/>
                  <a:gd name="T52" fmla="*/ 1 w 24"/>
                  <a:gd name="T53" fmla="*/ 8 h 33"/>
                  <a:gd name="T54" fmla="*/ 11 w 24"/>
                  <a:gd name="T55" fmla="*/ 2 h 33"/>
                  <a:gd name="T56" fmla="*/ 10 w 24"/>
                  <a:gd name="T57" fmla="*/ 0 h 33"/>
                  <a:gd name="T58" fmla="*/ 0 w 24"/>
                  <a:gd name="T59" fmla="*/ 5 h 33"/>
                  <a:gd name="T60" fmla="*/ 6 w 24"/>
                  <a:gd name="T61" fmla="*/ 17 h 33"/>
                  <a:gd name="T62" fmla="*/ 7 w 24"/>
                  <a:gd name="T63" fmla="*/ 18 h 33"/>
                  <a:gd name="T64" fmla="*/ 17 w 24"/>
                  <a:gd name="T65" fmla="*/ 14 h 33"/>
                  <a:gd name="T66" fmla="*/ 15 w 24"/>
                  <a:gd name="T67" fmla="*/ 12 h 33"/>
                  <a:gd name="T68" fmla="*/ 6 w 24"/>
                  <a:gd name="T69" fmla="*/ 17 h 33"/>
                  <a:gd name="T70" fmla="*/ 2 w 24"/>
                  <a:gd name="T71" fmla="*/ 9 h 33"/>
                  <a:gd name="T72" fmla="*/ 3 w 24"/>
                  <a:gd name="T73" fmla="*/ 11 h 33"/>
                  <a:gd name="T74" fmla="*/ 13 w 24"/>
                  <a:gd name="T75" fmla="*/ 6 h 33"/>
                  <a:gd name="T76" fmla="*/ 12 w 24"/>
                  <a:gd name="T77" fmla="*/ 4 h 33"/>
                  <a:gd name="T78" fmla="*/ 2 w 24"/>
                  <a:gd name="T79" fmla="*/ 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4" h="33">
                    <a:moveTo>
                      <a:pt x="10" y="24"/>
                    </a:moveTo>
                    <a:lnTo>
                      <a:pt x="11" y="26"/>
                    </a:lnTo>
                    <a:lnTo>
                      <a:pt x="20" y="21"/>
                    </a:lnTo>
                    <a:lnTo>
                      <a:pt x="19" y="19"/>
                    </a:lnTo>
                    <a:lnTo>
                      <a:pt x="10" y="24"/>
                    </a:lnTo>
                    <a:close/>
                    <a:moveTo>
                      <a:pt x="8" y="20"/>
                    </a:moveTo>
                    <a:lnTo>
                      <a:pt x="9" y="22"/>
                    </a:lnTo>
                    <a:lnTo>
                      <a:pt x="18" y="17"/>
                    </a:lnTo>
                    <a:lnTo>
                      <a:pt x="17" y="15"/>
                    </a:lnTo>
                    <a:lnTo>
                      <a:pt x="8" y="20"/>
                    </a:lnTo>
                    <a:close/>
                    <a:moveTo>
                      <a:pt x="12" y="27"/>
                    </a:moveTo>
                    <a:lnTo>
                      <a:pt x="12" y="30"/>
                    </a:lnTo>
                    <a:lnTo>
                      <a:pt x="22" y="24"/>
                    </a:lnTo>
                    <a:lnTo>
                      <a:pt x="21" y="22"/>
                    </a:lnTo>
                    <a:lnTo>
                      <a:pt x="12" y="27"/>
                    </a:lnTo>
                    <a:close/>
                    <a:moveTo>
                      <a:pt x="23" y="26"/>
                    </a:moveTo>
                    <a:lnTo>
                      <a:pt x="13" y="31"/>
                    </a:lnTo>
                    <a:lnTo>
                      <a:pt x="14" y="33"/>
                    </a:lnTo>
                    <a:lnTo>
                      <a:pt x="24" y="28"/>
                    </a:lnTo>
                    <a:lnTo>
                      <a:pt x="23" y="26"/>
                    </a:lnTo>
                    <a:close/>
                    <a:moveTo>
                      <a:pt x="4" y="13"/>
                    </a:moveTo>
                    <a:lnTo>
                      <a:pt x="5" y="15"/>
                    </a:lnTo>
                    <a:lnTo>
                      <a:pt x="15" y="10"/>
                    </a:lnTo>
                    <a:lnTo>
                      <a:pt x="14" y="8"/>
                    </a:lnTo>
                    <a:lnTo>
                      <a:pt x="4" y="13"/>
                    </a:lnTo>
                    <a:close/>
                    <a:moveTo>
                      <a:pt x="0" y="5"/>
                    </a:moveTo>
                    <a:lnTo>
                      <a:pt x="1" y="8"/>
                    </a:lnTo>
                    <a:lnTo>
                      <a:pt x="11" y="2"/>
                    </a:lnTo>
                    <a:lnTo>
                      <a:pt x="10" y="0"/>
                    </a:lnTo>
                    <a:lnTo>
                      <a:pt x="0" y="5"/>
                    </a:lnTo>
                    <a:close/>
                    <a:moveTo>
                      <a:pt x="6" y="17"/>
                    </a:moveTo>
                    <a:lnTo>
                      <a:pt x="7" y="18"/>
                    </a:lnTo>
                    <a:lnTo>
                      <a:pt x="17" y="14"/>
                    </a:lnTo>
                    <a:lnTo>
                      <a:pt x="15" y="12"/>
                    </a:lnTo>
                    <a:lnTo>
                      <a:pt x="6" y="17"/>
                    </a:lnTo>
                    <a:close/>
                    <a:moveTo>
                      <a:pt x="2" y="9"/>
                    </a:moveTo>
                    <a:lnTo>
                      <a:pt x="3" y="11"/>
                    </a:lnTo>
                    <a:lnTo>
                      <a:pt x="13" y="6"/>
                    </a:lnTo>
                    <a:lnTo>
                      <a:pt x="12" y="4"/>
                    </a:lnTo>
                    <a:lnTo>
                      <a:pt x="2" y="9"/>
                    </a:ln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71" name="Freeform 334">
                <a:extLst>
                  <a:ext uri="{FF2B5EF4-FFF2-40B4-BE49-F238E27FC236}">
                    <a16:creationId xmlns:a16="http://schemas.microsoft.com/office/drawing/2014/main" id="{73940C69-B38C-7D49-BBC2-DA302BF9BDBE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184" y="2464"/>
                <a:ext cx="24" cy="33"/>
              </a:xfrm>
              <a:custGeom>
                <a:avLst/>
                <a:gdLst>
                  <a:gd name="T0" fmla="*/ 10 w 24"/>
                  <a:gd name="T1" fmla="*/ 24 h 33"/>
                  <a:gd name="T2" fmla="*/ 11 w 24"/>
                  <a:gd name="T3" fmla="*/ 26 h 33"/>
                  <a:gd name="T4" fmla="*/ 20 w 24"/>
                  <a:gd name="T5" fmla="*/ 21 h 33"/>
                  <a:gd name="T6" fmla="*/ 19 w 24"/>
                  <a:gd name="T7" fmla="*/ 19 h 33"/>
                  <a:gd name="T8" fmla="*/ 10 w 24"/>
                  <a:gd name="T9" fmla="*/ 24 h 33"/>
                  <a:gd name="T10" fmla="*/ 8 w 24"/>
                  <a:gd name="T11" fmla="*/ 20 h 33"/>
                  <a:gd name="T12" fmla="*/ 9 w 24"/>
                  <a:gd name="T13" fmla="*/ 22 h 33"/>
                  <a:gd name="T14" fmla="*/ 18 w 24"/>
                  <a:gd name="T15" fmla="*/ 17 h 33"/>
                  <a:gd name="T16" fmla="*/ 17 w 24"/>
                  <a:gd name="T17" fmla="*/ 15 h 33"/>
                  <a:gd name="T18" fmla="*/ 8 w 24"/>
                  <a:gd name="T19" fmla="*/ 20 h 33"/>
                  <a:gd name="T20" fmla="*/ 12 w 24"/>
                  <a:gd name="T21" fmla="*/ 27 h 33"/>
                  <a:gd name="T22" fmla="*/ 12 w 24"/>
                  <a:gd name="T23" fmla="*/ 30 h 33"/>
                  <a:gd name="T24" fmla="*/ 22 w 24"/>
                  <a:gd name="T25" fmla="*/ 24 h 33"/>
                  <a:gd name="T26" fmla="*/ 21 w 24"/>
                  <a:gd name="T27" fmla="*/ 22 h 33"/>
                  <a:gd name="T28" fmla="*/ 12 w 24"/>
                  <a:gd name="T29" fmla="*/ 27 h 33"/>
                  <a:gd name="T30" fmla="*/ 23 w 24"/>
                  <a:gd name="T31" fmla="*/ 26 h 33"/>
                  <a:gd name="T32" fmla="*/ 13 w 24"/>
                  <a:gd name="T33" fmla="*/ 31 h 33"/>
                  <a:gd name="T34" fmla="*/ 14 w 24"/>
                  <a:gd name="T35" fmla="*/ 33 h 33"/>
                  <a:gd name="T36" fmla="*/ 24 w 24"/>
                  <a:gd name="T37" fmla="*/ 28 h 33"/>
                  <a:gd name="T38" fmla="*/ 23 w 24"/>
                  <a:gd name="T39" fmla="*/ 26 h 33"/>
                  <a:gd name="T40" fmla="*/ 4 w 24"/>
                  <a:gd name="T41" fmla="*/ 13 h 33"/>
                  <a:gd name="T42" fmla="*/ 5 w 24"/>
                  <a:gd name="T43" fmla="*/ 15 h 33"/>
                  <a:gd name="T44" fmla="*/ 15 w 24"/>
                  <a:gd name="T45" fmla="*/ 10 h 33"/>
                  <a:gd name="T46" fmla="*/ 14 w 24"/>
                  <a:gd name="T47" fmla="*/ 8 h 33"/>
                  <a:gd name="T48" fmla="*/ 4 w 24"/>
                  <a:gd name="T49" fmla="*/ 13 h 33"/>
                  <a:gd name="T50" fmla="*/ 0 w 24"/>
                  <a:gd name="T51" fmla="*/ 5 h 33"/>
                  <a:gd name="T52" fmla="*/ 1 w 24"/>
                  <a:gd name="T53" fmla="*/ 8 h 33"/>
                  <a:gd name="T54" fmla="*/ 11 w 24"/>
                  <a:gd name="T55" fmla="*/ 2 h 33"/>
                  <a:gd name="T56" fmla="*/ 10 w 24"/>
                  <a:gd name="T57" fmla="*/ 0 h 33"/>
                  <a:gd name="T58" fmla="*/ 0 w 24"/>
                  <a:gd name="T59" fmla="*/ 5 h 33"/>
                  <a:gd name="T60" fmla="*/ 6 w 24"/>
                  <a:gd name="T61" fmla="*/ 17 h 33"/>
                  <a:gd name="T62" fmla="*/ 7 w 24"/>
                  <a:gd name="T63" fmla="*/ 18 h 33"/>
                  <a:gd name="T64" fmla="*/ 17 w 24"/>
                  <a:gd name="T65" fmla="*/ 14 h 33"/>
                  <a:gd name="T66" fmla="*/ 15 w 24"/>
                  <a:gd name="T67" fmla="*/ 12 h 33"/>
                  <a:gd name="T68" fmla="*/ 6 w 24"/>
                  <a:gd name="T69" fmla="*/ 17 h 33"/>
                  <a:gd name="T70" fmla="*/ 2 w 24"/>
                  <a:gd name="T71" fmla="*/ 9 h 33"/>
                  <a:gd name="T72" fmla="*/ 3 w 24"/>
                  <a:gd name="T73" fmla="*/ 11 h 33"/>
                  <a:gd name="T74" fmla="*/ 13 w 24"/>
                  <a:gd name="T75" fmla="*/ 6 h 33"/>
                  <a:gd name="T76" fmla="*/ 12 w 24"/>
                  <a:gd name="T77" fmla="*/ 4 h 33"/>
                  <a:gd name="T78" fmla="*/ 2 w 24"/>
                  <a:gd name="T79" fmla="*/ 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4" h="33">
                    <a:moveTo>
                      <a:pt x="10" y="24"/>
                    </a:moveTo>
                    <a:lnTo>
                      <a:pt x="11" y="26"/>
                    </a:lnTo>
                    <a:lnTo>
                      <a:pt x="20" y="21"/>
                    </a:lnTo>
                    <a:lnTo>
                      <a:pt x="19" y="19"/>
                    </a:lnTo>
                    <a:lnTo>
                      <a:pt x="10" y="24"/>
                    </a:lnTo>
                    <a:moveTo>
                      <a:pt x="8" y="20"/>
                    </a:moveTo>
                    <a:lnTo>
                      <a:pt x="9" y="22"/>
                    </a:lnTo>
                    <a:lnTo>
                      <a:pt x="18" y="17"/>
                    </a:lnTo>
                    <a:lnTo>
                      <a:pt x="17" y="15"/>
                    </a:lnTo>
                    <a:lnTo>
                      <a:pt x="8" y="20"/>
                    </a:lnTo>
                    <a:moveTo>
                      <a:pt x="12" y="27"/>
                    </a:moveTo>
                    <a:lnTo>
                      <a:pt x="12" y="30"/>
                    </a:lnTo>
                    <a:lnTo>
                      <a:pt x="22" y="24"/>
                    </a:lnTo>
                    <a:lnTo>
                      <a:pt x="21" y="22"/>
                    </a:lnTo>
                    <a:lnTo>
                      <a:pt x="12" y="27"/>
                    </a:lnTo>
                    <a:moveTo>
                      <a:pt x="23" y="26"/>
                    </a:moveTo>
                    <a:lnTo>
                      <a:pt x="13" y="31"/>
                    </a:lnTo>
                    <a:lnTo>
                      <a:pt x="14" y="33"/>
                    </a:lnTo>
                    <a:lnTo>
                      <a:pt x="24" y="28"/>
                    </a:lnTo>
                    <a:lnTo>
                      <a:pt x="23" y="26"/>
                    </a:lnTo>
                    <a:moveTo>
                      <a:pt x="4" y="13"/>
                    </a:moveTo>
                    <a:lnTo>
                      <a:pt x="5" y="15"/>
                    </a:lnTo>
                    <a:lnTo>
                      <a:pt x="15" y="10"/>
                    </a:lnTo>
                    <a:lnTo>
                      <a:pt x="14" y="8"/>
                    </a:lnTo>
                    <a:lnTo>
                      <a:pt x="4" y="13"/>
                    </a:lnTo>
                    <a:moveTo>
                      <a:pt x="0" y="5"/>
                    </a:moveTo>
                    <a:lnTo>
                      <a:pt x="1" y="8"/>
                    </a:lnTo>
                    <a:lnTo>
                      <a:pt x="11" y="2"/>
                    </a:lnTo>
                    <a:lnTo>
                      <a:pt x="10" y="0"/>
                    </a:lnTo>
                    <a:lnTo>
                      <a:pt x="0" y="5"/>
                    </a:lnTo>
                    <a:moveTo>
                      <a:pt x="6" y="17"/>
                    </a:moveTo>
                    <a:lnTo>
                      <a:pt x="7" y="18"/>
                    </a:lnTo>
                    <a:lnTo>
                      <a:pt x="17" y="14"/>
                    </a:lnTo>
                    <a:lnTo>
                      <a:pt x="15" y="12"/>
                    </a:lnTo>
                    <a:lnTo>
                      <a:pt x="6" y="17"/>
                    </a:lnTo>
                    <a:moveTo>
                      <a:pt x="2" y="9"/>
                    </a:moveTo>
                    <a:lnTo>
                      <a:pt x="3" y="11"/>
                    </a:lnTo>
                    <a:lnTo>
                      <a:pt x="13" y="6"/>
                    </a:lnTo>
                    <a:lnTo>
                      <a:pt x="12" y="4"/>
                    </a:lnTo>
                    <a:lnTo>
                      <a:pt x="2" y="9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72" name="Freeform 335">
                <a:extLst>
                  <a:ext uri="{FF2B5EF4-FFF2-40B4-BE49-F238E27FC236}">
                    <a16:creationId xmlns:a16="http://schemas.microsoft.com/office/drawing/2014/main" id="{9C32063A-8D5D-6A4D-9E8F-BE0939061C05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183" y="2468"/>
                <a:ext cx="4" cy="7"/>
              </a:xfrm>
              <a:custGeom>
                <a:avLst/>
                <a:gdLst>
                  <a:gd name="T0" fmla="*/ 2 w 4"/>
                  <a:gd name="T1" fmla="*/ 4 h 7"/>
                  <a:gd name="T2" fmla="*/ 2 w 4"/>
                  <a:gd name="T3" fmla="*/ 4 h 7"/>
                  <a:gd name="T4" fmla="*/ 4 w 4"/>
                  <a:gd name="T5" fmla="*/ 7 h 7"/>
                  <a:gd name="T6" fmla="*/ 3 w 4"/>
                  <a:gd name="T7" fmla="*/ 5 h 7"/>
                  <a:gd name="T8" fmla="*/ 2 w 4"/>
                  <a:gd name="T9" fmla="*/ 4 h 7"/>
                  <a:gd name="T10" fmla="*/ 0 w 4"/>
                  <a:gd name="T11" fmla="*/ 0 h 7"/>
                  <a:gd name="T12" fmla="*/ 1 w 4"/>
                  <a:gd name="T13" fmla="*/ 1 h 7"/>
                  <a:gd name="T14" fmla="*/ 1 w 4"/>
                  <a:gd name="T15" fmla="*/ 1 h 7"/>
                  <a:gd name="T16" fmla="*/ 0 w 4"/>
                  <a:gd name="T1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7">
                    <a:moveTo>
                      <a:pt x="2" y="4"/>
                    </a:moveTo>
                    <a:lnTo>
                      <a:pt x="2" y="4"/>
                    </a:lnTo>
                    <a:lnTo>
                      <a:pt x="4" y="7"/>
                    </a:lnTo>
                    <a:lnTo>
                      <a:pt x="3" y="5"/>
                    </a:lnTo>
                    <a:lnTo>
                      <a:pt x="2" y="4"/>
                    </a:lnTo>
                    <a:close/>
                    <a:moveTo>
                      <a:pt x="0" y="0"/>
                    </a:moveTo>
                    <a:lnTo>
                      <a:pt x="1" y="1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5C5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73" name="Freeform 336">
                <a:extLst>
                  <a:ext uri="{FF2B5EF4-FFF2-40B4-BE49-F238E27FC236}">
                    <a16:creationId xmlns:a16="http://schemas.microsoft.com/office/drawing/2014/main" id="{C41532C2-AD92-1A44-93A2-3DBCC70B9A44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183" y="2468"/>
                <a:ext cx="4" cy="7"/>
              </a:xfrm>
              <a:custGeom>
                <a:avLst/>
                <a:gdLst>
                  <a:gd name="T0" fmla="*/ 2 w 4"/>
                  <a:gd name="T1" fmla="*/ 4 h 7"/>
                  <a:gd name="T2" fmla="*/ 2 w 4"/>
                  <a:gd name="T3" fmla="*/ 4 h 7"/>
                  <a:gd name="T4" fmla="*/ 4 w 4"/>
                  <a:gd name="T5" fmla="*/ 7 h 7"/>
                  <a:gd name="T6" fmla="*/ 3 w 4"/>
                  <a:gd name="T7" fmla="*/ 5 h 7"/>
                  <a:gd name="T8" fmla="*/ 2 w 4"/>
                  <a:gd name="T9" fmla="*/ 4 h 7"/>
                  <a:gd name="T10" fmla="*/ 0 w 4"/>
                  <a:gd name="T11" fmla="*/ 0 h 7"/>
                  <a:gd name="T12" fmla="*/ 1 w 4"/>
                  <a:gd name="T13" fmla="*/ 1 h 7"/>
                  <a:gd name="T14" fmla="*/ 1 w 4"/>
                  <a:gd name="T15" fmla="*/ 1 h 7"/>
                  <a:gd name="T16" fmla="*/ 0 w 4"/>
                  <a:gd name="T1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7">
                    <a:moveTo>
                      <a:pt x="2" y="4"/>
                    </a:moveTo>
                    <a:lnTo>
                      <a:pt x="2" y="4"/>
                    </a:lnTo>
                    <a:lnTo>
                      <a:pt x="4" y="7"/>
                    </a:lnTo>
                    <a:lnTo>
                      <a:pt x="3" y="5"/>
                    </a:lnTo>
                    <a:lnTo>
                      <a:pt x="2" y="4"/>
                    </a:lnTo>
                    <a:moveTo>
                      <a:pt x="0" y="0"/>
                    </a:moveTo>
                    <a:lnTo>
                      <a:pt x="1" y="1"/>
                    </a:ln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74" name="Freeform 337">
                <a:extLst>
                  <a:ext uri="{FF2B5EF4-FFF2-40B4-BE49-F238E27FC236}">
                    <a16:creationId xmlns:a16="http://schemas.microsoft.com/office/drawing/2014/main" id="{563FCF81-BF6D-4B4F-881C-B183D95AAE4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183" y="2463"/>
                <a:ext cx="15" cy="10"/>
              </a:xfrm>
              <a:custGeom>
                <a:avLst/>
                <a:gdLst>
                  <a:gd name="T0" fmla="*/ 21 w 30"/>
                  <a:gd name="T1" fmla="*/ 0 h 21"/>
                  <a:gd name="T2" fmla="*/ 20 w 30"/>
                  <a:gd name="T3" fmla="*/ 0 h 21"/>
                  <a:gd name="T4" fmla="*/ 0 w 30"/>
                  <a:gd name="T5" fmla="*/ 10 h 21"/>
                  <a:gd name="T6" fmla="*/ 2 w 30"/>
                  <a:gd name="T7" fmla="*/ 13 h 21"/>
                  <a:gd name="T8" fmla="*/ 22 w 30"/>
                  <a:gd name="T9" fmla="*/ 3 h 21"/>
                  <a:gd name="T10" fmla="*/ 24 w 30"/>
                  <a:gd name="T11" fmla="*/ 7 h 21"/>
                  <a:gd name="T12" fmla="*/ 4 w 30"/>
                  <a:gd name="T13" fmla="*/ 18 h 21"/>
                  <a:gd name="T14" fmla="*/ 6 w 30"/>
                  <a:gd name="T15" fmla="*/ 21 h 21"/>
                  <a:gd name="T16" fmla="*/ 6 w 30"/>
                  <a:gd name="T17" fmla="*/ 21 h 21"/>
                  <a:gd name="T18" fmla="*/ 26 w 30"/>
                  <a:gd name="T19" fmla="*/ 11 h 21"/>
                  <a:gd name="T20" fmla="*/ 27 w 30"/>
                  <a:gd name="T21" fmla="*/ 14 h 21"/>
                  <a:gd name="T22" fmla="*/ 30 w 30"/>
                  <a:gd name="T23" fmla="*/ 12 h 21"/>
                  <a:gd name="T24" fmla="*/ 24 w 30"/>
                  <a:gd name="T25" fmla="*/ 2 h 21"/>
                  <a:gd name="T26" fmla="*/ 21 w 30"/>
                  <a:gd name="T27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0" h="21">
                    <a:moveTo>
                      <a:pt x="21" y="0"/>
                    </a:moveTo>
                    <a:cubicBezTo>
                      <a:pt x="21" y="0"/>
                      <a:pt x="20" y="0"/>
                      <a:pt x="20" y="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26" y="11"/>
                      <a:pt x="26" y="11"/>
                      <a:pt x="26" y="11"/>
                    </a:cubicBezTo>
                    <a:cubicBezTo>
                      <a:pt x="27" y="14"/>
                      <a:pt x="27" y="14"/>
                      <a:pt x="27" y="14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0"/>
                      <a:pt x="22" y="0"/>
                      <a:pt x="21" y="0"/>
                    </a:cubicBezTo>
                  </a:path>
                </a:pathLst>
              </a:custGeom>
              <a:solidFill>
                <a:srgbClr val="9797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75" name="Freeform 338">
                <a:extLst>
                  <a:ext uri="{FF2B5EF4-FFF2-40B4-BE49-F238E27FC236}">
                    <a16:creationId xmlns:a16="http://schemas.microsoft.com/office/drawing/2014/main" id="{EAFBEA8A-9F7B-1B48-BA62-0E0C1069F68B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184" y="2464"/>
                <a:ext cx="12" cy="11"/>
              </a:xfrm>
              <a:custGeom>
                <a:avLst/>
                <a:gdLst>
                  <a:gd name="T0" fmla="*/ 12 w 12"/>
                  <a:gd name="T1" fmla="*/ 4 h 11"/>
                  <a:gd name="T2" fmla="*/ 2 w 12"/>
                  <a:gd name="T3" fmla="*/ 9 h 11"/>
                  <a:gd name="T4" fmla="*/ 2 w 12"/>
                  <a:gd name="T5" fmla="*/ 9 h 11"/>
                  <a:gd name="T6" fmla="*/ 3 w 12"/>
                  <a:gd name="T7" fmla="*/ 11 h 11"/>
                  <a:gd name="T8" fmla="*/ 3 w 12"/>
                  <a:gd name="T9" fmla="*/ 11 h 11"/>
                  <a:gd name="T10" fmla="*/ 12 w 12"/>
                  <a:gd name="T11" fmla="*/ 6 h 11"/>
                  <a:gd name="T12" fmla="*/ 12 w 12"/>
                  <a:gd name="T13" fmla="*/ 4 h 11"/>
                  <a:gd name="T14" fmla="*/ 10 w 12"/>
                  <a:gd name="T15" fmla="*/ 0 h 11"/>
                  <a:gd name="T16" fmla="*/ 0 w 12"/>
                  <a:gd name="T17" fmla="*/ 5 h 11"/>
                  <a:gd name="T18" fmla="*/ 0 w 12"/>
                  <a:gd name="T19" fmla="*/ 5 h 11"/>
                  <a:gd name="T20" fmla="*/ 1 w 12"/>
                  <a:gd name="T21" fmla="*/ 8 h 11"/>
                  <a:gd name="T22" fmla="*/ 1 w 12"/>
                  <a:gd name="T23" fmla="*/ 8 h 11"/>
                  <a:gd name="T24" fmla="*/ 11 w 12"/>
                  <a:gd name="T25" fmla="*/ 2 h 11"/>
                  <a:gd name="T26" fmla="*/ 10 w 12"/>
                  <a:gd name="T2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" h="11">
                    <a:moveTo>
                      <a:pt x="12" y="4"/>
                    </a:moveTo>
                    <a:lnTo>
                      <a:pt x="2" y="9"/>
                    </a:lnTo>
                    <a:lnTo>
                      <a:pt x="2" y="9"/>
                    </a:lnTo>
                    <a:lnTo>
                      <a:pt x="3" y="11"/>
                    </a:lnTo>
                    <a:lnTo>
                      <a:pt x="3" y="11"/>
                    </a:lnTo>
                    <a:lnTo>
                      <a:pt x="12" y="6"/>
                    </a:lnTo>
                    <a:lnTo>
                      <a:pt x="12" y="4"/>
                    </a:lnTo>
                    <a:close/>
                    <a:moveTo>
                      <a:pt x="10" y="0"/>
                    </a:moveTo>
                    <a:lnTo>
                      <a:pt x="0" y="5"/>
                    </a:lnTo>
                    <a:lnTo>
                      <a:pt x="0" y="5"/>
                    </a:lnTo>
                    <a:lnTo>
                      <a:pt x="1" y="8"/>
                    </a:lnTo>
                    <a:lnTo>
                      <a:pt x="1" y="8"/>
                    </a:lnTo>
                    <a:lnTo>
                      <a:pt x="11" y="2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7777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76" name="Freeform 339">
                <a:extLst>
                  <a:ext uri="{FF2B5EF4-FFF2-40B4-BE49-F238E27FC236}">
                    <a16:creationId xmlns:a16="http://schemas.microsoft.com/office/drawing/2014/main" id="{485B82DC-E987-324F-B422-5BFE3F05B128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184" y="2464"/>
                <a:ext cx="12" cy="11"/>
              </a:xfrm>
              <a:custGeom>
                <a:avLst/>
                <a:gdLst>
                  <a:gd name="T0" fmla="*/ 12 w 12"/>
                  <a:gd name="T1" fmla="*/ 4 h 11"/>
                  <a:gd name="T2" fmla="*/ 2 w 12"/>
                  <a:gd name="T3" fmla="*/ 9 h 11"/>
                  <a:gd name="T4" fmla="*/ 2 w 12"/>
                  <a:gd name="T5" fmla="*/ 9 h 11"/>
                  <a:gd name="T6" fmla="*/ 3 w 12"/>
                  <a:gd name="T7" fmla="*/ 11 h 11"/>
                  <a:gd name="T8" fmla="*/ 3 w 12"/>
                  <a:gd name="T9" fmla="*/ 11 h 11"/>
                  <a:gd name="T10" fmla="*/ 12 w 12"/>
                  <a:gd name="T11" fmla="*/ 6 h 11"/>
                  <a:gd name="T12" fmla="*/ 12 w 12"/>
                  <a:gd name="T13" fmla="*/ 4 h 11"/>
                  <a:gd name="T14" fmla="*/ 10 w 12"/>
                  <a:gd name="T15" fmla="*/ 0 h 11"/>
                  <a:gd name="T16" fmla="*/ 0 w 12"/>
                  <a:gd name="T17" fmla="*/ 5 h 11"/>
                  <a:gd name="T18" fmla="*/ 0 w 12"/>
                  <a:gd name="T19" fmla="*/ 5 h 11"/>
                  <a:gd name="T20" fmla="*/ 1 w 12"/>
                  <a:gd name="T21" fmla="*/ 8 h 11"/>
                  <a:gd name="T22" fmla="*/ 1 w 12"/>
                  <a:gd name="T23" fmla="*/ 8 h 11"/>
                  <a:gd name="T24" fmla="*/ 11 w 12"/>
                  <a:gd name="T25" fmla="*/ 2 h 11"/>
                  <a:gd name="T26" fmla="*/ 10 w 12"/>
                  <a:gd name="T2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" h="11">
                    <a:moveTo>
                      <a:pt x="12" y="4"/>
                    </a:moveTo>
                    <a:lnTo>
                      <a:pt x="2" y="9"/>
                    </a:lnTo>
                    <a:lnTo>
                      <a:pt x="2" y="9"/>
                    </a:lnTo>
                    <a:lnTo>
                      <a:pt x="3" y="11"/>
                    </a:lnTo>
                    <a:lnTo>
                      <a:pt x="3" y="11"/>
                    </a:lnTo>
                    <a:lnTo>
                      <a:pt x="12" y="6"/>
                    </a:lnTo>
                    <a:lnTo>
                      <a:pt x="12" y="4"/>
                    </a:lnTo>
                    <a:moveTo>
                      <a:pt x="10" y="0"/>
                    </a:moveTo>
                    <a:lnTo>
                      <a:pt x="0" y="5"/>
                    </a:lnTo>
                    <a:lnTo>
                      <a:pt x="0" y="5"/>
                    </a:lnTo>
                    <a:lnTo>
                      <a:pt x="1" y="8"/>
                    </a:lnTo>
                    <a:lnTo>
                      <a:pt x="1" y="8"/>
                    </a:lnTo>
                    <a:lnTo>
                      <a:pt x="11" y="2"/>
                    </a:lnTo>
                    <a:lnTo>
                      <a:pt x="1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77" name="Freeform 340">
                <a:extLst>
                  <a:ext uri="{FF2B5EF4-FFF2-40B4-BE49-F238E27FC236}">
                    <a16:creationId xmlns:a16="http://schemas.microsoft.com/office/drawing/2014/main" id="{D3AACAEE-43FB-784F-A09D-37766D0AEEA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058" y="2432"/>
                <a:ext cx="189" cy="217"/>
              </a:xfrm>
              <a:custGeom>
                <a:avLst/>
                <a:gdLst>
                  <a:gd name="T0" fmla="*/ 177 w 389"/>
                  <a:gd name="T1" fmla="*/ 443 h 445"/>
                  <a:gd name="T2" fmla="*/ 165 w 389"/>
                  <a:gd name="T3" fmla="*/ 439 h 445"/>
                  <a:gd name="T4" fmla="*/ 3 w 389"/>
                  <a:gd name="T5" fmla="*/ 119 h 445"/>
                  <a:gd name="T6" fmla="*/ 7 w 389"/>
                  <a:gd name="T7" fmla="*/ 106 h 445"/>
                  <a:gd name="T8" fmla="*/ 212 w 389"/>
                  <a:gd name="T9" fmla="*/ 3 h 445"/>
                  <a:gd name="T10" fmla="*/ 225 w 389"/>
                  <a:gd name="T11" fmla="*/ 7 h 445"/>
                  <a:gd name="T12" fmla="*/ 387 w 389"/>
                  <a:gd name="T13" fmla="*/ 326 h 445"/>
                  <a:gd name="T14" fmla="*/ 382 w 389"/>
                  <a:gd name="T15" fmla="*/ 339 h 445"/>
                  <a:gd name="T16" fmla="*/ 177 w 389"/>
                  <a:gd name="T17" fmla="*/ 443 h 4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9" h="445">
                    <a:moveTo>
                      <a:pt x="177" y="443"/>
                    </a:moveTo>
                    <a:cubicBezTo>
                      <a:pt x="173" y="445"/>
                      <a:pt x="167" y="444"/>
                      <a:pt x="165" y="439"/>
                    </a:cubicBezTo>
                    <a:cubicBezTo>
                      <a:pt x="3" y="119"/>
                      <a:pt x="3" y="119"/>
                      <a:pt x="3" y="119"/>
                    </a:cubicBezTo>
                    <a:cubicBezTo>
                      <a:pt x="0" y="114"/>
                      <a:pt x="2" y="109"/>
                      <a:pt x="7" y="106"/>
                    </a:cubicBezTo>
                    <a:cubicBezTo>
                      <a:pt x="212" y="3"/>
                      <a:pt x="212" y="3"/>
                      <a:pt x="212" y="3"/>
                    </a:cubicBezTo>
                    <a:cubicBezTo>
                      <a:pt x="217" y="0"/>
                      <a:pt x="222" y="2"/>
                      <a:pt x="225" y="7"/>
                    </a:cubicBezTo>
                    <a:cubicBezTo>
                      <a:pt x="387" y="326"/>
                      <a:pt x="387" y="326"/>
                      <a:pt x="387" y="326"/>
                    </a:cubicBezTo>
                    <a:cubicBezTo>
                      <a:pt x="389" y="331"/>
                      <a:pt x="387" y="337"/>
                      <a:pt x="382" y="339"/>
                    </a:cubicBezTo>
                    <a:lnTo>
                      <a:pt x="177" y="4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78" name="Freeform 341">
                <a:extLst>
                  <a:ext uri="{FF2B5EF4-FFF2-40B4-BE49-F238E27FC236}">
                    <a16:creationId xmlns:a16="http://schemas.microsoft.com/office/drawing/2014/main" id="{0A10FE85-45DD-1448-BE92-91F7DFE5229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058" y="2432"/>
                <a:ext cx="127" cy="93"/>
              </a:xfrm>
              <a:custGeom>
                <a:avLst/>
                <a:gdLst>
                  <a:gd name="T0" fmla="*/ 225 w 261"/>
                  <a:gd name="T1" fmla="*/ 7 h 191"/>
                  <a:gd name="T2" fmla="*/ 212 w 261"/>
                  <a:gd name="T3" fmla="*/ 3 h 191"/>
                  <a:gd name="T4" fmla="*/ 7 w 261"/>
                  <a:gd name="T5" fmla="*/ 106 h 191"/>
                  <a:gd name="T6" fmla="*/ 3 w 261"/>
                  <a:gd name="T7" fmla="*/ 119 h 191"/>
                  <a:gd name="T8" fmla="*/ 39 w 261"/>
                  <a:gd name="T9" fmla="*/ 191 h 191"/>
                  <a:gd name="T10" fmla="*/ 261 w 261"/>
                  <a:gd name="T11" fmla="*/ 78 h 191"/>
                  <a:gd name="T12" fmla="*/ 225 w 261"/>
                  <a:gd name="T13" fmla="*/ 7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1" h="191">
                    <a:moveTo>
                      <a:pt x="225" y="7"/>
                    </a:moveTo>
                    <a:cubicBezTo>
                      <a:pt x="222" y="2"/>
                      <a:pt x="217" y="0"/>
                      <a:pt x="212" y="3"/>
                    </a:cubicBezTo>
                    <a:cubicBezTo>
                      <a:pt x="7" y="106"/>
                      <a:pt x="7" y="106"/>
                      <a:pt x="7" y="106"/>
                    </a:cubicBezTo>
                    <a:cubicBezTo>
                      <a:pt x="2" y="109"/>
                      <a:pt x="0" y="114"/>
                      <a:pt x="3" y="119"/>
                    </a:cubicBezTo>
                    <a:cubicBezTo>
                      <a:pt x="39" y="191"/>
                      <a:pt x="39" y="191"/>
                      <a:pt x="39" y="191"/>
                    </a:cubicBezTo>
                    <a:cubicBezTo>
                      <a:pt x="261" y="78"/>
                      <a:pt x="261" y="78"/>
                      <a:pt x="261" y="78"/>
                    </a:cubicBezTo>
                    <a:lnTo>
                      <a:pt x="225" y="7"/>
                    </a:lnTo>
                    <a:close/>
                  </a:path>
                </a:pathLst>
              </a:custGeom>
              <a:solidFill>
                <a:srgbClr val="BCB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79" name="Freeform 342">
                <a:extLst>
                  <a:ext uri="{FF2B5EF4-FFF2-40B4-BE49-F238E27FC236}">
                    <a16:creationId xmlns:a16="http://schemas.microsoft.com/office/drawing/2014/main" id="{9B8ED201-97A6-F744-A6BA-73898F9E0E0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062" y="2443"/>
                <a:ext cx="159" cy="206"/>
              </a:xfrm>
              <a:custGeom>
                <a:avLst/>
                <a:gdLst>
                  <a:gd name="T0" fmla="*/ 74 w 159"/>
                  <a:gd name="T1" fmla="*/ 0 h 206"/>
                  <a:gd name="T2" fmla="*/ 0 w 159"/>
                  <a:gd name="T3" fmla="*/ 38 h 206"/>
                  <a:gd name="T4" fmla="*/ 86 w 159"/>
                  <a:gd name="T5" fmla="*/ 206 h 206"/>
                  <a:gd name="T6" fmla="*/ 159 w 159"/>
                  <a:gd name="T7" fmla="*/ 168 h 206"/>
                  <a:gd name="T8" fmla="*/ 74 w 159"/>
                  <a:gd name="T9" fmla="*/ 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9" h="206">
                    <a:moveTo>
                      <a:pt x="74" y="0"/>
                    </a:moveTo>
                    <a:lnTo>
                      <a:pt x="0" y="38"/>
                    </a:lnTo>
                    <a:lnTo>
                      <a:pt x="86" y="206"/>
                    </a:lnTo>
                    <a:lnTo>
                      <a:pt x="159" y="168"/>
                    </a:lnTo>
                    <a:lnTo>
                      <a:pt x="74" y="0"/>
                    </a:lnTo>
                    <a:close/>
                  </a:path>
                </a:pathLst>
              </a:custGeom>
              <a:solidFill>
                <a:srgbClr val="5E53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80" name="Freeform 343">
                <a:extLst>
                  <a:ext uri="{FF2B5EF4-FFF2-40B4-BE49-F238E27FC236}">
                    <a16:creationId xmlns:a16="http://schemas.microsoft.com/office/drawing/2014/main" id="{CA0D33CA-3C8F-1847-95C7-97E368B66C9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062" y="2443"/>
                <a:ext cx="96" cy="81"/>
              </a:xfrm>
              <a:custGeom>
                <a:avLst/>
                <a:gdLst>
                  <a:gd name="T0" fmla="*/ 74 w 96"/>
                  <a:gd name="T1" fmla="*/ 0 h 81"/>
                  <a:gd name="T2" fmla="*/ 0 w 96"/>
                  <a:gd name="T3" fmla="*/ 38 h 81"/>
                  <a:gd name="T4" fmla="*/ 22 w 96"/>
                  <a:gd name="T5" fmla="*/ 81 h 81"/>
                  <a:gd name="T6" fmla="*/ 96 w 96"/>
                  <a:gd name="T7" fmla="*/ 44 h 81"/>
                  <a:gd name="T8" fmla="*/ 74 w 96"/>
                  <a:gd name="T9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81">
                    <a:moveTo>
                      <a:pt x="74" y="0"/>
                    </a:moveTo>
                    <a:lnTo>
                      <a:pt x="0" y="38"/>
                    </a:lnTo>
                    <a:lnTo>
                      <a:pt x="22" y="81"/>
                    </a:lnTo>
                    <a:lnTo>
                      <a:pt x="96" y="44"/>
                    </a:lnTo>
                    <a:lnTo>
                      <a:pt x="74" y="0"/>
                    </a:lnTo>
                    <a:close/>
                  </a:path>
                </a:pathLst>
              </a:custGeom>
              <a:solidFill>
                <a:srgbClr val="4438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81" name="Freeform 344">
                <a:extLst>
                  <a:ext uri="{FF2B5EF4-FFF2-40B4-BE49-F238E27FC236}">
                    <a16:creationId xmlns:a16="http://schemas.microsoft.com/office/drawing/2014/main" id="{E5A5CD2A-A4D3-634D-96B2-D2AF25F09BE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185" y="2520"/>
                <a:ext cx="38" cy="49"/>
              </a:xfrm>
              <a:custGeom>
                <a:avLst/>
                <a:gdLst>
                  <a:gd name="T0" fmla="*/ 19 w 38"/>
                  <a:gd name="T1" fmla="*/ 0 h 49"/>
                  <a:gd name="T2" fmla="*/ 0 w 38"/>
                  <a:gd name="T3" fmla="*/ 10 h 49"/>
                  <a:gd name="T4" fmla="*/ 20 w 38"/>
                  <a:gd name="T5" fmla="*/ 49 h 49"/>
                  <a:gd name="T6" fmla="*/ 38 w 38"/>
                  <a:gd name="T7" fmla="*/ 39 h 49"/>
                  <a:gd name="T8" fmla="*/ 19 w 38"/>
                  <a:gd name="T9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49">
                    <a:moveTo>
                      <a:pt x="19" y="0"/>
                    </a:moveTo>
                    <a:lnTo>
                      <a:pt x="0" y="10"/>
                    </a:lnTo>
                    <a:lnTo>
                      <a:pt x="20" y="49"/>
                    </a:lnTo>
                    <a:lnTo>
                      <a:pt x="38" y="39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82" name="Freeform 345">
                <a:extLst>
                  <a:ext uri="{FF2B5EF4-FFF2-40B4-BE49-F238E27FC236}">
                    <a16:creationId xmlns:a16="http://schemas.microsoft.com/office/drawing/2014/main" id="{49EF8704-248A-0045-882B-AB0487E5E14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205" y="2559"/>
                <a:ext cx="30" cy="34"/>
              </a:xfrm>
              <a:custGeom>
                <a:avLst/>
                <a:gdLst>
                  <a:gd name="T0" fmla="*/ 12 w 30"/>
                  <a:gd name="T1" fmla="*/ 34 h 34"/>
                  <a:gd name="T2" fmla="*/ 0 w 30"/>
                  <a:gd name="T3" fmla="*/ 10 h 34"/>
                  <a:gd name="T4" fmla="*/ 18 w 30"/>
                  <a:gd name="T5" fmla="*/ 0 h 34"/>
                  <a:gd name="T6" fmla="*/ 30 w 30"/>
                  <a:gd name="T7" fmla="*/ 24 h 34"/>
                  <a:gd name="T8" fmla="*/ 12 w 30"/>
                  <a:gd name="T9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4">
                    <a:moveTo>
                      <a:pt x="12" y="34"/>
                    </a:moveTo>
                    <a:lnTo>
                      <a:pt x="0" y="10"/>
                    </a:lnTo>
                    <a:lnTo>
                      <a:pt x="18" y="0"/>
                    </a:lnTo>
                    <a:lnTo>
                      <a:pt x="30" y="24"/>
                    </a:lnTo>
                    <a:lnTo>
                      <a:pt x="12" y="34"/>
                    </a:ln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83" name="Freeform 346">
                <a:extLst>
                  <a:ext uri="{FF2B5EF4-FFF2-40B4-BE49-F238E27FC236}">
                    <a16:creationId xmlns:a16="http://schemas.microsoft.com/office/drawing/2014/main" id="{7C9E8272-08FC-8041-9903-9E03C5CFD2F9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134" y="2600"/>
                <a:ext cx="15" cy="15"/>
              </a:xfrm>
              <a:custGeom>
                <a:avLst/>
                <a:gdLst>
                  <a:gd name="T0" fmla="*/ 31 w 31"/>
                  <a:gd name="T1" fmla="*/ 6 h 31"/>
                  <a:gd name="T2" fmla="*/ 7 w 31"/>
                  <a:gd name="T3" fmla="*/ 0 h 31"/>
                  <a:gd name="T4" fmla="*/ 2 w 31"/>
                  <a:gd name="T5" fmla="*/ 13 h 31"/>
                  <a:gd name="T6" fmla="*/ 10 w 31"/>
                  <a:gd name="T7" fmla="*/ 29 h 31"/>
                  <a:gd name="T8" fmla="*/ 26 w 31"/>
                  <a:gd name="T9" fmla="*/ 21 h 31"/>
                  <a:gd name="T10" fmla="*/ 31 w 31"/>
                  <a:gd name="T11" fmla="*/ 6 h 31"/>
                  <a:gd name="T12" fmla="*/ 11 w 31"/>
                  <a:gd name="T13" fmla="*/ 25 h 31"/>
                  <a:gd name="T14" fmla="*/ 6 w 31"/>
                  <a:gd name="T15" fmla="*/ 15 h 31"/>
                  <a:gd name="T16" fmla="*/ 16 w 31"/>
                  <a:gd name="T17" fmla="*/ 10 h 31"/>
                  <a:gd name="T18" fmla="*/ 21 w 31"/>
                  <a:gd name="T19" fmla="*/ 20 h 31"/>
                  <a:gd name="T20" fmla="*/ 11 w 31"/>
                  <a:gd name="T21" fmla="*/ 2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31">
                    <a:moveTo>
                      <a:pt x="31" y="6"/>
                    </a:moveTo>
                    <a:cubicBezTo>
                      <a:pt x="22" y="5"/>
                      <a:pt x="14" y="3"/>
                      <a:pt x="7" y="0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0" y="20"/>
                      <a:pt x="3" y="27"/>
                      <a:pt x="10" y="29"/>
                    </a:cubicBezTo>
                    <a:cubicBezTo>
                      <a:pt x="16" y="31"/>
                      <a:pt x="24" y="28"/>
                      <a:pt x="26" y="21"/>
                    </a:cubicBezTo>
                    <a:lnTo>
                      <a:pt x="31" y="6"/>
                    </a:lnTo>
                    <a:close/>
                    <a:moveTo>
                      <a:pt x="11" y="25"/>
                    </a:moveTo>
                    <a:cubicBezTo>
                      <a:pt x="7" y="23"/>
                      <a:pt x="5" y="19"/>
                      <a:pt x="6" y="15"/>
                    </a:cubicBezTo>
                    <a:cubicBezTo>
                      <a:pt x="8" y="11"/>
                      <a:pt x="12" y="8"/>
                      <a:pt x="16" y="10"/>
                    </a:cubicBezTo>
                    <a:cubicBezTo>
                      <a:pt x="21" y="11"/>
                      <a:pt x="23" y="16"/>
                      <a:pt x="21" y="20"/>
                    </a:cubicBezTo>
                    <a:cubicBezTo>
                      <a:pt x="20" y="24"/>
                      <a:pt x="16" y="26"/>
                      <a:pt x="11" y="25"/>
                    </a:cubicBez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84" name="Freeform 347">
                <a:extLst>
                  <a:ext uri="{FF2B5EF4-FFF2-40B4-BE49-F238E27FC236}">
                    <a16:creationId xmlns:a16="http://schemas.microsoft.com/office/drawing/2014/main" id="{5373C3D6-D10B-D94C-A248-66CAD639131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106" y="2511"/>
                <a:ext cx="98" cy="99"/>
              </a:xfrm>
              <a:custGeom>
                <a:avLst/>
                <a:gdLst>
                  <a:gd name="T0" fmla="*/ 141 w 202"/>
                  <a:gd name="T1" fmla="*/ 180 h 203"/>
                  <a:gd name="T2" fmla="*/ 22 w 202"/>
                  <a:gd name="T3" fmla="*/ 141 h 203"/>
                  <a:gd name="T4" fmla="*/ 61 w 202"/>
                  <a:gd name="T5" fmla="*/ 22 h 203"/>
                  <a:gd name="T6" fmla="*/ 180 w 202"/>
                  <a:gd name="T7" fmla="*/ 61 h 203"/>
                  <a:gd name="T8" fmla="*/ 141 w 202"/>
                  <a:gd name="T9" fmla="*/ 180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2" h="203">
                    <a:moveTo>
                      <a:pt x="141" y="180"/>
                    </a:moveTo>
                    <a:cubicBezTo>
                      <a:pt x="98" y="203"/>
                      <a:pt x="44" y="185"/>
                      <a:pt x="22" y="141"/>
                    </a:cubicBezTo>
                    <a:cubicBezTo>
                      <a:pt x="0" y="98"/>
                      <a:pt x="17" y="44"/>
                      <a:pt x="61" y="22"/>
                    </a:cubicBezTo>
                    <a:cubicBezTo>
                      <a:pt x="105" y="0"/>
                      <a:pt x="158" y="17"/>
                      <a:pt x="180" y="61"/>
                    </a:cubicBezTo>
                    <a:cubicBezTo>
                      <a:pt x="202" y="105"/>
                      <a:pt x="185" y="158"/>
                      <a:pt x="141" y="180"/>
                    </a:cubicBezTo>
                    <a:close/>
                  </a:path>
                </a:pathLst>
              </a:custGeom>
              <a:solidFill>
                <a:srgbClr val="3F3F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85" name="Freeform 348">
                <a:extLst>
                  <a:ext uri="{FF2B5EF4-FFF2-40B4-BE49-F238E27FC236}">
                    <a16:creationId xmlns:a16="http://schemas.microsoft.com/office/drawing/2014/main" id="{4949C90C-A365-0C4B-AACE-9AFEC29AD7F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109" y="2514"/>
                <a:ext cx="92" cy="92"/>
              </a:xfrm>
              <a:custGeom>
                <a:avLst/>
                <a:gdLst>
                  <a:gd name="T0" fmla="*/ 133 w 190"/>
                  <a:gd name="T1" fmla="*/ 169 h 190"/>
                  <a:gd name="T2" fmla="*/ 21 w 190"/>
                  <a:gd name="T3" fmla="*/ 133 h 190"/>
                  <a:gd name="T4" fmla="*/ 58 w 190"/>
                  <a:gd name="T5" fmla="*/ 21 h 190"/>
                  <a:gd name="T6" fmla="*/ 169 w 190"/>
                  <a:gd name="T7" fmla="*/ 58 h 190"/>
                  <a:gd name="T8" fmla="*/ 133 w 190"/>
                  <a:gd name="T9" fmla="*/ 169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0" h="190">
                    <a:moveTo>
                      <a:pt x="133" y="169"/>
                    </a:moveTo>
                    <a:cubicBezTo>
                      <a:pt x="92" y="190"/>
                      <a:pt x="42" y="174"/>
                      <a:pt x="21" y="133"/>
                    </a:cubicBezTo>
                    <a:cubicBezTo>
                      <a:pt x="0" y="92"/>
                      <a:pt x="17" y="42"/>
                      <a:pt x="58" y="21"/>
                    </a:cubicBezTo>
                    <a:cubicBezTo>
                      <a:pt x="98" y="0"/>
                      <a:pt x="149" y="17"/>
                      <a:pt x="169" y="58"/>
                    </a:cubicBezTo>
                    <a:cubicBezTo>
                      <a:pt x="190" y="99"/>
                      <a:pt x="174" y="149"/>
                      <a:pt x="133" y="169"/>
                    </a:cubicBezTo>
                    <a:close/>
                  </a:path>
                </a:pathLst>
              </a:custGeom>
              <a:solidFill>
                <a:srgbClr val="FFF8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86" name="Freeform 349">
                <a:extLst>
                  <a:ext uri="{FF2B5EF4-FFF2-40B4-BE49-F238E27FC236}">
                    <a16:creationId xmlns:a16="http://schemas.microsoft.com/office/drawing/2014/main" id="{77738FD5-94B1-4A4B-B159-C114B7C95A1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120" y="2526"/>
                <a:ext cx="69" cy="69"/>
              </a:xfrm>
              <a:custGeom>
                <a:avLst/>
                <a:gdLst>
                  <a:gd name="T0" fmla="*/ 99 w 142"/>
                  <a:gd name="T1" fmla="*/ 127 h 142"/>
                  <a:gd name="T2" fmla="*/ 16 w 142"/>
                  <a:gd name="T3" fmla="*/ 99 h 142"/>
                  <a:gd name="T4" fmla="*/ 43 w 142"/>
                  <a:gd name="T5" fmla="*/ 16 h 142"/>
                  <a:gd name="T6" fmla="*/ 126 w 142"/>
                  <a:gd name="T7" fmla="*/ 43 h 142"/>
                  <a:gd name="T8" fmla="*/ 99 w 142"/>
                  <a:gd name="T9" fmla="*/ 127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2" h="142">
                    <a:moveTo>
                      <a:pt x="99" y="127"/>
                    </a:moveTo>
                    <a:cubicBezTo>
                      <a:pt x="69" y="142"/>
                      <a:pt x="31" y="130"/>
                      <a:pt x="16" y="99"/>
                    </a:cubicBezTo>
                    <a:cubicBezTo>
                      <a:pt x="0" y="69"/>
                      <a:pt x="12" y="31"/>
                      <a:pt x="43" y="16"/>
                    </a:cubicBezTo>
                    <a:cubicBezTo>
                      <a:pt x="74" y="0"/>
                      <a:pt x="111" y="13"/>
                      <a:pt x="126" y="43"/>
                    </a:cubicBezTo>
                    <a:cubicBezTo>
                      <a:pt x="142" y="74"/>
                      <a:pt x="130" y="111"/>
                      <a:pt x="99" y="127"/>
                    </a:cubicBezTo>
                    <a:close/>
                  </a:path>
                </a:pathLst>
              </a:custGeom>
              <a:solidFill>
                <a:srgbClr val="5E53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87" name="Freeform 350">
                <a:extLst>
                  <a:ext uri="{FF2B5EF4-FFF2-40B4-BE49-F238E27FC236}">
                    <a16:creationId xmlns:a16="http://schemas.microsoft.com/office/drawing/2014/main" id="{5F5622B5-AEF6-8C4A-82C1-AF667AFFC35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137" y="2543"/>
                <a:ext cx="35" cy="35"/>
              </a:xfrm>
              <a:custGeom>
                <a:avLst/>
                <a:gdLst>
                  <a:gd name="T0" fmla="*/ 50 w 72"/>
                  <a:gd name="T1" fmla="*/ 65 h 72"/>
                  <a:gd name="T2" fmla="*/ 8 w 72"/>
                  <a:gd name="T3" fmla="*/ 51 h 72"/>
                  <a:gd name="T4" fmla="*/ 22 w 72"/>
                  <a:gd name="T5" fmla="*/ 8 h 72"/>
                  <a:gd name="T6" fmla="*/ 64 w 72"/>
                  <a:gd name="T7" fmla="*/ 22 h 72"/>
                  <a:gd name="T8" fmla="*/ 50 w 72"/>
                  <a:gd name="T9" fmla="*/ 65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72">
                    <a:moveTo>
                      <a:pt x="50" y="65"/>
                    </a:moveTo>
                    <a:cubicBezTo>
                      <a:pt x="35" y="72"/>
                      <a:pt x="16" y="66"/>
                      <a:pt x="8" y="51"/>
                    </a:cubicBezTo>
                    <a:cubicBezTo>
                      <a:pt x="0" y="35"/>
                      <a:pt x="6" y="16"/>
                      <a:pt x="22" y="8"/>
                    </a:cubicBezTo>
                    <a:cubicBezTo>
                      <a:pt x="37" y="0"/>
                      <a:pt x="56" y="6"/>
                      <a:pt x="64" y="22"/>
                    </a:cubicBezTo>
                    <a:cubicBezTo>
                      <a:pt x="72" y="37"/>
                      <a:pt x="66" y="57"/>
                      <a:pt x="50" y="65"/>
                    </a:cubicBezTo>
                    <a:close/>
                  </a:path>
                </a:pathLst>
              </a:custGeom>
              <a:solidFill>
                <a:srgbClr val="4438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88" name="Freeform 351">
                <a:extLst>
                  <a:ext uri="{FF2B5EF4-FFF2-40B4-BE49-F238E27FC236}">
                    <a16:creationId xmlns:a16="http://schemas.microsoft.com/office/drawing/2014/main" id="{00FF14AF-484E-4643-82A2-0B6847E7E8DE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173" y="2497"/>
                <a:ext cx="18" cy="17"/>
              </a:xfrm>
              <a:custGeom>
                <a:avLst/>
                <a:gdLst>
                  <a:gd name="T0" fmla="*/ 25 w 37"/>
                  <a:gd name="T1" fmla="*/ 32 h 36"/>
                  <a:gd name="T2" fmla="*/ 4 w 37"/>
                  <a:gd name="T3" fmla="*/ 25 h 36"/>
                  <a:gd name="T4" fmla="*/ 11 w 37"/>
                  <a:gd name="T5" fmla="*/ 4 h 36"/>
                  <a:gd name="T6" fmla="*/ 33 w 37"/>
                  <a:gd name="T7" fmla="*/ 11 h 36"/>
                  <a:gd name="T8" fmla="*/ 25 w 37"/>
                  <a:gd name="T9" fmla="*/ 3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36">
                    <a:moveTo>
                      <a:pt x="25" y="32"/>
                    </a:moveTo>
                    <a:cubicBezTo>
                      <a:pt x="18" y="36"/>
                      <a:pt x="8" y="33"/>
                      <a:pt x="4" y="25"/>
                    </a:cubicBezTo>
                    <a:cubicBezTo>
                      <a:pt x="0" y="17"/>
                      <a:pt x="3" y="8"/>
                      <a:pt x="11" y="4"/>
                    </a:cubicBezTo>
                    <a:cubicBezTo>
                      <a:pt x="19" y="0"/>
                      <a:pt x="29" y="3"/>
                      <a:pt x="33" y="11"/>
                    </a:cubicBezTo>
                    <a:cubicBezTo>
                      <a:pt x="37" y="19"/>
                      <a:pt x="33" y="28"/>
                      <a:pt x="25" y="32"/>
                    </a:cubicBezTo>
                    <a:close/>
                  </a:path>
                </a:pathLst>
              </a:custGeom>
              <a:solidFill>
                <a:srgbClr val="5E53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89" name="Freeform 352">
                <a:extLst>
                  <a:ext uri="{FF2B5EF4-FFF2-40B4-BE49-F238E27FC236}">
                    <a16:creationId xmlns:a16="http://schemas.microsoft.com/office/drawing/2014/main" id="{12DE2468-C8FD-6F4E-B424-913B5019960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915" y="2327"/>
                <a:ext cx="567" cy="460"/>
              </a:xfrm>
              <a:custGeom>
                <a:avLst/>
                <a:gdLst>
                  <a:gd name="T0" fmla="*/ 1141 w 1167"/>
                  <a:gd name="T1" fmla="*/ 543 h 948"/>
                  <a:gd name="T2" fmla="*/ 962 w 1167"/>
                  <a:gd name="T3" fmla="*/ 453 h 948"/>
                  <a:gd name="T4" fmla="*/ 940 w 1167"/>
                  <a:gd name="T5" fmla="*/ 447 h 948"/>
                  <a:gd name="T6" fmla="*/ 708 w 1167"/>
                  <a:gd name="T7" fmla="*/ 212 h 948"/>
                  <a:gd name="T8" fmla="*/ 575 w 1167"/>
                  <a:gd name="T9" fmla="*/ 41 h 948"/>
                  <a:gd name="T10" fmla="*/ 283 w 1167"/>
                  <a:gd name="T11" fmla="*/ 146 h 948"/>
                  <a:gd name="T12" fmla="*/ 111 w 1167"/>
                  <a:gd name="T13" fmla="*/ 235 h 948"/>
                  <a:gd name="T14" fmla="*/ 12 w 1167"/>
                  <a:gd name="T15" fmla="*/ 57 h 948"/>
                  <a:gd name="T16" fmla="*/ 2 w 1167"/>
                  <a:gd name="T17" fmla="*/ 57 h 948"/>
                  <a:gd name="T18" fmla="*/ 110 w 1167"/>
                  <a:gd name="T19" fmla="*/ 245 h 948"/>
                  <a:gd name="T20" fmla="*/ 289 w 1167"/>
                  <a:gd name="T21" fmla="*/ 154 h 948"/>
                  <a:gd name="T22" fmla="*/ 571 w 1167"/>
                  <a:gd name="T23" fmla="*/ 50 h 948"/>
                  <a:gd name="T24" fmla="*/ 698 w 1167"/>
                  <a:gd name="T25" fmla="*/ 216 h 948"/>
                  <a:gd name="T26" fmla="*/ 937 w 1167"/>
                  <a:gd name="T27" fmla="*/ 457 h 948"/>
                  <a:gd name="T28" fmla="*/ 960 w 1167"/>
                  <a:gd name="T29" fmla="*/ 463 h 948"/>
                  <a:gd name="T30" fmla="*/ 1132 w 1167"/>
                  <a:gd name="T31" fmla="*/ 549 h 948"/>
                  <a:gd name="T32" fmla="*/ 1139 w 1167"/>
                  <a:gd name="T33" fmla="*/ 708 h 948"/>
                  <a:gd name="T34" fmla="*/ 927 w 1167"/>
                  <a:gd name="T35" fmla="*/ 934 h 948"/>
                  <a:gd name="T36" fmla="*/ 748 w 1167"/>
                  <a:gd name="T37" fmla="*/ 858 h 948"/>
                  <a:gd name="T38" fmla="*/ 716 w 1167"/>
                  <a:gd name="T39" fmla="*/ 815 h 948"/>
                  <a:gd name="T40" fmla="*/ 524 w 1167"/>
                  <a:gd name="T41" fmla="*/ 659 h 948"/>
                  <a:gd name="T42" fmla="*/ 524 w 1167"/>
                  <a:gd name="T43" fmla="*/ 669 h 948"/>
                  <a:gd name="T44" fmla="*/ 708 w 1167"/>
                  <a:gd name="T45" fmla="*/ 821 h 948"/>
                  <a:gd name="T46" fmla="*/ 740 w 1167"/>
                  <a:gd name="T47" fmla="*/ 864 h 948"/>
                  <a:gd name="T48" fmla="*/ 892 w 1167"/>
                  <a:gd name="T49" fmla="*/ 948 h 948"/>
                  <a:gd name="T50" fmla="*/ 929 w 1167"/>
                  <a:gd name="T51" fmla="*/ 944 h 948"/>
                  <a:gd name="T52" fmla="*/ 1148 w 1167"/>
                  <a:gd name="T53" fmla="*/ 710 h 948"/>
                  <a:gd name="T54" fmla="*/ 1141 w 1167"/>
                  <a:gd name="T55" fmla="*/ 543 h 9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67" h="948">
                    <a:moveTo>
                      <a:pt x="1141" y="543"/>
                    </a:moveTo>
                    <a:cubicBezTo>
                      <a:pt x="1107" y="488"/>
                      <a:pt x="1037" y="471"/>
                      <a:pt x="962" y="453"/>
                    </a:cubicBezTo>
                    <a:cubicBezTo>
                      <a:pt x="955" y="451"/>
                      <a:pt x="947" y="449"/>
                      <a:pt x="940" y="447"/>
                    </a:cubicBezTo>
                    <a:cubicBezTo>
                      <a:pt x="790" y="411"/>
                      <a:pt x="748" y="310"/>
                      <a:pt x="708" y="212"/>
                    </a:cubicBezTo>
                    <a:cubicBezTo>
                      <a:pt x="677" y="139"/>
                      <a:pt x="649" y="70"/>
                      <a:pt x="575" y="41"/>
                    </a:cubicBezTo>
                    <a:cubicBezTo>
                      <a:pt x="473" y="0"/>
                      <a:pt x="372" y="78"/>
                      <a:pt x="283" y="146"/>
                    </a:cubicBezTo>
                    <a:cubicBezTo>
                      <a:pt x="220" y="194"/>
                      <a:pt x="160" y="240"/>
                      <a:pt x="111" y="235"/>
                    </a:cubicBezTo>
                    <a:cubicBezTo>
                      <a:pt x="25" y="227"/>
                      <a:pt x="10" y="163"/>
                      <a:pt x="12" y="57"/>
                    </a:cubicBezTo>
                    <a:cubicBezTo>
                      <a:pt x="2" y="57"/>
                      <a:pt x="2" y="57"/>
                      <a:pt x="2" y="57"/>
                    </a:cubicBezTo>
                    <a:cubicBezTo>
                      <a:pt x="0" y="146"/>
                      <a:pt x="7" y="235"/>
                      <a:pt x="110" y="245"/>
                    </a:cubicBezTo>
                    <a:cubicBezTo>
                      <a:pt x="163" y="250"/>
                      <a:pt x="224" y="203"/>
                      <a:pt x="289" y="154"/>
                    </a:cubicBezTo>
                    <a:cubicBezTo>
                      <a:pt x="376" y="87"/>
                      <a:pt x="474" y="12"/>
                      <a:pt x="571" y="50"/>
                    </a:cubicBezTo>
                    <a:cubicBezTo>
                      <a:pt x="641" y="78"/>
                      <a:pt x="669" y="145"/>
                      <a:pt x="698" y="216"/>
                    </a:cubicBezTo>
                    <a:cubicBezTo>
                      <a:pt x="738" y="311"/>
                      <a:pt x="783" y="419"/>
                      <a:pt x="937" y="457"/>
                    </a:cubicBezTo>
                    <a:cubicBezTo>
                      <a:pt x="945" y="459"/>
                      <a:pt x="953" y="461"/>
                      <a:pt x="960" y="463"/>
                    </a:cubicBezTo>
                    <a:cubicBezTo>
                      <a:pt x="1032" y="480"/>
                      <a:pt x="1100" y="496"/>
                      <a:pt x="1132" y="549"/>
                    </a:cubicBezTo>
                    <a:cubicBezTo>
                      <a:pt x="1154" y="585"/>
                      <a:pt x="1156" y="638"/>
                      <a:pt x="1139" y="708"/>
                    </a:cubicBezTo>
                    <a:cubicBezTo>
                      <a:pt x="1109" y="824"/>
                      <a:pt x="1024" y="915"/>
                      <a:pt x="927" y="934"/>
                    </a:cubicBezTo>
                    <a:cubicBezTo>
                      <a:pt x="858" y="948"/>
                      <a:pt x="794" y="921"/>
                      <a:pt x="748" y="858"/>
                    </a:cubicBezTo>
                    <a:cubicBezTo>
                      <a:pt x="736" y="843"/>
                      <a:pt x="726" y="829"/>
                      <a:pt x="716" y="815"/>
                    </a:cubicBezTo>
                    <a:cubicBezTo>
                      <a:pt x="639" y="709"/>
                      <a:pt x="607" y="665"/>
                      <a:pt x="524" y="659"/>
                    </a:cubicBezTo>
                    <a:cubicBezTo>
                      <a:pt x="524" y="669"/>
                      <a:pt x="524" y="669"/>
                      <a:pt x="524" y="669"/>
                    </a:cubicBezTo>
                    <a:cubicBezTo>
                      <a:pt x="602" y="675"/>
                      <a:pt x="633" y="718"/>
                      <a:pt x="708" y="821"/>
                    </a:cubicBezTo>
                    <a:cubicBezTo>
                      <a:pt x="718" y="834"/>
                      <a:pt x="728" y="849"/>
                      <a:pt x="740" y="864"/>
                    </a:cubicBezTo>
                    <a:cubicBezTo>
                      <a:pt x="780" y="919"/>
                      <a:pt x="833" y="948"/>
                      <a:pt x="892" y="948"/>
                    </a:cubicBezTo>
                    <a:cubicBezTo>
                      <a:pt x="904" y="948"/>
                      <a:pt x="917" y="946"/>
                      <a:pt x="929" y="944"/>
                    </a:cubicBezTo>
                    <a:cubicBezTo>
                      <a:pt x="1030" y="924"/>
                      <a:pt x="1118" y="830"/>
                      <a:pt x="1148" y="710"/>
                    </a:cubicBezTo>
                    <a:cubicBezTo>
                      <a:pt x="1167" y="637"/>
                      <a:pt x="1164" y="583"/>
                      <a:pt x="1141" y="543"/>
                    </a:cubicBezTo>
                    <a:close/>
                  </a:path>
                </a:pathLst>
              </a:custGeom>
              <a:solidFill>
                <a:srgbClr val="C1C1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90" name="Freeform 353">
                <a:extLst>
                  <a:ext uri="{FF2B5EF4-FFF2-40B4-BE49-F238E27FC236}">
                    <a16:creationId xmlns:a16="http://schemas.microsoft.com/office/drawing/2014/main" id="{22988AC7-9F97-F74C-8296-802BED5001A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018" y="2336"/>
                <a:ext cx="90" cy="87"/>
              </a:xfrm>
              <a:custGeom>
                <a:avLst/>
                <a:gdLst>
                  <a:gd name="T0" fmla="*/ 186 w 186"/>
                  <a:gd name="T1" fmla="*/ 14 h 178"/>
                  <a:gd name="T2" fmla="*/ 128 w 186"/>
                  <a:gd name="T3" fmla="*/ 15 h 178"/>
                  <a:gd name="T4" fmla="*/ 18 w 186"/>
                  <a:gd name="T5" fmla="*/ 119 h 178"/>
                  <a:gd name="T6" fmla="*/ 13 w 186"/>
                  <a:gd name="T7" fmla="*/ 178 h 178"/>
                  <a:gd name="T8" fmla="*/ 186 w 186"/>
                  <a:gd name="T9" fmla="*/ 14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" h="178">
                    <a:moveTo>
                      <a:pt x="186" y="14"/>
                    </a:moveTo>
                    <a:cubicBezTo>
                      <a:pt x="169" y="0"/>
                      <a:pt x="144" y="0"/>
                      <a:pt x="128" y="15"/>
                    </a:cubicBezTo>
                    <a:cubicBezTo>
                      <a:pt x="18" y="119"/>
                      <a:pt x="18" y="119"/>
                      <a:pt x="18" y="119"/>
                    </a:cubicBezTo>
                    <a:cubicBezTo>
                      <a:pt x="2" y="135"/>
                      <a:pt x="0" y="160"/>
                      <a:pt x="13" y="178"/>
                    </a:cubicBezTo>
                    <a:lnTo>
                      <a:pt x="186" y="14"/>
                    </a:lnTo>
                    <a:close/>
                  </a:path>
                </a:pathLst>
              </a:custGeom>
              <a:solidFill>
                <a:srgbClr val="F340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91" name="Freeform 354">
                <a:extLst>
                  <a:ext uri="{FF2B5EF4-FFF2-40B4-BE49-F238E27FC236}">
                    <a16:creationId xmlns:a16="http://schemas.microsoft.com/office/drawing/2014/main" id="{3BF410A4-E6D2-8B40-9FA0-4C0B2EF5E2D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023" y="2342"/>
                <a:ext cx="101" cy="97"/>
              </a:xfrm>
              <a:custGeom>
                <a:avLst/>
                <a:gdLst>
                  <a:gd name="T0" fmla="*/ 14 w 101"/>
                  <a:gd name="T1" fmla="*/ 97 h 97"/>
                  <a:gd name="T2" fmla="*/ 0 w 101"/>
                  <a:gd name="T3" fmla="*/ 82 h 97"/>
                  <a:gd name="T4" fmla="*/ 87 w 101"/>
                  <a:gd name="T5" fmla="*/ 0 h 97"/>
                  <a:gd name="T6" fmla="*/ 101 w 101"/>
                  <a:gd name="T7" fmla="*/ 15 h 97"/>
                  <a:gd name="T8" fmla="*/ 14 w 101"/>
                  <a:gd name="T9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1" h="97">
                    <a:moveTo>
                      <a:pt x="14" y="97"/>
                    </a:moveTo>
                    <a:lnTo>
                      <a:pt x="0" y="82"/>
                    </a:lnTo>
                    <a:lnTo>
                      <a:pt x="87" y="0"/>
                    </a:lnTo>
                    <a:lnTo>
                      <a:pt x="101" y="15"/>
                    </a:lnTo>
                    <a:lnTo>
                      <a:pt x="14" y="9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92" name="Freeform 355">
                <a:extLst>
                  <a:ext uri="{FF2B5EF4-FFF2-40B4-BE49-F238E27FC236}">
                    <a16:creationId xmlns:a16="http://schemas.microsoft.com/office/drawing/2014/main" id="{8D9836F4-36A8-944A-980D-64494B101A21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073" y="2392"/>
                <a:ext cx="37" cy="35"/>
              </a:xfrm>
              <a:custGeom>
                <a:avLst/>
                <a:gdLst>
                  <a:gd name="T0" fmla="*/ 0 w 37"/>
                  <a:gd name="T1" fmla="*/ 30 h 35"/>
                  <a:gd name="T2" fmla="*/ 4 w 37"/>
                  <a:gd name="T3" fmla="*/ 35 h 35"/>
                  <a:gd name="T4" fmla="*/ 37 w 37"/>
                  <a:gd name="T5" fmla="*/ 4 h 35"/>
                  <a:gd name="T6" fmla="*/ 33 w 37"/>
                  <a:gd name="T7" fmla="*/ 0 h 35"/>
                  <a:gd name="T8" fmla="*/ 0 w 37"/>
                  <a:gd name="T9" fmla="*/ 3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35">
                    <a:moveTo>
                      <a:pt x="0" y="30"/>
                    </a:moveTo>
                    <a:lnTo>
                      <a:pt x="4" y="35"/>
                    </a:lnTo>
                    <a:lnTo>
                      <a:pt x="37" y="4"/>
                    </a:lnTo>
                    <a:lnTo>
                      <a:pt x="33" y="0"/>
                    </a:lnTo>
                    <a:lnTo>
                      <a:pt x="0" y="30"/>
                    </a:lnTo>
                    <a:close/>
                  </a:path>
                </a:pathLst>
              </a:custGeom>
              <a:solidFill>
                <a:srgbClr val="DBD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93" name="Freeform 356">
                <a:extLst>
                  <a:ext uri="{FF2B5EF4-FFF2-40B4-BE49-F238E27FC236}">
                    <a16:creationId xmlns:a16="http://schemas.microsoft.com/office/drawing/2014/main" id="{B4B4D6C2-E50D-D44F-9E9A-F521B76E1E2E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084" y="2403"/>
                <a:ext cx="21" cy="20"/>
              </a:xfrm>
              <a:custGeom>
                <a:avLst/>
                <a:gdLst>
                  <a:gd name="T0" fmla="*/ 3 w 21"/>
                  <a:gd name="T1" fmla="*/ 20 h 20"/>
                  <a:gd name="T2" fmla="*/ 0 w 21"/>
                  <a:gd name="T3" fmla="*/ 17 h 20"/>
                  <a:gd name="T4" fmla="*/ 18 w 21"/>
                  <a:gd name="T5" fmla="*/ 0 h 20"/>
                  <a:gd name="T6" fmla="*/ 21 w 21"/>
                  <a:gd name="T7" fmla="*/ 3 h 20"/>
                  <a:gd name="T8" fmla="*/ 3 w 21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0">
                    <a:moveTo>
                      <a:pt x="3" y="20"/>
                    </a:moveTo>
                    <a:lnTo>
                      <a:pt x="0" y="17"/>
                    </a:lnTo>
                    <a:lnTo>
                      <a:pt x="18" y="0"/>
                    </a:lnTo>
                    <a:lnTo>
                      <a:pt x="21" y="3"/>
                    </a:lnTo>
                    <a:lnTo>
                      <a:pt x="3" y="20"/>
                    </a:ln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94" name="Freeform 357">
                <a:extLst>
                  <a:ext uri="{FF2B5EF4-FFF2-40B4-BE49-F238E27FC236}">
                    <a16:creationId xmlns:a16="http://schemas.microsoft.com/office/drawing/2014/main" id="{3300CE0D-C8E8-A140-A67F-047B4738357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037" y="2357"/>
                <a:ext cx="87" cy="82"/>
              </a:xfrm>
              <a:custGeom>
                <a:avLst/>
                <a:gdLst>
                  <a:gd name="T0" fmla="*/ 0 w 87"/>
                  <a:gd name="T1" fmla="*/ 82 h 82"/>
                  <a:gd name="T2" fmla="*/ 24 w 87"/>
                  <a:gd name="T3" fmla="*/ 77 h 82"/>
                  <a:gd name="T4" fmla="*/ 81 w 87"/>
                  <a:gd name="T5" fmla="*/ 23 h 82"/>
                  <a:gd name="T6" fmla="*/ 87 w 87"/>
                  <a:gd name="T7" fmla="*/ 0 h 82"/>
                  <a:gd name="T8" fmla="*/ 0 w 87"/>
                  <a:gd name="T9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82">
                    <a:moveTo>
                      <a:pt x="0" y="82"/>
                    </a:moveTo>
                    <a:lnTo>
                      <a:pt x="24" y="77"/>
                    </a:lnTo>
                    <a:lnTo>
                      <a:pt x="81" y="23"/>
                    </a:lnTo>
                    <a:lnTo>
                      <a:pt x="87" y="0"/>
                    </a:lnTo>
                    <a:lnTo>
                      <a:pt x="0" y="82"/>
                    </a:ln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95" name="Freeform 358">
                <a:extLst>
                  <a:ext uri="{FF2B5EF4-FFF2-40B4-BE49-F238E27FC236}">
                    <a16:creationId xmlns:a16="http://schemas.microsoft.com/office/drawing/2014/main" id="{BEFB5930-E763-3B45-A848-08F1B10C2A2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955" y="2176"/>
                <a:ext cx="203" cy="125"/>
              </a:xfrm>
              <a:custGeom>
                <a:avLst/>
                <a:gdLst>
                  <a:gd name="T0" fmla="*/ 417 w 419"/>
                  <a:gd name="T1" fmla="*/ 257 h 257"/>
                  <a:gd name="T2" fmla="*/ 405 w 419"/>
                  <a:gd name="T3" fmla="*/ 168 h 257"/>
                  <a:gd name="T4" fmla="*/ 265 w 419"/>
                  <a:gd name="T5" fmla="*/ 37 h 257"/>
                  <a:gd name="T6" fmla="*/ 74 w 419"/>
                  <a:gd name="T7" fmla="*/ 21 h 257"/>
                  <a:gd name="T8" fmla="*/ 0 w 419"/>
                  <a:gd name="T9" fmla="*/ 72 h 257"/>
                  <a:gd name="T10" fmla="*/ 48 w 419"/>
                  <a:gd name="T11" fmla="*/ 70 h 257"/>
                  <a:gd name="T12" fmla="*/ 253 w 419"/>
                  <a:gd name="T13" fmla="*/ 66 h 257"/>
                  <a:gd name="T14" fmla="*/ 386 w 419"/>
                  <a:gd name="T15" fmla="*/ 220 h 257"/>
                  <a:gd name="T16" fmla="*/ 412 w 419"/>
                  <a:gd name="T17" fmla="*/ 256 h 257"/>
                  <a:gd name="T18" fmla="*/ 417 w 419"/>
                  <a:gd name="T19" fmla="*/ 257 h 2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9" h="257">
                    <a:moveTo>
                      <a:pt x="417" y="257"/>
                    </a:moveTo>
                    <a:cubicBezTo>
                      <a:pt x="419" y="226"/>
                      <a:pt x="416" y="196"/>
                      <a:pt x="405" y="168"/>
                    </a:cubicBezTo>
                    <a:cubicBezTo>
                      <a:pt x="383" y="112"/>
                      <a:pt x="335" y="67"/>
                      <a:pt x="265" y="37"/>
                    </a:cubicBezTo>
                    <a:cubicBezTo>
                      <a:pt x="196" y="5"/>
                      <a:pt x="130" y="0"/>
                      <a:pt x="74" y="21"/>
                    </a:cubicBezTo>
                    <a:cubicBezTo>
                      <a:pt x="46" y="32"/>
                      <a:pt x="21" y="49"/>
                      <a:pt x="0" y="72"/>
                    </a:cubicBezTo>
                    <a:cubicBezTo>
                      <a:pt x="14" y="81"/>
                      <a:pt x="33" y="81"/>
                      <a:pt x="48" y="70"/>
                    </a:cubicBezTo>
                    <a:cubicBezTo>
                      <a:pt x="118" y="20"/>
                      <a:pt x="197" y="39"/>
                      <a:pt x="253" y="66"/>
                    </a:cubicBezTo>
                    <a:cubicBezTo>
                      <a:pt x="309" y="89"/>
                      <a:pt x="377" y="135"/>
                      <a:pt x="386" y="220"/>
                    </a:cubicBezTo>
                    <a:cubicBezTo>
                      <a:pt x="388" y="237"/>
                      <a:pt x="398" y="250"/>
                      <a:pt x="412" y="256"/>
                    </a:cubicBezTo>
                    <a:cubicBezTo>
                      <a:pt x="413" y="256"/>
                      <a:pt x="415" y="257"/>
                      <a:pt x="417" y="257"/>
                    </a:cubicBezTo>
                    <a:close/>
                  </a:path>
                </a:pathLst>
              </a:custGeom>
              <a:solidFill>
                <a:srgbClr val="F340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96" name="Freeform 359">
                <a:extLst>
                  <a:ext uri="{FF2B5EF4-FFF2-40B4-BE49-F238E27FC236}">
                    <a16:creationId xmlns:a16="http://schemas.microsoft.com/office/drawing/2014/main" id="{95DA7133-1163-2C42-A2DB-69591249718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954" y="2276"/>
                <a:ext cx="22" cy="116"/>
              </a:xfrm>
              <a:custGeom>
                <a:avLst/>
                <a:gdLst>
                  <a:gd name="T0" fmla="*/ 6 w 44"/>
                  <a:gd name="T1" fmla="*/ 0 h 239"/>
                  <a:gd name="T2" fmla="*/ 44 w 44"/>
                  <a:gd name="T3" fmla="*/ 45 h 239"/>
                  <a:gd name="T4" fmla="*/ 40 w 44"/>
                  <a:gd name="T5" fmla="*/ 196 h 239"/>
                  <a:gd name="T6" fmla="*/ 0 w 44"/>
                  <a:gd name="T7" fmla="*/ 239 h 239"/>
                  <a:gd name="T8" fmla="*/ 6 w 44"/>
                  <a:gd name="T9" fmla="*/ 0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239">
                    <a:moveTo>
                      <a:pt x="6" y="0"/>
                    </a:moveTo>
                    <a:cubicBezTo>
                      <a:pt x="28" y="3"/>
                      <a:pt x="44" y="22"/>
                      <a:pt x="44" y="45"/>
                    </a:cubicBezTo>
                    <a:cubicBezTo>
                      <a:pt x="40" y="196"/>
                      <a:pt x="40" y="196"/>
                      <a:pt x="40" y="196"/>
                    </a:cubicBezTo>
                    <a:cubicBezTo>
                      <a:pt x="39" y="218"/>
                      <a:pt x="22" y="237"/>
                      <a:pt x="0" y="239"/>
                    </a:cubicBez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340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97" name="Freeform 360">
                <a:extLst>
                  <a:ext uri="{FF2B5EF4-FFF2-40B4-BE49-F238E27FC236}">
                    <a16:creationId xmlns:a16="http://schemas.microsoft.com/office/drawing/2014/main" id="{382C450D-A4F4-EE4E-9AA0-BBE0E6A69B51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933" y="2273"/>
                <a:ext cx="24" cy="121"/>
              </a:xfrm>
              <a:custGeom>
                <a:avLst/>
                <a:gdLst>
                  <a:gd name="T0" fmla="*/ 0 w 24"/>
                  <a:gd name="T1" fmla="*/ 120 h 121"/>
                  <a:gd name="T2" fmla="*/ 21 w 24"/>
                  <a:gd name="T3" fmla="*/ 121 h 121"/>
                  <a:gd name="T4" fmla="*/ 24 w 24"/>
                  <a:gd name="T5" fmla="*/ 1 h 121"/>
                  <a:gd name="T6" fmla="*/ 3 w 24"/>
                  <a:gd name="T7" fmla="*/ 0 h 121"/>
                  <a:gd name="T8" fmla="*/ 0 w 24"/>
                  <a:gd name="T9" fmla="*/ 12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21">
                    <a:moveTo>
                      <a:pt x="0" y="120"/>
                    </a:moveTo>
                    <a:lnTo>
                      <a:pt x="21" y="121"/>
                    </a:lnTo>
                    <a:lnTo>
                      <a:pt x="24" y="1"/>
                    </a:lnTo>
                    <a:lnTo>
                      <a:pt x="3" y="0"/>
                    </a:lnTo>
                    <a:lnTo>
                      <a:pt x="0" y="12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98" name="Freeform 361">
                <a:extLst>
                  <a:ext uri="{FF2B5EF4-FFF2-40B4-BE49-F238E27FC236}">
                    <a16:creationId xmlns:a16="http://schemas.microsoft.com/office/drawing/2014/main" id="{08052965-A210-7F46-8A48-F94AF8B0D01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916" y="2311"/>
                <a:ext cx="7" cy="44"/>
              </a:xfrm>
              <a:custGeom>
                <a:avLst/>
                <a:gdLst>
                  <a:gd name="T0" fmla="*/ 6 w 7"/>
                  <a:gd name="T1" fmla="*/ 44 h 44"/>
                  <a:gd name="T2" fmla="*/ 0 w 7"/>
                  <a:gd name="T3" fmla="*/ 44 h 44"/>
                  <a:gd name="T4" fmla="*/ 1 w 7"/>
                  <a:gd name="T5" fmla="*/ 0 h 44"/>
                  <a:gd name="T6" fmla="*/ 7 w 7"/>
                  <a:gd name="T7" fmla="*/ 0 h 44"/>
                  <a:gd name="T8" fmla="*/ 6 w 7"/>
                  <a:gd name="T9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44">
                    <a:moveTo>
                      <a:pt x="6" y="44"/>
                    </a:moveTo>
                    <a:lnTo>
                      <a:pt x="0" y="44"/>
                    </a:lnTo>
                    <a:lnTo>
                      <a:pt x="1" y="0"/>
                    </a:lnTo>
                    <a:lnTo>
                      <a:pt x="7" y="0"/>
                    </a:lnTo>
                    <a:lnTo>
                      <a:pt x="6" y="44"/>
                    </a:lnTo>
                    <a:close/>
                  </a:path>
                </a:pathLst>
              </a:custGeom>
              <a:solidFill>
                <a:srgbClr val="DBD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99" name="Freeform 362">
                <a:extLst>
                  <a:ext uri="{FF2B5EF4-FFF2-40B4-BE49-F238E27FC236}">
                    <a16:creationId xmlns:a16="http://schemas.microsoft.com/office/drawing/2014/main" id="{66F0BF97-1874-A848-8ABF-080BD90BDE5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911" y="2320"/>
                <a:ext cx="5" cy="25"/>
              </a:xfrm>
              <a:custGeom>
                <a:avLst/>
                <a:gdLst>
                  <a:gd name="T0" fmla="*/ 0 w 5"/>
                  <a:gd name="T1" fmla="*/ 25 h 25"/>
                  <a:gd name="T2" fmla="*/ 5 w 5"/>
                  <a:gd name="T3" fmla="*/ 25 h 25"/>
                  <a:gd name="T4" fmla="*/ 5 w 5"/>
                  <a:gd name="T5" fmla="*/ 0 h 25"/>
                  <a:gd name="T6" fmla="*/ 1 w 5"/>
                  <a:gd name="T7" fmla="*/ 0 h 25"/>
                  <a:gd name="T8" fmla="*/ 0 w 5"/>
                  <a:gd name="T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5">
                    <a:moveTo>
                      <a:pt x="0" y="25"/>
                    </a:moveTo>
                    <a:lnTo>
                      <a:pt x="5" y="25"/>
                    </a:lnTo>
                    <a:lnTo>
                      <a:pt x="5" y="0"/>
                    </a:lnTo>
                    <a:lnTo>
                      <a:pt x="1" y="0"/>
                    </a:lnTo>
                    <a:lnTo>
                      <a:pt x="0" y="25"/>
                    </a:ln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00" name="Freeform 363">
                <a:extLst>
                  <a:ext uri="{FF2B5EF4-FFF2-40B4-BE49-F238E27FC236}">
                    <a16:creationId xmlns:a16="http://schemas.microsoft.com/office/drawing/2014/main" id="{A30B36F0-2891-C34D-AD5E-16680F01976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921" y="2273"/>
                <a:ext cx="15" cy="120"/>
              </a:xfrm>
              <a:custGeom>
                <a:avLst/>
                <a:gdLst>
                  <a:gd name="T0" fmla="*/ 12 w 15"/>
                  <a:gd name="T1" fmla="*/ 120 h 120"/>
                  <a:gd name="T2" fmla="*/ 0 w 15"/>
                  <a:gd name="T3" fmla="*/ 99 h 120"/>
                  <a:gd name="T4" fmla="*/ 2 w 15"/>
                  <a:gd name="T5" fmla="*/ 21 h 120"/>
                  <a:gd name="T6" fmla="*/ 15 w 15"/>
                  <a:gd name="T7" fmla="*/ 0 h 120"/>
                  <a:gd name="T8" fmla="*/ 12 w 15"/>
                  <a:gd name="T9" fmla="*/ 12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20">
                    <a:moveTo>
                      <a:pt x="12" y="120"/>
                    </a:moveTo>
                    <a:lnTo>
                      <a:pt x="0" y="99"/>
                    </a:lnTo>
                    <a:lnTo>
                      <a:pt x="2" y="21"/>
                    </a:lnTo>
                    <a:lnTo>
                      <a:pt x="15" y="0"/>
                    </a:lnTo>
                    <a:lnTo>
                      <a:pt x="12" y="120"/>
                    </a:ln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01" name="Freeform 364">
                <a:extLst>
                  <a:ext uri="{FF2B5EF4-FFF2-40B4-BE49-F238E27FC236}">
                    <a16:creationId xmlns:a16="http://schemas.microsoft.com/office/drawing/2014/main" id="{55C08B6E-FB16-F040-B89E-5110A0FB8CA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897" y="2163"/>
                <a:ext cx="278" cy="277"/>
              </a:xfrm>
              <a:custGeom>
                <a:avLst/>
                <a:gdLst>
                  <a:gd name="T0" fmla="*/ 548 w 573"/>
                  <a:gd name="T1" fmla="*/ 186 h 569"/>
                  <a:gd name="T2" fmla="*/ 395 w 573"/>
                  <a:gd name="T3" fmla="*/ 40 h 569"/>
                  <a:gd name="T4" fmla="*/ 184 w 573"/>
                  <a:gd name="T5" fmla="*/ 24 h 569"/>
                  <a:gd name="T6" fmla="*/ 39 w 573"/>
                  <a:gd name="T7" fmla="*/ 178 h 569"/>
                  <a:gd name="T8" fmla="*/ 5 w 573"/>
                  <a:gd name="T9" fmla="*/ 392 h 569"/>
                  <a:gd name="T10" fmla="*/ 30 w 573"/>
                  <a:gd name="T11" fmla="*/ 392 h 569"/>
                  <a:gd name="T12" fmla="*/ 63 w 573"/>
                  <a:gd name="T13" fmla="*/ 189 h 569"/>
                  <a:gd name="T14" fmla="*/ 194 w 573"/>
                  <a:gd name="T15" fmla="*/ 48 h 569"/>
                  <a:gd name="T16" fmla="*/ 384 w 573"/>
                  <a:gd name="T17" fmla="*/ 64 h 569"/>
                  <a:gd name="T18" fmla="*/ 524 w 573"/>
                  <a:gd name="T19" fmla="*/ 195 h 569"/>
                  <a:gd name="T20" fmla="*/ 508 w 573"/>
                  <a:gd name="T21" fmla="*/ 386 h 569"/>
                  <a:gd name="T22" fmla="*/ 379 w 573"/>
                  <a:gd name="T23" fmla="*/ 547 h 569"/>
                  <a:gd name="T24" fmla="*/ 396 w 573"/>
                  <a:gd name="T25" fmla="*/ 566 h 569"/>
                  <a:gd name="T26" fmla="*/ 532 w 573"/>
                  <a:gd name="T27" fmla="*/ 397 h 569"/>
                  <a:gd name="T28" fmla="*/ 548 w 573"/>
                  <a:gd name="T29" fmla="*/ 186 h 5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73" h="569">
                    <a:moveTo>
                      <a:pt x="548" y="186"/>
                    </a:moveTo>
                    <a:cubicBezTo>
                      <a:pt x="524" y="123"/>
                      <a:pt x="471" y="73"/>
                      <a:pt x="395" y="40"/>
                    </a:cubicBezTo>
                    <a:cubicBezTo>
                      <a:pt x="320" y="6"/>
                      <a:pt x="247" y="0"/>
                      <a:pt x="184" y="24"/>
                    </a:cubicBezTo>
                    <a:cubicBezTo>
                      <a:pt x="121" y="48"/>
                      <a:pt x="72" y="102"/>
                      <a:pt x="39" y="178"/>
                    </a:cubicBezTo>
                    <a:cubicBezTo>
                      <a:pt x="0" y="265"/>
                      <a:pt x="7" y="342"/>
                      <a:pt x="5" y="392"/>
                    </a:cubicBezTo>
                    <a:cubicBezTo>
                      <a:pt x="4" y="397"/>
                      <a:pt x="30" y="399"/>
                      <a:pt x="30" y="392"/>
                    </a:cubicBezTo>
                    <a:cubicBezTo>
                      <a:pt x="32" y="352"/>
                      <a:pt x="26" y="271"/>
                      <a:pt x="63" y="189"/>
                    </a:cubicBezTo>
                    <a:cubicBezTo>
                      <a:pt x="94" y="119"/>
                      <a:pt x="138" y="70"/>
                      <a:pt x="194" y="48"/>
                    </a:cubicBezTo>
                    <a:cubicBezTo>
                      <a:pt x="250" y="27"/>
                      <a:pt x="315" y="33"/>
                      <a:pt x="384" y="64"/>
                    </a:cubicBezTo>
                    <a:cubicBezTo>
                      <a:pt x="454" y="94"/>
                      <a:pt x="502" y="139"/>
                      <a:pt x="524" y="195"/>
                    </a:cubicBezTo>
                    <a:cubicBezTo>
                      <a:pt x="545" y="251"/>
                      <a:pt x="539" y="317"/>
                      <a:pt x="508" y="386"/>
                    </a:cubicBezTo>
                    <a:cubicBezTo>
                      <a:pt x="471" y="469"/>
                      <a:pt x="407" y="519"/>
                      <a:pt x="379" y="547"/>
                    </a:cubicBezTo>
                    <a:cubicBezTo>
                      <a:pt x="374" y="552"/>
                      <a:pt x="392" y="569"/>
                      <a:pt x="396" y="566"/>
                    </a:cubicBezTo>
                    <a:cubicBezTo>
                      <a:pt x="431" y="530"/>
                      <a:pt x="493" y="484"/>
                      <a:pt x="532" y="397"/>
                    </a:cubicBezTo>
                    <a:cubicBezTo>
                      <a:pt x="566" y="321"/>
                      <a:pt x="573" y="249"/>
                      <a:pt x="548" y="18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02" name="Freeform 365">
                <a:extLst>
                  <a:ext uri="{FF2B5EF4-FFF2-40B4-BE49-F238E27FC236}">
                    <a16:creationId xmlns:a16="http://schemas.microsoft.com/office/drawing/2014/main" id="{09E73B04-CF13-FB45-8C70-4DEA72BD588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325" y="2724"/>
                <a:ext cx="99" cy="180"/>
              </a:xfrm>
              <a:custGeom>
                <a:avLst/>
                <a:gdLst>
                  <a:gd name="T0" fmla="*/ 17 w 205"/>
                  <a:gd name="T1" fmla="*/ 371 h 371"/>
                  <a:gd name="T2" fmla="*/ 0 w 205"/>
                  <a:gd name="T3" fmla="*/ 354 h 371"/>
                  <a:gd name="T4" fmla="*/ 0 w 205"/>
                  <a:gd name="T5" fmla="*/ 17 h 371"/>
                  <a:gd name="T6" fmla="*/ 17 w 205"/>
                  <a:gd name="T7" fmla="*/ 0 h 371"/>
                  <a:gd name="T8" fmla="*/ 188 w 205"/>
                  <a:gd name="T9" fmla="*/ 0 h 371"/>
                  <a:gd name="T10" fmla="*/ 205 w 205"/>
                  <a:gd name="T11" fmla="*/ 17 h 371"/>
                  <a:gd name="T12" fmla="*/ 205 w 205"/>
                  <a:gd name="T13" fmla="*/ 354 h 371"/>
                  <a:gd name="T14" fmla="*/ 188 w 205"/>
                  <a:gd name="T15" fmla="*/ 371 h 371"/>
                  <a:gd name="T16" fmla="*/ 17 w 205"/>
                  <a:gd name="T17" fmla="*/ 371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5" h="371">
                    <a:moveTo>
                      <a:pt x="17" y="371"/>
                    </a:moveTo>
                    <a:cubicBezTo>
                      <a:pt x="8" y="371"/>
                      <a:pt x="0" y="364"/>
                      <a:pt x="0" y="354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98" y="0"/>
                      <a:pt x="205" y="7"/>
                      <a:pt x="205" y="17"/>
                    </a:cubicBezTo>
                    <a:cubicBezTo>
                      <a:pt x="205" y="354"/>
                      <a:pt x="205" y="354"/>
                      <a:pt x="205" y="354"/>
                    </a:cubicBezTo>
                    <a:cubicBezTo>
                      <a:pt x="205" y="364"/>
                      <a:pt x="198" y="371"/>
                      <a:pt x="188" y="371"/>
                    </a:cubicBezTo>
                    <a:lnTo>
                      <a:pt x="17" y="371"/>
                    </a:lnTo>
                    <a:close/>
                  </a:path>
                </a:pathLst>
              </a:custGeom>
              <a:solidFill>
                <a:srgbClr val="3941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03" name="Rectangle 366">
                <a:extLst>
                  <a:ext uri="{FF2B5EF4-FFF2-40B4-BE49-F238E27FC236}">
                    <a16:creationId xmlns:a16="http://schemas.microsoft.com/office/drawing/2014/main" id="{FC67E0B6-2CFB-F647-83F7-EE406F45905F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332" y="2731"/>
                <a:ext cx="85" cy="1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04" name="Rectangle 367">
                <a:extLst>
                  <a:ext uri="{FF2B5EF4-FFF2-40B4-BE49-F238E27FC236}">
                    <a16:creationId xmlns:a16="http://schemas.microsoft.com/office/drawing/2014/main" id="{57467652-1C49-A444-BED1-9729E61001A2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338" y="2731"/>
                <a:ext cx="73" cy="33"/>
              </a:xfrm>
              <a:prstGeom prst="rect">
                <a:avLst/>
              </a:prstGeom>
              <a:solidFill>
                <a:srgbClr val="8CD7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05" name="Rectangle 368">
                <a:extLst>
                  <a:ext uri="{FF2B5EF4-FFF2-40B4-BE49-F238E27FC236}">
                    <a16:creationId xmlns:a16="http://schemas.microsoft.com/office/drawing/2014/main" id="{A5892284-05F7-FC43-98CB-596AC208F00E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338" y="2770"/>
                <a:ext cx="73" cy="66"/>
              </a:xfrm>
              <a:prstGeom prst="rect">
                <a:avLst/>
              </a:prstGeom>
              <a:solidFill>
                <a:srgbClr val="D884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06" name="Rectangle 369">
                <a:extLst>
                  <a:ext uri="{FF2B5EF4-FFF2-40B4-BE49-F238E27FC236}">
                    <a16:creationId xmlns:a16="http://schemas.microsoft.com/office/drawing/2014/main" id="{E5C6B550-FFCC-4242-9720-51D898931EF4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338" y="2843"/>
                <a:ext cx="73" cy="38"/>
              </a:xfrm>
              <a:prstGeom prst="rect">
                <a:avLst/>
              </a:prstGeom>
              <a:solidFill>
                <a:srgbClr val="94C5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07" name="Freeform 370">
                <a:extLst>
                  <a:ext uri="{FF2B5EF4-FFF2-40B4-BE49-F238E27FC236}">
                    <a16:creationId xmlns:a16="http://schemas.microsoft.com/office/drawing/2014/main" id="{E5E657F5-8D00-8F4F-A713-27BB9FD53291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346" y="2724"/>
                <a:ext cx="78" cy="180"/>
              </a:xfrm>
              <a:custGeom>
                <a:avLst/>
                <a:gdLst>
                  <a:gd name="T0" fmla="*/ 145 w 162"/>
                  <a:gd name="T1" fmla="*/ 0 h 371"/>
                  <a:gd name="T2" fmla="*/ 0 w 162"/>
                  <a:gd name="T3" fmla="*/ 0 h 371"/>
                  <a:gd name="T4" fmla="*/ 134 w 162"/>
                  <a:gd name="T5" fmla="*/ 371 h 371"/>
                  <a:gd name="T6" fmla="*/ 145 w 162"/>
                  <a:gd name="T7" fmla="*/ 371 h 371"/>
                  <a:gd name="T8" fmla="*/ 162 w 162"/>
                  <a:gd name="T9" fmla="*/ 354 h 371"/>
                  <a:gd name="T10" fmla="*/ 162 w 162"/>
                  <a:gd name="T11" fmla="*/ 17 h 371"/>
                  <a:gd name="T12" fmla="*/ 145 w 162"/>
                  <a:gd name="T13" fmla="*/ 0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2" h="371">
                    <a:moveTo>
                      <a:pt x="14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34" y="371"/>
                      <a:pt x="134" y="371"/>
                      <a:pt x="134" y="371"/>
                    </a:cubicBezTo>
                    <a:cubicBezTo>
                      <a:pt x="145" y="371"/>
                      <a:pt x="145" y="371"/>
                      <a:pt x="145" y="371"/>
                    </a:cubicBezTo>
                    <a:cubicBezTo>
                      <a:pt x="155" y="371"/>
                      <a:pt x="162" y="364"/>
                      <a:pt x="162" y="354"/>
                    </a:cubicBezTo>
                    <a:cubicBezTo>
                      <a:pt x="162" y="17"/>
                      <a:pt x="162" y="17"/>
                      <a:pt x="162" y="17"/>
                    </a:cubicBezTo>
                    <a:cubicBezTo>
                      <a:pt x="162" y="7"/>
                      <a:pt x="155" y="0"/>
                      <a:pt x="145" y="0"/>
                    </a:cubicBezTo>
                    <a:close/>
                  </a:path>
                </a:pathLst>
              </a:custGeom>
              <a:solidFill>
                <a:srgbClr val="FFFFFF">
                  <a:alpha val="3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08" name="Freeform 371">
                <a:extLst>
                  <a:ext uri="{FF2B5EF4-FFF2-40B4-BE49-F238E27FC236}">
                    <a16:creationId xmlns:a16="http://schemas.microsoft.com/office/drawing/2014/main" id="{034DF958-C10D-4D45-AC64-8481A8A16B7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363" y="2888"/>
                <a:ext cx="24" cy="7"/>
              </a:xfrm>
              <a:custGeom>
                <a:avLst/>
                <a:gdLst>
                  <a:gd name="T0" fmla="*/ 49 w 49"/>
                  <a:gd name="T1" fmla="*/ 10 h 14"/>
                  <a:gd name="T2" fmla="*/ 44 w 49"/>
                  <a:gd name="T3" fmla="*/ 14 h 14"/>
                  <a:gd name="T4" fmla="*/ 5 w 49"/>
                  <a:gd name="T5" fmla="*/ 14 h 14"/>
                  <a:gd name="T6" fmla="*/ 0 w 49"/>
                  <a:gd name="T7" fmla="*/ 10 h 14"/>
                  <a:gd name="T8" fmla="*/ 0 w 49"/>
                  <a:gd name="T9" fmla="*/ 4 h 14"/>
                  <a:gd name="T10" fmla="*/ 5 w 49"/>
                  <a:gd name="T11" fmla="*/ 0 h 14"/>
                  <a:gd name="T12" fmla="*/ 44 w 49"/>
                  <a:gd name="T13" fmla="*/ 0 h 14"/>
                  <a:gd name="T14" fmla="*/ 49 w 49"/>
                  <a:gd name="T15" fmla="*/ 4 h 14"/>
                  <a:gd name="T16" fmla="*/ 49 w 49"/>
                  <a:gd name="T17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" h="14">
                    <a:moveTo>
                      <a:pt x="49" y="10"/>
                    </a:moveTo>
                    <a:cubicBezTo>
                      <a:pt x="49" y="12"/>
                      <a:pt x="47" y="14"/>
                      <a:pt x="44" y="14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3" y="14"/>
                      <a:pt x="0" y="12"/>
                      <a:pt x="0" y="1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3" y="0"/>
                      <a:pt x="5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7" y="0"/>
                      <a:pt x="49" y="2"/>
                      <a:pt x="49" y="4"/>
                    </a:cubicBezTo>
                    <a:lnTo>
                      <a:pt x="49" y="10"/>
                    </a:lnTo>
                    <a:close/>
                  </a:path>
                </a:pathLst>
              </a:custGeom>
              <a:solidFill>
                <a:srgbClr val="5B64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09" name="Oval 372">
                <a:extLst>
                  <a:ext uri="{FF2B5EF4-FFF2-40B4-BE49-F238E27FC236}">
                    <a16:creationId xmlns:a16="http://schemas.microsoft.com/office/drawing/2014/main" id="{AFCBAC49-081F-6743-B9B6-4BB7842CA8C0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3965" y="1737"/>
                <a:ext cx="246" cy="245"/>
              </a:xfrm>
              <a:prstGeom prst="ellipse">
                <a:avLst/>
              </a:prstGeom>
              <a:solidFill>
                <a:srgbClr val="D1BB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10" name="Oval 373">
                <a:extLst>
                  <a:ext uri="{FF2B5EF4-FFF2-40B4-BE49-F238E27FC236}">
                    <a16:creationId xmlns:a16="http://schemas.microsoft.com/office/drawing/2014/main" id="{64B1C647-B95D-A64D-B3FC-0FA6AB3B871B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3975" y="1747"/>
                <a:ext cx="226" cy="226"/>
              </a:xfrm>
              <a:prstGeom prst="ellipse">
                <a:avLst/>
              </a:prstGeom>
              <a:solidFill>
                <a:srgbClr val="B19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11" name="Oval 374">
                <a:extLst>
                  <a:ext uri="{FF2B5EF4-FFF2-40B4-BE49-F238E27FC236}">
                    <a16:creationId xmlns:a16="http://schemas.microsoft.com/office/drawing/2014/main" id="{2B77E19C-0A46-5E49-95E8-15C6AE372ED1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3993" y="1764"/>
                <a:ext cx="190" cy="191"/>
              </a:xfrm>
              <a:prstGeom prst="ellipse">
                <a:avLst/>
              </a:prstGeom>
              <a:solidFill>
                <a:srgbClr val="1A10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12" name="Freeform 375">
                <a:extLst>
                  <a:ext uri="{FF2B5EF4-FFF2-40B4-BE49-F238E27FC236}">
                    <a16:creationId xmlns:a16="http://schemas.microsoft.com/office/drawing/2014/main" id="{89C918BE-63D0-1648-A4B4-59947E2931D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037" y="1890"/>
                <a:ext cx="83" cy="104"/>
              </a:xfrm>
              <a:custGeom>
                <a:avLst/>
                <a:gdLst>
                  <a:gd name="T0" fmla="*/ 67 w 171"/>
                  <a:gd name="T1" fmla="*/ 214 h 214"/>
                  <a:gd name="T2" fmla="*/ 10 w 171"/>
                  <a:gd name="T3" fmla="*/ 92 h 214"/>
                  <a:gd name="T4" fmla="*/ 104 w 171"/>
                  <a:gd name="T5" fmla="*/ 0 h 214"/>
                  <a:gd name="T6" fmla="*/ 159 w 171"/>
                  <a:gd name="T7" fmla="*/ 118 h 214"/>
                  <a:gd name="T8" fmla="*/ 67 w 171"/>
                  <a:gd name="T9" fmla="*/ 214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1" h="214">
                    <a:moveTo>
                      <a:pt x="67" y="214"/>
                    </a:moveTo>
                    <a:cubicBezTo>
                      <a:pt x="39" y="200"/>
                      <a:pt x="0" y="152"/>
                      <a:pt x="10" y="92"/>
                    </a:cubicBezTo>
                    <a:cubicBezTo>
                      <a:pt x="20" y="32"/>
                      <a:pt x="84" y="11"/>
                      <a:pt x="104" y="0"/>
                    </a:cubicBezTo>
                    <a:cubicBezTo>
                      <a:pt x="121" y="17"/>
                      <a:pt x="171" y="50"/>
                      <a:pt x="159" y="118"/>
                    </a:cubicBezTo>
                    <a:cubicBezTo>
                      <a:pt x="147" y="185"/>
                      <a:pt x="95" y="209"/>
                      <a:pt x="67" y="214"/>
                    </a:cubicBezTo>
                    <a:close/>
                  </a:path>
                </a:pathLst>
              </a:custGeom>
              <a:solidFill>
                <a:srgbClr val="558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13" name="Freeform 376">
                <a:extLst>
                  <a:ext uri="{FF2B5EF4-FFF2-40B4-BE49-F238E27FC236}">
                    <a16:creationId xmlns:a16="http://schemas.microsoft.com/office/drawing/2014/main" id="{11F2388B-79C9-794D-8031-E94FB659AC9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069" y="1890"/>
                <a:ext cx="51" cy="104"/>
              </a:xfrm>
              <a:custGeom>
                <a:avLst/>
                <a:gdLst>
                  <a:gd name="T0" fmla="*/ 0 w 104"/>
                  <a:gd name="T1" fmla="*/ 214 h 214"/>
                  <a:gd name="T2" fmla="*/ 37 w 104"/>
                  <a:gd name="T3" fmla="*/ 0 h 214"/>
                  <a:gd name="T4" fmla="*/ 92 w 104"/>
                  <a:gd name="T5" fmla="*/ 118 h 214"/>
                  <a:gd name="T6" fmla="*/ 0 w 104"/>
                  <a:gd name="T7" fmla="*/ 214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4" h="214">
                    <a:moveTo>
                      <a:pt x="0" y="214"/>
                    </a:moveTo>
                    <a:cubicBezTo>
                      <a:pt x="32" y="161"/>
                      <a:pt x="42" y="40"/>
                      <a:pt x="37" y="0"/>
                    </a:cubicBezTo>
                    <a:cubicBezTo>
                      <a:pt x="54" y="17"/>
                      <a:pt x="104" y="50"/>
                      <a:pt x="92" y="118"/>
                    </a:cubicBezTo>
                    <a:cubicBezTo>
                      <a:pt x="80" y="185"/>
                      <a:pt x="28" y="209"/>
                      <a:pt x="0" y="214"/>
                    </a:cubicBezTo>
                    <a:close/>
                  </a:path>
                </a:pathLst>
              </a:custGeom>
              <a:solidFill>
                <a:srgbClr val="437D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14" name="Freeform 377">
                <a:extLst>
                  <a:ext uri="{FF2B5EF4-FFF2-40B4-BE49-F238E27FC236}">
                    <a16:creationId xmlns:a16="http://schemas.microsoft.com/office/drawing/2014/main" id="{717C4EFD-C271-1745-9CDA-9D71E2B0C67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049" y="1710"/>
                <a:ext cx="88" cy="139"/>
              </a:xfrm>
              <a:custGeom>
                <a:avLst/>
                <a:gdLst>
                  <a:gd name="T0" fmla="*/ 88 w 180"/>
                  <a:gd name="T1" fmla="*/ 0 h 287"/>
                  <a:gd name="T2" fmla="*/ 180 w 180"/>
                  <a:gd name="T3" fmla="*/ 146 h 287"/>
                  <a:gd name="T4" fmla="*/ 88 w 180"/>
                  <a:gd name="T5" fmla="*/ 287 h 287"/>
                  <a:gd name="T6" fmla="*/ 0 w 180"/>
                  <a:gd name="T7" fmla="*/ 146 h 287"/>
                  <a:gd name="T8" fmla="*/ 88 w 180"/>
                  <a:gd name="T9" fmla="*/ 0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0" h="287">
                    <a:moveTo>
                      <a:pt x="88" y="0"/>
                    </a:moveTo>
                    <a:cubicBezTo>
                      <a:pt x="124" y="13"/>
                      <a:pt x="180" y="66"/>
                      <a:pt x="180" y="146"/>
                    </a:cubicBezTo>
                    <a:cubicBezTo>
                      <a:pt x="180" y="226"/>
                      <a:pt x="109" y="267"/>
                      <a:pt x="88" y="287"/>
                    </a:cubicBezTo>
                    <a:cubicBezTo>
                      <a:pt x="65" y="268"/>
                      <a:pt x="0" y="236"/>
                      <a:pt x="0" y="146"/>
                    </a:cubicBezTo>
                    <a:cubicBezTo>
                      <a:pt x="0" y="55"/>
                      <a:pt x="57" y="13"/>
                      <a:pt x="88" y="0"/>
                    </a:cubicBezTo>
                    <a:close/>
                  </a:path>
                </a:pathLst>
              </a:custGeom>
              <a:solidFill>
                <a:srgbClr val="6CA6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15" name="Freeform 378">
                <a:extLst>
                  <a:ext uri="{FF2B5EF4-FFF2-40B4-BE49-F238E27FC236}">
                    <a16:creationId xmlns:a16="http://schemas.microsoft.com/office/drawing/2014/main" id="{F4F3891A-9833-8A41-96FB-CC251DB5456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092" y="1710"/>
                <a:ext cx="45" cy="139"/>
              </a:xfrm>
              <a:custGeom>
                <a:avLst/>
                <a:gdLst>
                  <a:gd name="T0" fmla="*/ 0 w 92"/>
                  <a:gd name="T1" fmla="*/ 0 h 287"/>
                  <a:gd name="T2" fmla="*/ 92 w 92"/>
                  <a:gd name="T3" fmla="*/ 146 h 287"/>
                  <a:gd name="T4" fmla="*/ 0 w 92"/>
                  <a:gd name="T5" fmla="*/ 287 h 287"/>
                  <a:gd name="T6" fmla="*/ 0 w 92"/>
                  <a:gd name="T7" fmla="*/ 0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2" h="287">
                    <a:moveTo>
                      <a:pt x="0" y="0"/>
                    </a:moveTo>
                    <a:cubicBezTo>
                      <a:pt x="36" y="13"/>
                      <a:pt x="92" y="66"/>
                      <a:pt x="92" y="146"/>
                    </a:cubicBezTo>
                    <a:cubicBezTo>
                      <a:pt x="92" y="226"/>
                      <a:pt x="21" y="267"/>
                      <a:pt x="0" y="287"/>
                    </a:cubicBezTo>
                    <a:cubicBezTo>
                      <a:pt x="21" y="180"/>
                      <a:pt x="16" y="67"/>
                      <a:pt x="0" y="0"/>
                    </a:cubicBezTo>
                    <a:close/>
                  </a:path>
                </a:pathLst>
              </a:custGeom>
              <a:solidFill>
                <a:srgbClr val="629C0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16" name="Freeform 379">
                <a:extLst>
                  <a:ext uri="{FF2B5EF4-FFF2-40B4-BE49-F238E27FC236}">
                    <a16:creationId xmlns:a16="http://schemas.microsoft.com/office/drawing/2014/main" id="{290D351C-C4B6-334F-AC92-F405B31079A1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955" y="1787"/>
                <a:ext cx="113" cy="105"/>
              </a:xfrm>
              <a:custGeom>
                <a:avLst/>
                <a:gdLst>
                  <a:gd name="T0" fmla="*/ 233 w 233"/>
                  <a:gd name="T1" fmla="*/ 153 h 215"/>
                  <a:gd name="T2" fmla="*/ 83 w 233"/>
                  <a:gd name="T3" fmla="*/ 190 h 215"/>
                  <a:gd name="T4" fmla="*/ 0 w 233"/>
                  <a:gd name="T5" fmla="*/ 64 h 215"/>
                  <a:gd name="T6" fmla="*/ 144 w 233"/>
                  <a:gd name="T7" fmla="*/ 28 h 215"/>
                  <a:gd name="T8" fmla="*/ 233 w 233"/>
                  <a:gd name="T9" fmla="*/ 153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3" h="215">
                    <a:moveTo>
                      <a:pt x="233" y="153"/>
                    </a:moveTo>
                    <a:cubicBezTo>
                      <a:pt x="210" y="181"/>
                      <a:pt x="148" y="215"/>
                      <a:pt x="83" y="190"/>
                    </a:cubicBezTo>
                    <a:cubicBezTo>
                      <a:pt x="18" y="166"/>
                      <a:pt x="8" y="89"/>
                      <a:pt x="0" y="64"/>
                    </a:cubicBezTo>
                    <a:cubicBezTo>
                      <a:pt x="23" y="49"/>
                      <a:pt x="71" y="0"/>
                      <a:pt x="144" y="28"/>
                    </a:cubicBezTo>
                    <a:cubicBezTo>
                      <a:pt x="218" y="56"/>
                      <a:pt x="233" y="120"/>
                      <a:pt x="233" y="153"/>
                    </a:cubicBezTo>
                    <a:close/>
                  </a:path>
                </a:pathLst>
              </a:custGeom>
              <a:solidFill>
                <a:srgbClr val="5F99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17" name="Freeform 380">
                <a:extLst>
                  <a:ext uri="{FF2B5EF4-FFF2-40B4-BE49-F238E27FC236}">
                    <a16:creationId xmlns:a16="http://schemas.microsoft.com/office/drawing/2014/main" id="{CFE2C78F-2A7F-E14C-9D6F-516DB256534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955" y="1787"/>
                <a:ext cx="113" cy="75"/>
              </a:xfrm>
              <a:custGeom>
                <a:avLst/>
                <a:gdLst>
                  <a:gd name="T0" fmla="*/ 233 w 233"/>
                  <a:gd name="T1" fmla="*/ 153 h 153"/>
                  <a:gd name="T2" fmla="*/ 0 w 233"/>
                  <a:gd name="T3" fmla="*/ 64 h 153"/>
                  <a:gd name="T4" fmla="*/ 144 w 233"/>
                  <a:gd name="T5" fmla="*/ 28 h 153"/>
                  <a:gd name="T6" fmla="*/ 233 w 233"/>
                  <a:gd name="T7" fmla="*/ 153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3" h="153">
                    <a:moveTo>
                      <a:pt x="233" y="153"/>
                    </a:moveTo>
                    <a:cubicBezTo>
                      <a:pt x="178" y="115"/>
                      <a:pt x="60" y="70"/>
                      <a:pt x="0" y="64"/>
                    </a:cubicBezTo>
                    <a:cubicBezTo>
                      <a:pt x="23" y="49"/>
                      <a:pt x="71" y="0"/>
                      <a:pt x="144" y="28"/>
                    </a:cubicBezTo>
                    <a:cubicBezTo>
                      <a:pt x="218" y="56"/>
                      <a:pt x="233" y="120"/>
                      <a:pt x="233" y="153"/>
                    </a:cubicBezTo>
                    <a:close/>
                  </a:path>
                </a:pathLst>
              </a:custGeom>
              <a:solidFill>
                <a:srgbClr val="558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18" name="Freeform 381">
                <a:extLst>
                  <a:ext uri="{FF2B5EF4-FFF2-40B4-BE49-F238E27FC236}">
                    <a16:creationId xmlns:a16="http://schemas.microsoft.com/office/drawing/2014/main" id="{F0E3D684-3E5E-F34F-99FB-884C4B7CA1F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140" y="1825"/>
                <a:ext cx="88" cy="64"/>
              </a:xfrm>
              <a:custGeom>
                <a:avLst/>
                <a:gdLst>
                  <a:gd name="T0" fmla="*/ 182 w 182"/>
                  <a:gd name="T1" fmla="*/ 70 h 132"/>
                  <a:gd name="T2" fmla="*/ 86 w 182"/>
                  <a:gd name="T3" fmla="*/ 130 h 132"/>
                  <a:gd name="T4" fmla="*/ 0 w 182"/>
                  <a:gd name="T5" fmla="*/ 61 h 132"/>
                  <a:gd name="T6" fmla="*/ 92 w 182"/>
                  <a:gd name="T7" fmla="*/ 3 h 132"/>
                  <a:gd name="T8" fmla="*/ 182 w 182"/>
                  <a:gd name="T9" fmla="*/ 70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2" h="132">
                    <a:moveTo>
                      <a:pt x="182" y="70"/>
                    </a:moveTo>
                    <a:cubicBezTo>
                      <a:pt x="173" y="94"/>
                      <a:pt x="137" y="132"/>
                      <a:pt x="86" y="130"/>
                    </a:cubicBezTo>
                    <a:cubicBezTo>
                      <a:pt x="35" y="127"/>
                      <a:pt x="12" y="76"/>
                      <a:pt x="0" y="61"/>
                    </a:cubicBezTo>
                    <a:cubicBezTo>
                      <a:pt x="12" y="45"/>
                      <a:pt x="35" y="0"/>
                      <a:pt x="92" y="3"/>
                    </a:cubicBezTo>
                    <a:cubicBezTo>
                      <a:pt x="150" y="6"/>
                      <a:pt x="175" y="47"/>
                      <a:pt x="182" y="70"/>
                    </a:cubicBezTo>
                    <a:close/>
                  </a:path>
                </a:pathLst>
              </a:custGeom>
              <a:solidFill>
                <a:srgbClr val="4D8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19" name="Freeform 382">
                <a:extLst>
                  <a:ext uri="{FF2B5EF4-FFF2-40B4-BE49-F238E27FC236}">
                    <a16:creationId xmlns:a16="http://schemas.microsoft.com/office/drawing/2014/main" id="{4602B83C-B9A0-F445-B8A5-D0FA6E03E90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140" y="1825"/>
                <a:ext cx="88" cy="34"/>
              </a:xfrm>
              <a:custGeom>
                <a:avLst/>
                <a:gdLst>
                  <a:gd name="T0" fmla="*/ 182 w 182"/>
                  <a:gd name="T1" fmla="*/ 70 h 70"/>
                  <a:gd name="T2" fmla="*/ 0 w 182"/>
                  <a:gd name="T3" fmla="*/ 61 h 70"/>
                  <a:gd name="T4" fmla="*/ 92 w 182"/>
                  <a:gd name="T5" fmla="*/ 3 h 70"/>
                  <a:gd name="T6" fmla="*/ 182 w 182"/>
                  <a:gd name="T7" fmla="*/ 7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2" h="70">
                    <a:moveTo>
                      <a:pt x="182" y="70"/>
                    </a:moveTo>
                    <a:cubicBezTo>
                      <a:pt x="139" y="59"/>
                      <a:pt x="61" y="52"/>
                      <a:pt x="0" y="61"/>
                    </a:cubicBezTo>
                    <a:cubicBezTo>
                      <a:pt x="12" y="45"/>
                      <a:pt x="35" y="0"/>
                      <a:pt x="92" y="3"/>
                    </a:cubicBezTo>
                    <a:cubicBezTo>
                      <a:pt x="150" y="6"/>
                      <a:pt x="175" y="47"/>
                      <a:pt x="182" y="70"/>
                    </a:cubicBezTo>
                    <a:close/>
                  </a:path>
                </a:pathLst>
              </a:custGeom>
              <a:solidFill>
                <a:srgbClr val="437D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20" name="Freeform 383">
                <a:extLst>
                  <a:ext uri="{FF2B5EF4-FFF2-40B4-BE49-F238E27FC236}">
                    <a16:creationId xmlns:a16="http://schemas.microsoft.com/office/drawing/2014/main" id="{816E2929-974C-D44B-86CE-A83FAA61B31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978" y="1855"/>
                <a:ext cx="120" cy="120"/>
              </a:xfrm>
              <a:custGeom>
                <a:avLst/>
                <a:gdLst>
                  <a:gd name="T0" fmla="*/ 229 w 248"/>
                  <a:gd name="T1" fmla="*/ 22 h 247"/>
                  <a:gd name="T2" fmla="*/ 192 w 248"/>
                  <a:gd name="T3" fmla="*/ 190 h 247"/>
                  <a:gd name="T4" fmla="*/ 28 w 248"/>
                  <a:gd name="T5" fmla="*/ 227 h 247"/>
                  <a:gd name="T6" fmla="*/ 63 w 248"/>
                  <a:gd name="T7" fmla="*/ 64 h 247"/>
                  <a:gd name="T8" fmla="*/ 229 w 248"/>
                  <a:gd name="T9" fmla="*/ 22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8" h="247">
                    <a:moveTo>
                      <a:pt x="229" y="22"/>
                    </a:moveTo>
                    <a:cubicBezTo>
                      <a:pt x="245" y="56"/>
                      <a:pt x="248" y="133"/>
                      <a:pt x="192" y="190"/>
                    </a:cubicBezTo>
                    <a:cubicBezTo>
                      <a:pt x="136" y="247"/>
                      <a:pt x="56" y="227"/>
                      <a:pt x="28" y="227"/>
                    </a:cubicBezTo>
                    <a:cubicBezTo>
                      <a:pt x="24" y="197"/>
                      <a:pt x="0" y="129"/>
                      <a:pt x="63" y="64"/>
                    </a:cubicBezTo>
                    <a:cubicBezTo>
                      <a:pt x="127" y="0"/>
                      <a:pt x="197" y="9"/>
                      <a:pt x="229" y="22"/>
                    </a:cubicBezTo>
                    <a:close/>
                  </a:path>
                </a:pathLst>
              </a:custGeom>
              <a:solidFill>
                <a:srgbClr val="80BA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21" name="Freeform 384">
                <a:extLst>
                  <a:ext uri="{FF2B5EF4-FFF2-40B4-BE49-F238E27FC236}">
                    <a16:creationId xmlns:a16="http://schemas.microsoft.com/office/drawing/2014/main" id="{82163512-062C-6143-87B1-B513ECF2608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978" y="1855"/>
                <a:ext cx="111" cy="110"/>
              </a:xfrm>
              <a:custGeom>
                <a:avLst/>
                <a:gdLst>
                  <a:gd name="T0" fmla="*/ 229 w 229"/>
                  <a:gd name="T1" fmla="*/ 22 h 227"/>
                  <a:gd name="T2" fmla="*/ 28 w 229"/>
                  <a:gd name="T3" fmla="*/ 227 h 227"/>
                  <a:gd name="T4" fmla="*/ 63 w 229"/>
                  <a:gd name="T5" fmla="*/ 64 h 227"/>
                  <a:gd name="T6" fmla="*/ 229 w 229"/>
                  <a:gd name="T7" fmla="*/ 22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9" h="227">
                    <a:moveTo>
                      <a:pt x="229" y="22"/>
                    </a:moveTo>
                    <a:cubicBezTo>
                      <a:pt x="153" y="75"/>
                      <a:pt x="63" y="167"/>
                      <a:pt x="28" y="227"/>
                    </a:cubicBezTo>
                    <a:cubicBezTo>
                      <a:pt x="24" y="197"/>
                      <a:pt x="0" y="129"/>
                      <a:pt x="63" y="64"/>
                    </a:cubicBezTo>
                    <a:cubicBezTo>
                      <a:pt x="127" y="0"/>
                      <a:pt x="197" y="9"/>
                      <a:pt x="229" y="22"/>
                    </a:cubicBezTo>
                    <a:close/>
                  </a:path>
                </a:pathLst>
              </a:custGeom>
              <a:solidFill>
                <a:srgbClr val="73B0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22" name="Freeform 385">
                <a:extLst>
                  <a:ext uri="{FF2B5EF4-FFF2-40B4-BE49-F238E27FC236}">
                    <a16:creationId xmlns:a16="http://schemas.microsoft.com/office/drawing/2014/main" id="{FA6F368C-04C5-A54E-A558-5158CF6D550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093" y="1844"/>
                <a:ext cx="125" cy="128"/>
              </a:xfrm>
              <a:custGeom>
                <a:avLst/>
                <a:gdLst>
                  <a:gd name="T0" fmla="*/ 240 w 258"/>
                  <a:gd name="T1" fmla="*/ 224 h 262"/>
                  <a:gd name="T2" fmla="*/ 63 w 258"/>
                  <a:gd name="T3" fmla="*/ 212 h 262"/>
                  <a:gd name="T4" fmla="*/ 16 w 258"/>
                  <a:gd name="T5" fmla="*/ 44 h 262"/>
                  <a:gd name="T6" fmla="*/ 187 w 258"/>
                  <a:gd name="T7" fmla="*/ 56 h 262"/>
                  <a:gd name="T8" fmla="*/ 240 w 258"/>
                  <a:gd name="T9" fmla="*/ 224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8" h="262">
                    <a:moveTo>
                      <a:pt x="240" y="224"/>
                    </a:moveTo>
                    <a:cubicBezTo>
                      <a:pt x="205" y="246"/>
                      <a:pt x="125" y="262"/>
                      <a:pt x="63" y="212"/>
                    </a:cubicBezTo>
                    <a:cubicBezTo>
                      <a:pt x="0" y="162"/>
                      <a:pt x="17" y="75"/>
                      <a:pt x="16" y="44"/>
                    </a:cubicBezTo>
                    <a:cubicBezTo>
                      <a:pt x="46" y="36"/>
                      <a:pt x="117" y="0"/>
                      <a:pt x="187" y="56"/>
                    </a:cubicBezTo>
                    <a:cubicBezTo>
                      <a:pt x="258" y="112"/>
                      <a:pt x="251" y="188"/>
                      <a:pt x="240" y="224"/>
                    </a:cubicBezTo>
                    <a:close/>
                  </a:path>
                </a:pathLst>
              </a:custGeom>
              <a:solidFill>
                <a:srgbClr val="73B0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23" name="Freeform 386">
                <a:extLst>
                  <a:ext uri="{FF2B5EF4-FFF2-40B4-BE49-F238E27FC236}">
                    <a16:creationId xmlns:a16="http://schemas.microsoft.com/office/drawing/2014/main" id="{682118A3-FD09-3340-9D88-0F4F51DF2B6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101" y="1844"/>
                <a:ext cx="117" cy="109"/>
              </a:xfrm>
              <a:custGeom>
                <a:avLst/>
                <a:gdLst>
                  <a:gd name="T0" fmla="*/ 224 w 242"/>
                  <a:gd name="T1" fmla="*/ 224 h 224"/>
                  <a:gd name="T2" fmla="*/ 0 w 242"/>
                  <a:gd name="T3" fmla="*/ 44 h 224"/>
                  <a:gd name="T4" fmla="*/ 171 w 242"/>
                  <a:gd name="T5" fmla="*/ 56 h 224"/>
                  <a:gd name="T6" fmla="*/ 224 w 242"/>
                  <a:gd name="T7" fmla="*/ 224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2" h="224">
                    <a:moveTo>
                      <a:pt x="224" y="224"/>
                    </a:moveTo>
                    <a:cubicBezTo>
                      <a:pt x="189" y="160"/>
                      <a:pt x="57" y="68"/>
                      <a:pt x="0" y="44"/>
                    </a:cubicBezTo>
                    <a:cubicBezTo>
                      <a:pt x="30" y="36"/>
                      <a:pt x="101" y="0"/>
                      <a:pt x="171" y="56"/>
                    </a:cubicBezTo>
                    <a:cubicBezTo>
                      <a:pt x="242" y="112"/>
                      <a:pt x="235" y="188"/>
                      <a:pt x="224" y="224"/>
                    </a:cubicBezTo>
                    <a:close/>
                  </a:path>
                </a:pathLst>
              </a:custGeom>
              <a:solidFill>
                <a:srgbClr val="6CA6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24" name="Freeform 387">
                <a:extLst>
                  <a:ext uri="{FF2B5EF4-FFF2-40B4-BE49-F238E27FC236}">
                    <a16:creationId xmlns:a16="http://schemas.microsoft.com/office/drawing/2014/main" id="{CC646BEB-392E-BB43-84DE-4879CA6CDF4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088" y="1768"/>
                <a:ext cx="111" cy="111"/>
              </a:xfrm>
              <a:custGeom>
                <a:avLst/>
                <a:gdLst>
                  <a:gd name="T0" fmla="*/ 217 w 228"/>
                  <a:gd name="T1" fmla="*/ 37 h 228"/>
                  <a:gd name="T2" fmla="*/ 168 w 228"/>
                  <a:gd name="T3" fmla="*/ 185 h 228"/>
                  <a:gd name="T4" fmla="*/ 16 w 228"/>
                  <a:gd name="T5" fmla="*/ 190 h 228"/>
                  <a:gd name="T6" fmla="*/ 63 w 228"/>
                  <a:gd name="T7" fmla="*/ 48 h 228"/>
                  <a:gd name="T8" fmla="*/ 217 w 228"/>
                  <a:gd name="T9" fmla="*/ 37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8" h="228">
                    <a:moveTo>
                      <a:pt x="217" y="37"/>
                    </a:moveTo>
                    <a:cubicBezTo>
                      <a:pt x="228" y="71"/>
                      <a:pt x="224" y="143"/>
                      <a:pt x="168" y="185"/>
                    </a:cubicBezTo>
                    <a:cubicBezTo>
                      <a:pt x="112" y="228"/>
                      <a:pt x="42" y="196"/>
                      <a:pt x="16" y="190"/>
                    </a:cubicBezTo>
                    <a:cubicBezTo>
                      <a:pt x="15" y="163"/>
                      <a:pt x="0" y="96"/>
                      <a:pt x="63" y="48"/>
                    </a:cubicBezTo>
                    <a:cubicBezTo>
                      <a:pt x="126" y="0"/>
                      <a:pt x="189" y="21"/>
                      <a:pt x="217" y="37"/>
                    </a:cubicBezTo>
                    <a:close/>
                  </a:path>
                </a:pathLst>
              </a:custGeom>
              <a:solidFill>
                <a:srgbClr val="8DC7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25" name="Freeform 388">
                <a:extLst>
                  <a:ext uri="{FF2B5EF4-FFF2-40B4-BE49-F238E27FC236}">
                    <a16:creationId xmlns:a16="http://schemas.microsoft.com/office/drawing/2014/main" id="{DBED5790-3842-7E4C-A615-8D459B6689F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088" y="1768"/>
                <a:ext cx="106" cy="92"/>
              </a:xfrm>
              <a:custGeom>
                <a:avLst/>
                <a:gdLst>
                  <a:gd name="T0" fmla="*/ 217 w 217"/>
                  <a:gd name="T1" fmla="*/ 37 h 190"/>
                  <a:gd name="T2" fmla="*/ 16 w 217"/>
                  <a:gd name="T3" fmla="*/ 190 h 190"/>
                  <a:gd name="T4" fmla="*/ 63 w 217"/>
                  <a:gd name="T5" fmla="*/ 48 h 190"/>
                  <a:gd name="T6" fmla="*/ 217 w 217"/>
                  <a:gd name="T7" fmla="*/ 37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7" h="190">
                    <a:moveTo>
                      <a:pt x="217" y="37"/>
                    </a:moveTo>
                    <a:cubicBezTo>
                      <a:pt x="150" y="71"/>
                      <a:pt x="71" y="134"/>
                      <a:pt x="16" y="190"/>
                    </a:cubicBezTo>
                    <a:cubicBezTo>
                      <a:pt x="15" y="163"/>
                      <a:pt x="0" y="96"/>
                      <a:pt x="63" y="48"/>
                    </a:cubicBezTo>
                    <a:cubicBezTo>
                      <a:pt x="126" y="0"/>
                      <a:pt x="189" y="21"/>
                      <a:pt x="217" y="37"/>
                    </a:cubicBezTo>
                    <a:close/>
                  </a:path>
                </a:pathLst>
              </a:custGeom>
              <a:solidFill>
                <a:srgbClr val="80BA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26" name="Freeform 389">
                <a:extLst>
                  <a:ext uri="{FF2B5EF4-FFF2-40B4-BE49-F238E27FC236}">
                    <a16:creationId xmlns:a16="http://schemas.microsoft.com/office/drawing/2014/main" id="{49FC833D-8DE8-2E40-91A2-67254D93B35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998" y="1749"/>
                <a:ext cx="122" cy="127"/>
              </a:xfrm>
              <a:custGeom>
                <a:avLst/>
                <a:gdLst>
                  <a:gd name="T0" fmla="*/ 29 w 252"/>
                  <a:gd name="T1" fmla="*/ 5 h 262"/>
                  <a:gd name="T2" fmla="*/ 52 w 252"/>
                  <a:gd name="T3" fmla="*/ 189 h 262"/>
                  <a:gd name="T4" fmla="*/ 192 w 252"/>
                  <a:gd name="T5" fmla="*/ 236 h 262"/>
                  <a:gd name="T6" fmla="*/ 194 w 252"/>
                  <a:gd name="T7" fmla="*/ 88 h 262"/>
                  <a:gd name="T8" fmla="*/ 29 w 252"/>
                  <a:gd name="T9" fmla="*/ 5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2" h="262">
                    <a:moveTo>
                      <a:pt x="29" y="5"/>
                    </a:moveTo>
                    <a:cubicBezTo>
                      <a:pt x="10" y="37"/>
                      <a:pt x="0" y="117"/>
                      <a:pt x="52" y="189"/>
                    </a:cubicBezTo>
                    <a:cubicBezTo>
                      <a:pt x="104" y="262"/>
                      <a:pt x="166" y="246"/>
                      <a:pt x="192" y="236"/>
                    </a:cubicBezTo>
                    <a:cubicBezTo>
                      <a:pt x="212" y="215"/>
                      <a:pt x="252" y="169"/>
                      <a:pt x="194" y="88"/>
                    </a:cubicBezTo>
                    <a:cubicBezTo>
                      <a:pt x="135" y="6"/>
                      <a:pt x="63" y="0"/>
                      <a:pt x="29" y="5"/>
                    </a:cubicBezTo>
                    <a:close/>
                  </a:path>
                </a:pathLst>
              </a:custGeom>
              <a:solidFill>
                <a:srgbClr val="9AD0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27" name="Freeform 390">
                <a:extLst>
                  <a:ext uri="{FF2B5EF4-FFF2-40B4-BE49-F238E27FC236}">
                    <a16:creationId xmlns:a16="http://schemas.microsoft.com/office/drawing/2014/main" id="{5B44DA22-8EE7-6D48-AA16-67263053547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012" y="1749"/>
                <a:ext cx="108" cy="115"/>
              </a:xfrm>
              <a:custGeom>
                <a:avLst/>
                <a:gdLst>
                  <a:gd name="T0" fmla="*/ 165 w 223"/>
                  <a:gd name="T1" fmla="*/ 88 h 236"/>
                  <a:gd name="T2" fmla="*/ 163 w 223"/>
                  <a:gd name="T3" fmla="*/ 236 h 236"/>
                  <a:gd name="T4" fmla="*/ 0 w 223"/>
                  <a:gd name="T5" fmla="*/ 5 h 236"/>
                  <a:gd name="T6" fmla="*/ 165 w 223"/>
                  <a:gd name="T7" fmla="*/ 88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3" h="236">
                    <a:moveTo>
                      <a:pt x="165" y="88"/>
                    </a:moveTo>
                    <a:cubicBezTo>
                      <a:pt x="223" y="169"/>
                      <a:pt x="183" y="215"/>
                      <a:pt x="163" y="236"/>
                    </a:cubicBezTo>
                    <a:cubicBezTo>
                      <a:pt x="150" y="188"/>
                      <a:pt x="60" y="51"/>
                      <a:pt x="0" y="5"/>
                    </a:cubicBezTo>
                    <a:cubicBezTo>
                      <a:pt x="34" y="0"/>
                      <a:pt x="106" y="6"/>
                      <a:pt x="165" y="88"/>
                    </a:cubicBezTo>
                    <a:close/>
                  </a:path>
                </a:pathLst>
              </a:custGeom>
              <a:solidFill>
                <a:srgbClr val="8DC7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28" name="Freeform 391">
                <a:extLst>
                  <a:ext uri="{FF2B5EF4-FFF2-40B4-BE49-F238E27FC236}">
                    <a16:creationId xmlns:a16="http://schemas.microsoft.com/office/drawing/2014/main" id="{36A4E941-0D76-DA4E-A853-7C115B4BCE8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061" y="1857"/>
                <a:ext cx="98" cy="118"/>
              </a:xfrm>
              <a:custGeom>
                <a:avLst/>
                <a:gdLst>
                  <a:gd name="T0" fmla="*/ 151 w 202"/>
                  <a:gd name="T1" fmla="*/ 243 h 243"/>
                  <a:gd name="T2" fmla="*/ 28 w 202"/>
                  <a:gd name="T3" fmla="*/ 137 h 243"/>
                  <a:gd name="T4" fmla="*/ 61 w 202"/>
                  <a:gd name="T5" fmla="*/ 12 h 243"/>
                  <a:gd name="T6" fmla="*/ 170 w 202"/>
                  <a:gd name="T7" fmla="*/ 83 h 243"/>
                  <a:gd name="T8" fmla="*/ 151 w 202"/>
                  <a:gd name="T9" fmla="*/ 243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2" h="243">
                    <a:moveTo>
                      <a:pt x="151" y="243"/>
                    </a:moveTo>
                    <a:cubicBezTo>
                      <a:pt x="118" y="242"/>
                      <a:pt x="55" y="210"/>
                      <a:pt x="28" y="137"/>
                    </a:cubicBezTo>
                    <a:cubicBezTo>
                      <a:pt x="0" y="64"/>
                      <a:pt x="41" y="26"/>
                      <a:pt x="61" y="12"/>
                    </a:cubicBezTo>
                    <a:cubicBezTo>
                      <a:pt x="86" y="8"/>
                      <a:pt x="139" y="0"/>
                      <a:pt x="170" y="83"/>
                    </a:cubicBezTo>
                    <a:cubicBezTo>
                      <a:pt x="202" y="165"/>
                      <a:pt x="171" y="221"/>
                      <a:pt x="151" y="243"/>
                    </a:cubicBezTo>
                    <a:close/>
                  </a:path>
                </a:pathLst>
              </a:custGeom>
              <a:solidFill>
                <a:srgbClr val="8DC7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29" name="Freeform 392">
                <a:extLst>
                  <a:ext uri="{FF2B5EF4-FFF2-40B4-BE49-F238E27FC236}">
                    <a16:creationId xmlns:a16="http://schemas.microsoft.com/office/drawing/2014/main" id="{EFB25372-1201-0B40-ABF3-0A3008B4BC5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091" y="1857"/>
                <a:ext cx="68" cy="118"/>
              </a:xfrm>
              <a:custGeom>
                <a:avLst/>
                <a:gdLst>
                  <a:gd name="T0" fmla="*/ 109 w 141"/>
                  <a:gd name="T1" fmla="*/ 83 h 243"/>
                  <a:gd name="T2" fmla="*/ 0 w 141"/>
                  <a:gd name="T3" fmla="*/ 12 h 243"/>
                  <a:gd name="T4" fmla="*/ 90 w 141"/>
                  <a:gd name="T5" fmla="*/ 243 h 243"/>
                  <a:gd name="T6" fmla="*/ 109 w 141"/>
                  <a:gd name="T7" fmla="*/ 83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1" h="243">
                    <a:moveTo>
                      <a:pt x="109" y="83"/>
                    </a:moveTo>
                    <a:cubicBezTo>
                      <a:pt x="78" y="0"/>
                      <a:pt x="25" y="8"/>
                      <a:pt x="0" y="12"/>
                    </a:cubicBezTo>
                    <a:cubicBezTo>
                      <a:pt x="29" y="45"/>
                      <a:pt x="85" y="177"/>
                      <a:pt x="90" y="243"/>
                    </a:cubicBezTo>
                    <a:cubicBezTo>
                      <a:pt x="110" y="221"/>
                      <a:pt x="141" y="165"/>
                      <a:pt x="109" y="83"/>
                    </a:cubicBezTo>
                    <a:close/>
                  </a:path>
                </a:pathLst>
              </a:custGeom>
              <a:solidFill>
                <a:srgbClr val="80BA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30" name="Freeform 393">
                <a:extLst>
                  <a:ext uri="{FF2B5EF4-FFF2-40B4-BE49-F238E27FC236}">
                    <a16:creationId xmlns:a16="http://schemas.microsoft.com/office/drawing/2014/main" id="{08E3A68B-7948-FD42-A14C-107418D07FD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092" y="1832"/>
                <a:ext cx="91" cy="63"/>
              </a:xfrm>
              <a:custGeom>
                <a:avLst/>
                <a:gdLst>
                  <a:gd name="T0" fmla="*/ 188 w 188"/>
                  <a:gd name="T1" fmla="*/ 75 h 130"/>
                  <a:gd name="T2" fmla="*/ 74 w 188"/>
                  <a:gd name="T3" fmla="*/ 123 h 130"/>
                  <a:gd name="T4" fmla="*/ 0 w 188"/>
                  <a:gd name="T5" fmla="*/ 58 h 130"/>
                  <a:gd name="T6" fmla="*/ 86 w 188"/>
                  <a:gd name="T7" fmla="*/ 7 h 130"/>
                  <a:gd name="T8" fmla="*/ 188 w 188"/>
                  <a:gd name="T9" fmla="*/ 75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8" h="130">
                    <a:moveTo>
                      <a:pt x="188" y="75"/>
                    </a:moveTo>
                    <a:cubicBezTo>
                      <a:pt x="176" y="97"/>
                      <a:pt x="133" y="130"/>
                      <a:pt x="74" y="123"/>
                    </a:cubicBezTo>
                    <a:cubicBezTo>
                      <a:pt x="14" y="117"/>
                      <a:pt x="3" y="76"/>
                      <a:pt x="0" y="58"/>
                    </a:cubicBezTo>
                    <a:cubicBezTo>
                      <a:pt x="6" y="39"/>
                      <a:pt x="19" y="0"/>
                      <a:pt x="86" y="7"/>
                    </a:cubicBezTo>
                    <a:cubicBezTo>
                      <a:pt x="153" y="14"/>
                      <a:pt x="180" y="54"/>
                      <a:pt x="188" y="75"/>
                    </a:cubicBezTo>
                    <a:close/>
                  </a:path>
                </a:pathLst>
              </a:custGeom>
              <a:solidFill>
                <a:srgbClr val="A6D8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31" name="Freeform 394">
                <a:extLst>
                  <a:ext uri="{FF2B5EF4-FFF2-40B4-BE49-F238E27FC236}">
                    <a16:creationId xmlns:a16="http://schemas.microsoft.com/office/drawing/2014/main" id="{52CC312D-6EFA-9E4A-8AE1-4E431A4FAB7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092" y="1832"/>
                <a:ext cx="91" cy="37"/>
              </a:xfrm>
              <a:custGeom>
                <a:avLst/>
                <a:gdLst>
                  <a:gd name="T0" fmla="*/ 86 w 188"/>
                  <a:gd name="T1" fmla="*/ 7 h 75"/>
                  <a:gd name="T2" fmla="*/ 0 w 188"/>
                  <a:gd name="T3" fmla="*/ 58 h 75"/>
                  <a:gd name="T4" fmla="*/ 188 w 188"/>
                  <a:gd name="T5" fmla="*/ 75 h 75"/>
                  <a:gd name="T6" fmla="*/ 86 w 188"/>
                  <a:gd name="T7" fmla="*/ 7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8" h="75">
                    <a:moveTo>
                      <a:pt x="86" y="7"/>
                    </a:moveTo>
                    <a:cubicBezTo>
                      <a:pt x="19" y="0"/>
                      <a:pt x="6" y="39"/>
                      <a:pt x="0" y="58"/>
                    </a:cubicBezTo>
                    <a:cubicBezTo>
                      <a:pt x="32" y="50"/>
                      <a:pt x="142" y="56"/>
                      <a:pt x="188" y="75"/>
                    </a:cubicBezTo>
                    <a:cubicBezTo>
                      <a:pt x="180" y="54"/>
                      <a:pt x="153" y="14"/>
                      <a:pt x="86" y="7"/>
                    </a:cubicBezTo>
                    <a:close/>
                  </a:path>
                </a:pathLst>
              </a:custGeom>
              <a:solidFill>
                <a:srgbClr val="9ED0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32" name="Freeform 395">
                <a:extLst>
                  <a:ext uri="{FF2B5EF4-FFF2-40B4-BE49-F238E27FC236}">
                    <a16:creationId xmlns:a16="http://schemas.microsoft.com/office/drawing/2014/main" id="{26FE95D8-44B0-C441-A2B3-09D647D8EA6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828" y="2931"/>
                <a:ext cx="211" cy="170"/>
              </a:xfrm>
              <a:custGeom>
                <a:avLst/>
                <a:gdLst>
                  <a:gd name="T0" fmla="*/ 4 w 434"/>
                  <a:gd name="T1" fmla="*/ 221 h 350"/>
                  <a:gd name="T2" fmla="*/ 62 w 434"/>
                  <a:gd name="T3" fmla="*/ 22 h 350"/>
                  <a:gd name="T4" fmla="*/ 94 w 434"/>
                  <a:gd name="T5" fmla="*/ 4 h 350"/>
                  <a:gd name="T6" fmla="*/ 412 w 434"/>
                  <a:gd name="T7" fmla="*/ 98 h 350"/>
                  <a:gd name="T8" fmla="*/ 430 w 434"/>
                  <a:gd name="T9" fmla="*/ 130 h 350"/>
                  <a:gd name="T10" fmla="*/ 371 w 434"/>
                  <a:gd name="T11" fmla="*/ 329 h 350"/>
                  <a:gd name="T12" fmla="*/ 339 w 434"/>
                  <a:gd name="T13" fmla="*/ 346 h 350"/>
                  <a:gd name="T14" fmla="*/ 21 w 434"/>
                  <a:gd name="T15" fmla="*/ 253 h 350"/>
                  <a:gd name="T16" fmla="*/ 4 w 434"/>
                  <a:gd name="T17" fmla="*/ 221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4" h="350">
                    <a:moveTo>
                      <a:pt x="4" y="221"/>
                    </a:moveTo>
                    <a:cubicBezTo>
                      <a:pt x="62" y="22"/>
                      <a:pt x="62" y="22"/>
                      <a:pt x="62" y="22"/>
                    </a:cubicBezTo>
                    <a:cubicBezTo>
                      <a:pt x="66" y="8"/>
                      <a:pt x="80" y="0"/>
                      <a:pt x="94" y="4"/>
                    </a:cubicBezTo>
                    <a:cubicBezTo>
                      <a:pt x="412" y="98"/>
                      <a:pt x="412" y="98"/>
                      <a:pt x="412" y="98"/>
                    </a:cubicBezTo>
                    <a:cubicBezTo>
                      <a:pt x="426" y="102"/>
                      <a:pt x="434" y="116"/>
                      <a:pt x="430" y="130"/>
                    </a:cubicBezTo>
                    <a:cubicBezTo>
                      <a:pt x="371" y="329"/>
                      <a:pt x="371" y="329"/>
                      <a:pt x="371" y="329"/>
                    </a:cubicBezTo>
                    <a:cubicBezTo>
                      <a:pt x="367" y="342"/>
                      <a:pt x="353" y="350"/>
                      <a:pt x="339" y="346"/>
                    </a:cubicBezTo>
                    <a:cubicBezTo>
                      <a:pt x="21" y="253"/>
                      <a:pt x="21" y="253"/>
                      <a:pt x="21" y="253"/>
                    </a:cubicBezTo>
                    <a:cubicBezTo>
                      <a:pt x="8" y="249"/>
                      <a:pt x="0" y="235"/>
                      <a:pt x="4" y="22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33" name="Freeform 396">
                <a:extLst>
                  <a:ext uri="{FF2B5EF4-FFF2-40B4-BE49-F238E27FC236}">
                    <a16:creationId xmlns:a16="http://schemas.microsoft.com/office/drawing/2014/main" id="{58B526C1-A22B-0247-A8D2-1FD8E6B7E8F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823" y="2934"/>
                <a:ext cx="211" cy="170"/>
              </a:xfrm>
              <a:custGeom>
                <a:avLst/>
                <a:gdLst>
                  <a:gd name="T0" fmla="*/ 4 w 434"/>
                  <a:gd name="T1" fmla="*/ 220 h 350"/>
                  <a:gd name="T2" fmla="*/ 63 w 434"/>
                  <a:gd name="T3" fmla="*/ 21 h 350"/>
                  <a:gd name="T4" fmla="*/ 95 w 434"/>
                  <a:gd name="T5" fmla="*/ 4 h 350"/>
                  <a:gd name="T6" fmla="*/ 413 w 434"/>
                  <a:gd name="T7" fmla="*/ 97 h 350"/>
                  <a:gd name="T8" fmla="*/ 430 w 434"/>
                  <a:gd name="T9" fmla="*/ 129 h 350"/>
                  <a:gd name="T10" fmla="*/ 372 w 434"/>
                  <a:gd name="T11" fmla="*/ 328 h 350"/>
                  <a:gd name="T12" fmla="*/ 340 w 434"/>
                  <a:gd name="T13" fmla="*/ 346 h 350"/>
                  <a:gd name="T14" fmla="*/ 22 w 434"/>
                  <a:gd name="T15" fmla="*/ 252 h 350"/>
                  <a:gd name="T16" fmla="*/ 4 w 434"/>
                  <a:gd name="T17" fmla="*/ 220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4" h="350">
                    <a:moveTo>
                      <a:pt x="4" y="220"/>
                    </a:moveTo>
                    <a:cubicBezTo>
                      <a:pt x="63" y="21"/>
                      <a:pt x="63" y="21"/>
                      <a:pt x="63" y="21"/>
                    </a:cubicBezTo>
                    <a:cubicBezTo>
                      <a:pt x="67" y="8"/>
                      <a:pt x="81" y="0"/>
                      <a:pt x="95" y="4"/>
                    </a:cubicBezTo>
                    <a:cubicBezTo>
                      <a:pt x="413" y="97"/>
                      <a:pt x="413" y="97"/>
                      <a:pt x="413" y="97"/>
                    </a:cubicBezTo>
                    <a:cubicBezTo>
                      <a:pt x="426" y="101"/>
                      <a:pt x="434" y="116"/>
                      <a:pt x="430" y="129"/>
                    </a:cubicBezTo>
                    <a:cubicBezTo>
                      <a:pt x="372" y="328"/>
                      <a:pt x="372" y="328"/>
                      <a:pt x="372" y="328"/>
                    </a:cubicBezTo>
                    <a:cubicBezTo>
                      <a:pt x="368" y="342"/>
                      <a:pt x="353" y="350"/>
                      <a:pt x="340" y="346"/>
                    </a:cubicBezTo>
                    <a:cubicBezTo>
                      <a:pt x="22" y="252"/>
                      <a:pt x="22" y="252"/>
                      <a:pt x="22" y="252"/>
                    </a:cubicBezTo>
                    <a:cubicBezTo>
                      <a:pt x="8" y="248"/>
                      <a:pt x="0" y="234"/>
                      <a:pt x="4" y="220"/>
                    </a:cubicBezTo>
                    <a:close/>
                  </a:path>
                </a:pathLst>
              </a:custGeom>
              <a:solidFill>
                <a:srgbClr val="97DD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34" name="Freeform 397">
                <a:extLst>
                  <a:ext uri="{FF2B5EF4-FFF2-40B4-BE49-F238E27FC236}">
                    <a16:creationId xmlns:a16="http://schemas.microsoft.com/office/drawing/2014/main" id="{A43F3431-61D7-674A-A527-08282B48F19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844" y="3046"/>
                <a:ext cx="10" cy="9"/>
              </a:xfrm>
              <a:custGeom>
                <a:avLst/>
                <a:gdLst>
                  <a:gd name="T0" fmla="*/ 12 w 19"/>
                  <a:gd name="T1" fmla="*/ 1 h 18"/>
                  <a:gd name="T2" fmla="*/ 17 w 19"/>
                  <a:gd name="T3" fmla="*/ 11 h 18"/>
                  <a:gd name="T4" fmla="*/ 7 w 19"/>
                  <a:gd name="T5" fmla="*/ 17 h 18"/>
                  <a:gd name="T6" fmla="*/ 2 w 19"/>
                  <a:gd name="T7" fmla="*/ 7 h 18"/>
                  <a:gd name="T8" fmla="*/ 12 w 19"/>
                  <a:gd name="T9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8">
                    <a:moveTo>
                      <a:pt x="12" y="1"/>
                    </a:moveTo>
                    <a:cubicBezTo>
                      <a:pt x="16" y="2"/>
                      <a:pt x="19" y="7"/>
                      <a:pt x="17" y="11"/>
                    </a:cubicBezTo>
                    <a:cubicBezTo>
                      <a:pt x="16" y="16"/>
                      <a:pt x="12" y="18"/>
                      <a:pt x="7" y="17"/>
                    </a:cubicBezTo>
                    <a:cubicBezTo>
                      <a:pt x="3" y="15"/>
                      <a:pt x="0" y="11"/>
                      <a:pt x="2" y="7"/>
                    </a:cubicBezTo>
                    <a:cubicBezTo>
                      <a:pt x="3" y="2"/>
                      <a:pt x="7" y="0"/>
                      <a:pt x="12" y="1"/>
                    </a:cubicBezTo>
                    <a:close/>
                  </a:path>
                </a:pathLst>
              </a:custGeom>
              <a:solidFill>
                <a:srgbClr val="2E68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35" name="Freeform 398">
                <a:extLst>
                  <a:ext uri="{FF2B5EF4-FFF2-40B4-BE49-F238E27FC236}">
                    <a16:creationId xmlns:a16="http://schemas.microsoft.com/office/drawing/2014/main" id="{E457C75F-D1AC-B845-8655-7B528573328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842" y="3048"/>
                <a:ext cx="9" cy="22"/>
              </a:xfrm>
              <a:custGeom>
                <a:avLst/>
                <a:gdLst>
                  <a:gd name="T0" fmla="*/ 9 w 20"/>
                  <a:gd name="T1" fmla="*/ 41 h 45"/>
                  <a:gd name="T2" fmla="*/ 20 w 20"/>
                  <a:gd name="T3" fmla="*/ 6 h 45"/>
                  <a:gd name="T4" fmla="*/ 17 w 20"/>
                  <a:gd name="T5" fmla="*/ 1 h 45"/>
                  <a:gd name="T6" fmla="*/ 11 w 20"/>
                  <a:gd name="T7" fmla="*/ 4 h 45"/>
                  <a:gd name="T8" fmla="*/ 1 w 20"/>
                  <a:gd name="T9" fmla="*/ 39 h 45"/>
                  <a:gd name="T10" fmla="*/ 4 w 20"/>
                  <a:gd name="T11" fmla="*/ 44 h 45"/>
                  <a:gd name="T12" fmla="*/ 9 w 20"/>
                  <a:gd name="T13" fmla="*/ 4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45">
                    <a:moveTo>
                      <a:pt x="9" y="41"/>
                    </a:moveTo>
                    <a:cubicBezTo>
                      <a:pt x="20" y="6"/>
                      <a:pt x="20" y="6"/>
                      <a:pt x="20" y="6"/>
                    </a:cubicBezTo>
                    <a:cubicBezTo>
                      <a:pt x="20" y="4"/>
                      <a:pt x="19" y="1"/>
                      <a:pt x="17" y="1"/>
                    </a:cubicBezTo>
                    <a:cubicBezTo>
                      <a:pt x="14" y="0"/>
                      <a:pt x="12" y="1"/>
                      <a:pt x="11" y="4"/>
                    </a:cubicBezTo>
                    <a:cubicBezTo>
                      <a:pt x="1" y="39"/>
                      <a:pt x="1" y="39"/>
                      <a:pt x="1" y="39"/>
                    </a:cubicBezTo>
                    <a:cubicBezTo>
                      <a:pt x="0" y="41"/>
                      <a:pt x="2" y="44"/>
                      <a:pt x="4" y="44"/>
                    </a:cubicBezTo>
                    <a:cubicBezTo>
                      <a:pt x="6" y="45"/>
                      <a:pt x="9" y="44"/>
                      <a:pt x="9" y="41"/>
                    </a:cubicBezTo>
                    <a:close/>
                  </a:path>
                </a:pathLst>
              </a:custGeom>
              <a:solidFill>
                <a:srgbClr val="494E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36" name="Freeform 399">
                <a:extLst>
                  <a:ext uri="{FF2B5EF4-FFF2-40B4-BE49-F238E27FC236}">
                    <a16:creationId xmlns:a16="http://schemas.microsoft.com/office/drawing/2014/main" id="{62545E83-E96B-A54F-B16E-1FFF969B73E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870" y="3054"/>
                <a:ext cx="9" cy="9"/>
              </a:xfrm>
              <a:custGeom>
                <a:avLst/>
                <a:gdLst>
                  <a:gd name="T0" fmla="*/ 12 w 19"/>
                  <a:gd name="T1" fmla="*/ 2 h 19"/>
                  <a:gd name="T2" fmla="*/ 18 w 19"/>
                  <a:gd name="T3" fmla="*/ 12 h 19"/>
                  <a:gd name="T4" fmla="*/ 7 w 19"/>
                  <a:gd name="T5" fmla="*/ 17 h 19"/>
                  <a:gd name="T6" fmla="*/ 2 w 19"/>
                  <a:gd name="T7" fmla="*/ 7 h 19"/>
                  <a:gd name="T8" fmla="*/ 12 w 19"/>
                  <a:gd name="T9" fmla="*/ 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9">
                    <a:moveTo>
                      <a:pt x="12" y="2"/>
                    </a:moveTo>
                    <a:cubicBezTo>
                      <a:pt x="16" y="3"/>
                      <a:pt x="19" y="7"/>
                      <a:pt x="18" y="12"/>
                    </a:cubicBezTo>
                    <a:cubicBezTo>
                      <a:pt x="16" y="16"/>
                      <a:pt x="12" y="19"/>
                      <a:pt x="7" y="17"/>
                    </a:cubicBezTo>
                    <a:cubicBezTo>
                      <a:pt x="3" y="16"/>
                      <a:pt x="0" y="11"/>
                      <a:pt x="2" y="7"/>
                    </a:cubicBezTo>
                    <a:cubicBezTo>
                      <a:pt x="3" y="3"/>
                      <a:pt x="8" y="0"/>
                      <a:pt x="12" y="2"/>
                    </a:cubicBezTo>
                    <a:close/>
                  </a:path>
                </a:pathLst>
              </a:custGeom>
              <a:solidFill>
                <a:srgbClr val="2E68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37" name="Freeform 400">
                <a:extLst>
                  <a:ext uri="{FF2B5EF4-FFF2-40B4-BE49-F238E27FC236}">
                    <a16:creationId xmlns:a16="http://schemas.microsoft.com/office/drawing/2014/main" id="{5866532A-8319-514C-B1E6-2F103E8F801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867" y="3056"/>
                <a:ext cx="10" cy="22"/>
              </a:xfrm>
              <a:custGeom>
                <a:avLst/>
                <a:gdLst>
                  <a:gd name="T0" fmla="*/ 10 w 21"/>
                  <a:gd name="T1" fmla="*/ 41 h 45"/>
                  <a:gd name="T2" fmla="*/ 20 w 21"/>
                  <a:gd name="T3" fmla="*/ 6 h 45"/>
                  <a:gd name="T4" fmla="*/ 17 w 21"/>
                  <a:gd name="T5" fmla="*/ 0 h 45"/>
                  <a:gd name="T6" fmla="*/ 11 w 21"/>
                  <a:gd name="T7" fmla="*/ 3 h 45"/>
                  <a:gd name="T8" fmla="*/ 1 w 21"/>
                  <a:gd name="T9" fmla="*/ 39 h 45"/>
                  <a:gd name="T10" fmla="*/ 4 w 21"/>
                  <a:gd name="T11" fmla="*/ 44 h 45"/>
                  <a:gd name="T12" fmla="*/ 10 w 21"/>
                  <a:gd name="T13" fmla="*/ 4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45">
                    <a:moveTo>
                      <a:pt x="10" y="41"/>
                    </a:moveTo>
                    <a:cubicBezTo>
                      <a:pt x="20" y="6"/>
                      <a:pt x="20" y="6"/>
                      <a:pt x="20" y="6"/>
                    </a:cubicBezTo>
                    <a:cubicBezTo>
                      <a:pt x="21" y="3"/>
                      <a:pt x="19" y="1"/>
                      <a:pt x="17" y="0"/>
                    </a:cubicBezTo>
                    <a:cubicBezTo>
                      <a:pt x="15" y="0"/>
                      <a:pt x="12" y="1"/>
                      <a:pt x="11" y="3"/>
                    </a:cubicBezTo>
                    <a:cubicBezTo>
                      <a:pt x="1" y="39"/>
                      <a:pt x="1" y="39"/>
                      <a:pt x="1" y="39"/>
                    </a:cubicBezTo>
                    <a:cubicBezTo>
                      <a:pt x="0" y="41"/>
                      <a:pt x="2" y="43"/>
                      <a:pt x="4" y="44"/>
                    </a:cubicBezTo>
                    <a:cubicBezTo>
                      <a:pt x="6" y="45"/>
                      <a:pt x="9" y="43"/>
                      <a:pt x="10" y="41"/>
                    </a:cubicBezTo>
                    <a:close/>
                  </a:path>
                </a:pathLst>
              </a:custGeom>
              <a:solidFill>
                <a:srgbClr val="494E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38" name="Freeform 401">
                <a:extLst>
                  <a:ext uri="{FF2B5EF4-FFF2-40B4-BE49-F238E27FC236}">
                    <a16:creationId xmlns:a16="http://schemas.microsoft.com/office/drawing/2014/main" id="{19C11C81-A35E-134B-BB78-A4BAA9E3791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896" y="3061"/>
                <a:ext cx="9" cy="9"/>
              </a:xfrm>
              <a:custGeom>
                <a:avLst/>
                <a:gdLst>
                  <a:gd name="T0" fmla="*/ 11 w 18"/>
                  <a:gd name="T1" fmla="*/ 1 h 18"/>
                  <a:gd name="T2" fmla="*/ 17 w 18"/>
                  <a:gd name="T3" fmla="*/ 11 h 18"/>
                  <a:gd name="T4" fmla="*/ 7 w 18"/>
                  <a:gd name="T5" fmla="*/ 17 h 18"/>
                  <a:gd name="T6" fmla="*/ 1 w 18"/>
                  <a:gd name="T7" fmla="*/ 7 h 18"/>
                  <a:gd name="T8" fmla="*/ 11 w 18"/>
                  <a:gd name="T9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8">
                    <a:moveTo>
                      <a:pt x="11" y="1"/>
                    </a:moveTo>
                    <a:cubicBezTo>
                      <a:pt x="16" y="2"/>
                      <a:pt x="18" y="7"/>
                      <a:pt x="17" y="11"/>
                    </a:cubicBezTo>
                    <a:cubicBezTo>
                      <a:pt x="15" y="16"/>
                      <a:pt x="11" y="18"/>
                      <a:pt x="7" y="17"/>
                    </a:cubicBezTo>
                    <a:cubicBezTo>
                      <a:pt x="2" y="16"/>
                      <a:pt x="0" y="11"/>
                      <a:pt x="1" y="7"/>
                    </a:cubicBezTo>
                    <a:cubicBezTo>
                      <a:pt x="2" y="2"/>
                      <a:pt x="7" y="0"/>
                      <a:pt x="11" y="1"/>
                    </a:cubicBezTo>
                    <a:close/>
                  </a:path>
                </a:pathLst>
              </a:custGeom>
              <a:solidFill>
                <a:srgbClr val="2E68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39" name="Freeform 402">
                <a:extLst>
                  <a:ext uri="{FF2B5EF4-FFF2-40B4-BE49-F238E27FC236}">
                    <a16:creationId xmlns:a16="http://schemas.microsoft.com/office/drawing/2014/main" id="{32773A49-D4A9-7B4B-9FAF-16015C29298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894" y="3063"/>
                <a:ext cx="9" cy="22"/>
              </a:xfrm>
              <a:custGeom>
                <a:avLst/>
                <a:gdLst>
                  <a:gd name="T0" fmla="*/ 9 w 20"/>
                  <a:gd name="T1" fmla="*/ 42 h 45"/>
                  <a:gd name="T2" fmla="*/ 19 w 20"/>
                  <a:gd name="T3" fmla="*/ 6 h 45"/>
                  <a:gd name="T4" fmla="*/ 16 w 20"/>
                  <a:gd name="T5" fmla="*/ 1 h 45"/>
                  <a:gd name="T6" fmla="*/ 11 w 20"/>
                  <a:gd name="T7" fmla="*/ 4 h 45"/>
                  <a:gd name="T8" fmla="*/ 0 w 20"/>
                  <a:gd name="T9" fmla="*/ 39 h 45"/>
                  <a:gd name="T10" fmla="*/ 3 w 20"/>
                  <a:gd name="T11" fmla="*/ 45 h 45"/>
                  <a:gd name="T12" fmla="*/ 9 w 20"/>
                  <a:gd name="T13" fmla="*/ 42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45">
                    <a:moveTo>
                      <a:pt x="9" y="42"/>
                    </a:moveTo>
                    <a:cubicBezTo>
                      <a:pt x="19" y="6"/>
                      <a:pt x="19" y="6"/>
                      <a:pt x="19" y="6"/>
                    </a:cubicBezTo>
                    <a:cubicBezTo>
                      <a:pt x="20" y="4"/>
                      <a:pt x="18" y="2"/>
                      <a:pt x="16" y="1"/>
                    </a:cubicBezTo>
                    <a:cubicBezTo>
                      <a:pt x="14" y="0"/>
                      <a:pt x="11" y="2"/>
                      <a:pt x="11" y="4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42"/>
                      <a:pt x="1" y="44"/>
                      <a:pt x="3" y="45"/>
                    </a:cubicBezTo>
                    <a:cubicBezTo>
                      <a:pt x="6" y="45"/>
                      <a:pt x="8" y="44"/>
                      <a:pt x="9" y="42"/>
                    </a:cubicBezTo>
                    <a:close/>
                  </a:path>
                </a:pathLst>
              </a:custGeom>
              <a:solidFill>
                <a:srgbClr val="494E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40" name="Freeform 403">
                <a:extLst>
                  <a:ext uri="{FF2B5EF4-FFF2-40B4-BE49-F238E27FC236}">
                    <a16:creationId xmlns:a16="http://schemas.microsoft.com/office/drawing/2014/main" id="{852662F9-363B-A04E-99D7-F6B2A4682D5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922" y="3069"/>
                <a:ext cx="9" cy="9"/>
              </a:xfrm>
              <a:custGeom>
                <a:avLst/>
                <a:gdLst>
                  <a:gd name="T0" fmla="*/ 11 w 18"/>
                  <a:gd name="T1" fmla="*/ 2 h 19"/>
                  <a:gd name="T2" fmla="*/ 17 w 18"/>
                  <a:gd name="T3" fmla="*/ 12 h 19"/>
                  <a:gd name="T4" fmla="*/ 7 w 18"/>
                  <a:gd name="T5" fmla="*/ 18 h 19"/>
                  <a:gd name="T6" fmla="*/ 1 w 18"/>
                  <a:gd name="T7" fmla="*/ 7 h 19"/>
                  <a:gd name="T8" fmla="*/ 11 w 18"/>
                  <a:gd name="T9" fmla="*/ 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9">
                    <a:moveTo>
                      <a:pt x="11" y="2"/>
                    </a:moveTo>
                    <a:cubicBezTo>
                      <a:pt x="16" y="3"/>
                      <a:pt x="18" y="8"/>
                      <a:pt x="17" y="12"/>
                    </a:cubicBezTo>
                    <a:cubicBezTo>
                      <a:pt x="16" y="16"/>
                      <a:pt x="11" y="19"/>
                      <a:pt x="7" y="18"/>
                    </a:cubicBezTo>
                    <a:cubicBezTo>
                      <a:pt x="2" y="16"/>
                      <a:pt x="0" y="12"/>
                      <a:pt x="1" y="7"/>
                    </a:cubicBezTo>
                    <a:cubicBezTo>
                      <a:pt x="2" y="3"/>
                      <a:pt x="7" y="0"/>
                      <a:pt x="11" y="2"/>
                    </a:cubicBezTo>
                    <a:close/>
                  </a:path>
                </a:pathLst>
              </a:custGeom>
              <a:solidFill>
                <a:srgbClr val="2E68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41" name="Freeform 404">
                <a:extLst>
                  <a:ext uri="{FF2B5EF4-FFF2-40B4-BE49-F238E27FC236}">
                    <a16:creationId xmlns:a16="http://schemas.microsoft.com/office/drawing/2014/main" id="{E67909C0-DF3E-DC49-B81F-E0E7A73CD7B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919" y="3071"/>
                <a:ext cx="10" cy="22"/>
              </a:xfrm>
              <a:custGeom>
                <a:avLst/>
                <a:gdLst>
                  <a:gd name="T0" fmla="*/ 9 w 20"/>
                  <a:gd name="T1" fmla="*/ 41 h 45"/>
                  <a:gd name="T2" fmla="*/ 19 w 20"/>
                  <a:gd name="T3" fmla="*/ 6 h 45"/>
                  <a:gd name="T4" fmla="*/ 16 w 20"/>
                  <a:gd name="T5" fmla="*/ 1 h 45"/>
                  <a:gd name="T6" fmla="*/ 11 w 20"/>
                  <a:gd name="T7" fmla="*/ 3 h 45"/>
                  <a:gd name="T8" fmla="*/ 0 w 20"/>
                  <a:gd name="T9" fmla="*/ 39 h 45"/>
                  <a:gd name="T10" fmla="*/ 3 w 20"/>
                  <a:gd name="T11" fmla="*/ 44 h 45"/>
                  <a:gd name="T12" fmla="*/ 9 w 20"/>
                  <a:gd name="T13" fmla="*/ 4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45">
                    <a:moveTo>
                      <a:pt x="9" y="41"/>
                    </a:moveTo>
                    <a:cubicBezTo>
                      <a:pt x="19" y="6"/>
                      <a:pt x="19" y="6"/>
                      <a:pt x="19" y="6"/>
                    </a:cubicBezTo>
                    <a:cubicBezTo>
                      <a:pt x="20" y="4"/>
                      <a:pt x="19" y="1"/>
                      <a:pt x="16" y="1"/>
                    </a:cubicBezTo>
                    <a:cubicBezTo>
                      <a:pt x="14" y="0"/>
                      <a:pt x="11" y="1"/>
                      <a:pt x="11" y="3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41"/>
                      <a:pt x="1" y="44"/>
                      <a:pt x="3" y="44"/>
                    </a:cubicBezTo>
                    <a:cubicBezTo>
                      <a:pt x="6" y="45"/>
                      <a:pt x="8" y="44"/>
                      <a:pt x="9" y="41"/>
                    </a:cubicBezTo>
                    <a:close/>
                  </a:path>
                </a:pathLst>
              </a:custGeom>
              <a:solidFill>
                <a:srgbClr val="494E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42" name="Freeform 405">
                <a:extLst>
                  <a:ext uri="{FF2B5EF4-FFF2-40B4-BE49-F238E27FC236}">
                    <a16:creationId xmlns:a16="http://schemas.microsoft.com/office/drawing/2014/main" id="{94D1E4F9-53E0-A141-AECA-E7CF9CC6F2F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948" y="3076"/>
                <a:ext cx="9" cy="9"/>
              </a:xfrm>
              <a:custGeom>
                <a:avLst/>
                <a:gdLst>
                  <a:gd name="T0" fmla="*/ 12 w 18"/>
                  <a:gd name="T1" fmla="*/ 1 h 18"/>
                  <a:gd name="T2" fmla="*/ 17 w 18"/>
                  <a:gd name="T3" fmla="*/ 12 h 18"/>
                  <a:gd name="T4" fmla="*/ 7 w 18"/>
                  <a:gd name="T5" fmla="*/ 17 h 18"/>
                  <a:gd name="T6" fmla="*/ 1 w 18"/>
                  <a:gd name="T7" fmla="*/ 7 h 18"/>
                  <a:gd name="T8" fmla="*/ 12 w 18"/>
                  <a:gd name="T9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8">
                    <a:moveTo>
                      <a:pt x="12" y="1"/>
                    </a:moveTo>
                    <a:cubicBezTo>
                      <a:pt x="16" y="3"/>
                      <a:pt x="18" y="7"/>
                      <a:pt x="17" y="12"/>
                    </a:cubicBezTo>
                    <a:cubicBezTo>
                      <a:pt x="16" y="16"/>
                      <a:pt x="11" y="18"/>
                      <a:pt x="7" y="17"/>
                    </a:cubicBezTo>
                    <a:cubicBezTo>
                      <a:pt x="3" y="16"/>
                      <a:pt x="0" y="11"/>
                      <a:pt x="1" y="7"/>
                    </a:cubicBezTo>
                    <a:cubicBezTo>
                      <a:pt x="3" y="3"/>
                      <a:pt x="7" y="0"/>
                      <a:pt x="12" y="1"/>
                    </a:cubicBezTo>
                    <a:close/>
                  </a:path>
                </a:pathLst>
              </a:custGeom>
              <a:solidFill>
                <a:srgbClr val="2E68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43" name="Freeform 406">
                <a:extLst>
                  <a:ext uri="{FF2B5EF4-FFF2-40B4-BE49-F238E27FC236}">
                    <a16:creationId xmlns:a16="http://schemas.microsoft.com/office/drawing/2014/main" id="{CBA1DA8B-1490-8246-B5CA-523EA2C47C7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945" y="3078"/>
                <a:ext cx="10" cy="23"/>
              </a:xfrm>
              <a:custGeom>
                <a:avLst/>
                <a:gdLst>
                  <a:gd name="T0" fmla="*/ 9 w 20"/>
                  <a:gd name="T1" fmla="*/ 42 h 46"/>
                  <a:gd name="T2" fmla="*/ 19 w 20"/>
                  <a:gd name="T3" fmla="*/ 6 h 46"/>
                  <a:gd name="T4" fmla="*/ 16 w 20"/>
                  <a:gd name="T5" fmla="*/ 1 h 46"/>
                  <a:gd name="T6" fmla="*/ 11 w 20"/>
                  <a:gd name="T7" fmla="*/ 4 h 46"/>
                  <a:gd name="T8" fmla="*/ 1 w 20"/>
                  <a:gd name="T9" fmla="*/ 39 h 46"/>
                  <a:gd name="T10" fmla="*/ 4 w 20"/>
                  <a:gd name="T11" fmla="*/ 45 h 46"/>
                  <a:gd name="T12" fmla="*/ 9 w 20"/>
                  <a:gd name="T13" fmla="*/ 4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46">
                    <a:moveTo>
                      <a:pt x="9" y="42"/>
                    </a:moveTo>
                    <a:cubicBezTo>
                      <a:pt x="19" y="6"/>
                      <a:pt x="19" y="6"/>
                      <a:pt x="19" y="6"/>
                    </a:cubicBezTo>
                    <a:cubicBezTo>
                      <a:pt x="20" y="4"/>
                      <a:pt x="19" y="2"/>
                      <a:pt x="16" y="1"/>
                    </a:cubicBezTo>
                    <a:cubicBezTo>
                      <a:pt x="14" y="0"/>
                      <a:pt x="12" y="2"/>
                      <a:pt x="11" y="4"/>
                    </a:cubicBezTo>
                    <a:cubicBezTo>
                      <a:pt x="1" y="39"/>
                      <a:pt x="1" y="39"/>
                      <a:pt x="1" y="39"/>
                    </a:cubicBezTo>
                    <a:cubicBezTo>
                      <a:pt x="0" y="42"/>
                      <a:pt x="1" y="44"/>
                      <a:pt x="4" y="45"/>
                    </a:cubicBezTo>
                    <a:cubicBezTo>
                      <a:pt x="6" y="46"/>
                      <a:pt x="8" y="44"/>
                      <a:pt x="9" y="42"/>
                    </a:cubicBezTo>
                    <a:close/>
                  </a:path>
                </a:pathLst>
              </a:custGeom>
              <a:solidFill>
                <a:srgbClr val="494E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851" name="Group 608">
              <a:extLst>
                <a:ext uri="{FF2B5EF4-FFF2-40B4-BE49-F238E27FC236}">
                  <a16:creationId xmlns:a16="http://schemas.microsoft.com/office/drawing/2014/main" id="{FB244B97-6399-1244-95BD-8CFB118C80D1}"/>
                </a:ext>
              </a:extLst>
            </p:cNvPr>
            <p:cNvGrpSpPr>
              <a:grpSpLocks/>
            </p:cNvGrpSpPr>
            <p:nvPr/>
          </p:nvGrpSpPr>
          <p:grpSpPr bwMode="gray">
            <a:xfrm>
              <a:off x="2652" y="1617"/>
              <a:ext cx="2080" cy="1491"/>
              <a:chOff x="2652" y="1617"/>
              <a:chExt cx="2080" cy="1491"/>
            </a:xfrm>
          </p:grpSpPr>
          <p:sp>
            <p:nvSpPr>
              <p:cNvPr id="1044" name="Freeform 408">
                <a:extLst>
                  <a:ext uri="{FF2B5EF4-FFF2-40B4-BE49-F238E27FC236}">
                    <a16:creationId xmlns:a16="http://schemas.microsoft.com/office/drawing/2014/main" id="{D0ACEF5C-C559-0A4B-808F-0BD665A02B7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974" y="3084"/>
                <a:ext cx="9" cy="9"/>
              </a:xfrm>
              <a:custGeom>
                <a:avLst/>
                <a:gdLst>
                  <a:gd name="T0" fmla="*/ 12 w 19"/>
                  <a:gd name="T1" fmla="*/ 1 h 18"/>
                  <a:gd name="T2" fmla="*/ 17 w 19"/>
                  <a:gd name="T3" fmla="*/ 11 h 18"/>
                  <a:gd name="T4" fmla="*/ 7 w 19"/>
                  <a:gd name="T5" fmla="*/ 17 h 18"/>
                  <a:gd name="T6" fmla="*/ 1 w 19"/>
                  <a:gd name="T7" fmla="*/ 7 h 18"/>
                  <a:gd name="T8" fmla="*/ 12 w 19"/>
                  <a:gd name="T9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8">
                    <a:moveTo>
                      <a:pt x="12" y="1"/>
                    </a:moveTo>
                    <a:cubicBezTo>
                      <a:pt x="16" y="2"/>
                      <a:pt x="19" y="7"/>
                      <a:pt x="17" y="11"/>
                    </a:cubicBezTo>
                    <a:cubicBezTo>
                      <a:pt x="16" y="16"/>
                      <a:pt x="11" y="18"/>
                      <a:pt x="7" y="17"/>
                    </a:cubicBezTo>
                    <a:cubicBezTo>
                      <a:pt x="3" y="15"/>
                      <a:pt x="0" y="11"/>
                      <a:pt x="1" y="7"/>
                    </a:cubicBezTo>
                    <a:cubicBezTo>
                      <a:pt x="3" y="2"/>
                      <a:pt x="7" y="0"/>
                      <a:pt x="12" y="1"/>
                    </a:cubicBezTo>
                    <a:close/>
                  </a:path>
                </a:pathLst>
              </a:custGeom>
              <a:solidFill>
                <a:srgbClr val="2E68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45" name="Freeform 409">
                <a:extLst>
                  <a:ext uri="{FF2B5EF4-FFF2-40B4-BE49-F238E27FC236}">
                    <a16:creationId xmlns:a16="http://schemas.microsoft.com/office/drawing/2014/main" id="{D1AA8D3E-FA33-9749-B028-CCD52FA3ED4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971" y="3086"/>
                <a:ext cx="9" cy="22"/>
              </a:xfrm>
              <a:custGeom>
                <a:avLst/>
                <a:gdLst>
                  <a:gd name="T0" fmla="*/ 9 w 20"/>
                  <a:gd name="T1" fmla="*/ 41 h 45"/>
                  <a:gd name="T2" fmla="*/ 20 w 20"/>
                  <a:gd name="T3" fmla="*/ 6 h 45"/>
                  <a:gd name="T4" fmla="*/ 17 w 20"/>
                  <a:gd name="T5" fmla="*/ 1 h 45"/>
                  <a:gd name="T6" fmla="*/ 11 w 20"/>
                  <a:gd name="T7" fmla="*/ 4 h 45"/>
                  <a:gd name="T8" fmla="*/ 1 w 20"/>
                  <a:gd name="T9" fmla="*/ 39 h 45"/>
                  <a:gd name="T10" fmla="*/ 4 w 20"/>
                  <a:gd name="T11" fmla="*/ 44 h 45"/>
                  <a:gd name="T12" fmla="*/ 9 w 20"/>
                  <a:gd name="T13" fmla="*/ 4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45">
                    <a:moveTo>
                      <a:pt x="9" y="41"/>
                    </a:moveTo>
                    <a:cubicBezTo>
                      <a:pt x="20" y="6"/>
                      <a:pt x="20" y="6"/>
                      <a:pt x="20" y="6"/>
                    </a:cubicBezTo>
                    <a:cubicBezTo>
                      <a:pt x="20" y="4"/>
                      <a:pt x="19" y="1"/>
                      <a:pt x="17" y="1"/>
                    </a:cubicBezTo>
                    <a:cubicBezTo>
                      <a:pt x="14" y="0"/>
                      <a:pt x="12" y="1"/>
                      <a:pt x="11" y="4"/>
                    </a:cubicBezTo>
                    <a:cubicBezTo>
                      <a:pt x="1" y="39"/>
                      <a:pt x="1" y="39"/>
                      <a:pt x="1" y="39"/>
                    </a:cubicBezTo>
                    <a:cubicBezTo>
                      <a:pt x="0" y="41"/>
                      <a:pt x="1" y="44"/>
                      <a:pt x="4" y="44"/>
                    </a:cubicBezTo>
                    <a:cubicBezTo>
                      <a:pt x="6" y="45"/>
                      <a:pt x="9" y="44"/>
                      <a:pt x="9" y="41"/>
                    </a:cubicBezTo>
                    <a:close/>
                  </a:path>
                </a:pathLst>
              </a:custGeom>
              <a:solidFill>
                <a:srgbClr val="494E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46" name="Freeform 410">
                <a:extLst>
                  <a:ext uri="{FF2B5EF4-FFF2-40B4-BE49-F238E27FC236}">
                    <a16:creationId xmlns:a16="http://schemas.microsoft.com/office/drawing/2014/main" id="{B944F93B-8C15-1A43-8FD2-006DF2214B1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798" y="3000"/>
                <a:ext cx="36" cy="25"/>
              </a:xfrm>
              <a:custGeom>
                <a:avLst/>
                <a:gdLst>
                  <a:gd name="T0" fmla="*/ 5 w 36"/>
                  <a:gd name="T1" fmla="*/ 0 h 25"/>
                  <a:gd name="T2" fmla="*/ 8 w 36"/>
                  <a:gd name="T3" fmla="*/ 9 h 25"/>
                  <a:gd name="T4" fmla="*/ 0 w 36"/>
                  <a:gd name="T5" fmla="*/ 16 h 25"/>
                  <a:gd name="T6" fmla="*/ 32 w 36"/>
                  <a:gd name="T7" fmla="*/ 25 h 25"/>
                  <a:gd name="T8" fmla="*/ 36 w 36"/>
                  <a:gd name="T9" fmla="*/ 9 h 25"/>
                  <a:gd name="T10" fmla="*/ 5 w 36"/>
                  <a:gd name="T11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25">
                    <a:moveTo>
                      <a:pt x="5" y="0"/>
                    </a:moveTo>
                    <a:lnTo>
                      <a:pt x="8" y="9"/>
                    </a:lnTo>
                    <a:lnTo>
                      <a:pt x="0" y="16"/>
                    </a:lnTo>
                    <a:lnTo>
                      <a:pt x="32" y="25"/>
                    </a:lnTo>
                    <a:lnTo>
                      <a:pt x="36" y="9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54DA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47" name="Freeform 411">
                <a:extLst>
                  <a:ext uri="{FF2B5EF4-FFF2-40B4-BE49-F238E27FC236}">
                    <a16:creationId xmlns:a16="http://schemas.microsoft.com/office/drawing/2014/main" id="{688FBC18-199D-9246-A0B2-173C629A0C6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804" y="2979"/>
                <a:ext cx="37" cy="25"/>
              </a:xfrm>
              <a:custGeom>
                <a:avLst/>
                <a:gdLst>
                  <a:gd name="T0" fmla="*/ 5 w 37"/>
                  <a:gd name="T1" fmla="*/ 0 h 25"/>
                  <a:gd name="T2" fmla="*/ 8 w 37"/>
                  <a:gd name="T3" fmla="*/ 9 h 25"/>
                  <a:gd name="T4" fmla="*/ 0 w 37"/>
                  <a:gd name="T5" fmla="*/ 16 h 25"/>
                  <a:gd name="T6" fmla="*/ 32 w 37"/>
                  <a:gd name="T7" fmla="*/ 25 h 25"/>
                  <a:gd name="T8" fmla="*/ 37 w 37"/>
                  <a:gd name="T9" fmla="*/ 9 h 25"/>
                  <a:gd name="T10" fmla="*/ 5 w 37"/>
                  <a:gd name="T11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25">
                    <a:moveTo>
                      <a:pt x="5" y="0"/>
                    </a:moveTo>
                    <a:lnTo>
                      <a:pt x="8" y="9"/>
                    </a:lnTo>
                    <a:lnTo>
                      <a:pt x="0" y="16"/>
                    </a:lnTo>
                    <a:lnTo>
                      <a:pt x="32" y="25"/>
                    </a:lnTo>
                    <a:lnTo>
                      <a:pt x="37" y="9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7F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48" name="Freeform 412">
                <a:extLst>
                  <a:ext uri="{FF2B5EF4-FFF2-40B4-BE49-F238E27FC236}">
                    <a16:creationId xmlns:a16="http://schemas.microsoft.com/office/drawing/2014/main" id="{4BFCC4FB-AA04-BA4A-A4A4-B3B3CFFF3FDE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844" y="2962"/>
                <a:ext cx="188" cy="61"/>
              </a:xfrm>
              <a:custGeom>
                <a:avLst/>
                <a:gdLst>
                  <a:gd name="T0" fmla="*/ 188 w 188"/>
                  <a:gd name="T1" fmla="*/ 55 h 61"/>
                  <a:gd name="T2" fmla="*/ 186 w 188"/>
                  <a:gd name="T3" fmla="*/ 61 h 61"/>
                  <a:gd name="T4" fmla="*/ 0 w 188"/>
                  <a:gd name="T5" fmla="*/ 7 h 61"/>
                  <a:gd name="T6" fmla="*/ 2 w 188"/>
                  <a:gd name="T7" fmla="*/ 0 h 61"/>
                  <a:gd name="T8" fmla="*/ 188 w 188"/>
                  <a:gd name="T9" fmla="*/ 55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8" h="61">
                    <a:moveTo>
                      <a:pt x="188" y="55"/>
                    </a:moveTo>
                    <a:lnTo>
                      <a:pt x="186" y="61"/>
                    </a:lnTo>
                    <a:lnTo>
                      <a:pt x="0" y="7"/>
                    </a:lnTo>
                    <a:lnTo>
                      <a:pt x="2" y="0"/>
                    </a:lnTo>
                    <a:lnTo>
                      <a:pt x="188" y="55"/>
                    </a:lnTo>
                    <a:close/>
                  </a:path>
                </a:pathLst>
              </a:custGeom>
              <a:solidFill>
                <a:srgbClr val="494E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49" name="Freeform 413">
                <a:extLst>
                  <a:ext uri="{FF2B5EF4-FFF2-40B4-BE49-F238E27FC236}">
                    <a16:creationId xmlns:a16="http://schemas.microsoft.com/office/drawing/2014/main" id="{BCCDBC16-552E-F84A-950F-9AB3C9E03E6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918" y="3005"/>
                <a:ext cx="44" cy="58"/>
              </a:xfrm>
              <a:custGeom>
                <a:avLst/>
                <a:gdLst>
                  <a:gd name="T0" fmla="*/ 29 w 44"/>
                  <a:gd name="T1" fmla="*/ 58 h 58"/>
                  <a:gd name="T2" fmla="*/ 0 w 44"/>
                  <a:gd name="T3" fmla="*/ 49 h 58"/>
                  <a:gd name="T4" fmla="*/ 14 w 44"/>
                  <a:gd name="T5" fmla="*/ 0 h 58"/>
                  <a:gd name="T6" fmla="*/ 44 w 44"/>
                  <a:gd name="T7" fmla="*/ 9 h 58"/>
                  <a:gd name="T8" fmla="*/ 29 w 44"/>
                  <a:gd name="T9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58">
                    <a:moveTo>
                      <a:pt x="29" y="58"/>
                    </a:moveTo>
                    <a:lnTo>
                      <a:pt x="0" y="49"/>
                    </a:lnTo>
                    <a:lnTo>
                      <a:pt x="14" y="0"/>
                    </a:lnTo>
                    <a:lnTo>
                      <a:pt x="44" y="9"/>
                    </a:lnTo>
                    <a:lnTo>
                      <a:pt x="29" y="5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50" name="Freeform 414">
                <a:extLst>
                  <a:ext uri="{FF2B5EF4-FFF2-40B4-BE49-F238E27FC236}">
                    <a16:creationId xmlns:a16="http://schemas.microsoft.com/office/drawing/2014/main" id="{58180E39-863C-C54A-A078-5891E1D4BAE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72" y="2185"/>
                <a:ext cx="167" cy="167"/>
              </a:xfrm>
              <a:custGeom>
                <a:avLst/>
                <a:gdLst>
                  <a:gd name="T0" fmla="*/ 318 w 344"/>
                  <a:gd name="T1" fmla="*/ 126 h 344"/>
                  <a:gd name="T2" fmla="*/ 218 w 344"/>
                  <a:gd name="T3" fmla="*/ 319 h 344"/>
                  <a:gd name="T4" fmla="*/ 25 w 344"/>
                  <a:gd name="T5" fmla="*/ 218 h 344"/>
                  <a:gd name="T6" fmla="*/ 126 w 344"/>
                  <a:gd name="T7" fmla="*/ 26 h 344"/>
                  <a:gd name="T8" fmla="*/ 318 w 344"/>
                  <a:gd name="T9" fmla="*/ 126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4" h="344">
                    <a:moveTo>
                      <a:pt x="318" y="126"/>
                    </a:moveTo>
                    <a:cubicBezTo>
                      <a:pt x="344" y="208"/>
                      <a:pt x="299" y="294"/>
                      <a:pt x="218" y="319"/>
                    </a:cubicBezTo>
                    <a:cubicBezTo>
                      <a:pt x="137" y="344"/>
                      <a:pt x="50" y="299"/>
                      <a:pt x="25" y="218"/>
                    </a:cubicBezTo>
                    <a:cubicBezTo>
                      <a:pt x="0" y="137"/>
                      <a:pt x="45" y="51"/>
                      <a:pt x="126" y="26"/>
                    </a:cubicBezTo>
                    <a:cubicBezTo>
                      <a:pt x="207" y="0"/>
                      <a:pt x="293" y="46"/>
                      <a:pt x="318" y="12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51" name="Freeform 415">
                <a:extLst>
                  <a:ext uri="{FF2B5EF4-FFF2-40B4-BE49-F238E27FC236}">
                    <a16:creationId xmlns:a16="http://schemas.microsoft.com/office/drawing/2014/main" id="{9912A338-1E2A-5C47-9467-8B3D4C8E753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78" y="2191"/>
                <a:ext cx="155" cy="155"/>
              </a:xfrm>
              <a:custGeom>
                <a:avLst/>
                <a:gdLst>
                  <a:gd name="T0" fmla="*/ 296 w 319"/>
                  <a:gd name="T1" fmla="*/ 117 h 319"/>
                  <a:gd name="T2" fmla="*/ 202 w 319"/>
                  <a:gd name="T3" fmla="*/ 295 h 319"/>
                  <a:gd name="T4" fmla="*/ 24 w 319"/>
                  <a:gd name="T5" fmla="*/ 202 h 319"/>
                  <a:gd name="T6" fmla="*/ 117 w 319"/>
                  <a:gd name="T7" fmla="*/ 24 h 319"/>
                  <a:gd name="T8" fmla="*/ 296 w 319"/>
                  <a:gd name="T9" fmla="*/ 117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9" h="319">
                    <a:moveTo>
                      <a:pt x="296" y="117"/>
                    </a:moveTo>
                    <a:cubicBezTo>
                      <a:pt x="319" y="192"/>
                      <a:pt x="277" y="272"/>
                      <a:pt x="202" y="295"/>
                    </a:cubicBezTo>
                    <a:cubicBezTo>
                      <a:pt x="127" y="319"/>
                      <a:pt x="47" y="277"/>
                      <a:pt x="24" y="202"/>
                    </a:cubicBezTo>
                    <a:cubicBezTo>
                      <a:pt x="0" y="127"/>
                      <a:pt x="42" y="47"/>
                      <a:pt x="117" y="24"/>
                    </a:cubicBezTo>
                    <a:cubicBezTo>
                      <a:pt x="192" y="0"/>
                      <a:pt x="272" y="42"/>
                      <a:pt x="296" y="117"/>
                    </a:cubicBezTo>
                    <a:close/>
                  </a:path>
                </a:pathLst>
              </a:custGeom>
              <a:solidFill>
                <a:srgbClr val="BABA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52" name="Freeform 416">
                <a:extLst>
                  <a:ext uri="{FF2B5EF4-FFF2-40B4-BE49-F238E27FC236}">
                    <a16:creationId xmlns:a16="http://schemas.microsoft.com/office/drawing/2014/main" id="{6CA11A71-70DD-264E-87BB-2495069D41D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03" y="2216"/>
                <a:ext cx="105" cy="105"/>
              </a:xfrm>
              <a:custGeom>
                <a:avLst/>
                <a:gdLst>
                  <a:gd name="T0" fmla="*/ 16 w 215"/>
                  <a:gd name="T1" fmla="*/ 136 h 215"/>
                  <a:gd name="T2" fmla="*/ 79 w 215"/>
                  <a:gd name="T3" fmla="*/ 16 h 215"/>
                  <a:gd name="T4" fmla="*/ 199 w 215"/>
                  <a:gd name="T5" fmla="*/ 79 h 215"/>
                  <a:gd name="T6" fmla="*/ 136 w 215"/>
                  <a:gd name="T7" fmla="*/ 199 h 215"/>
                  <a:gd name="T8" fmla="*/ 16 w 215"/>
                  <a:gd name="T9" fmla="*/ 136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5" h="215">
                    <a:moveTo>
                      <a:pt x="16" y="136"/>
                    </a:moveTo>
                    <a:cubicBezTo>
                      <a:pt x="0" y="85"/>
                      <a:pt x="28" y="32"/>
                      <a:pt x="79" y="16"/>
                    </a:cubicBezTo>
                    <a:cubicBezTo>
                      <a:pt x="130" y="0"/>
                      <a:pt x="183" y="28"/>
                      <a:pt x="199" y="79"/>
                    </a:cubicBezTo>
                    <a:cubicBezTo>
                      <a:pt x="215" y="129"/>
                      <a:pt x="187" y="183"/>
                      <a:pt x="136" y="199"/>
                    </a:cubicBezTo>
                    <a:cubicBezTo>
                      <a:pt x="86" y="215"/>
                      <a:pt x="32" y="187"/>
                      <a:pt x="16" y="136"/>
                    </a:cubicBezTo>
                    <a:close/>
                  </a:path>
                </a:pathLst>
              </a:custGeom>
              <a:solidFill>
                <a:srgbClr val="DAD6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53" name="Freeform 417">
                <a:extLst>
                  <a:ext uri="{FF2B5EF4-FFF2-40B4-BE49-F238E27FC236}">
                    <a16:creationId xmlns:a16="http://schemas.microsoft.com/office/drawing/2014/main" id="{A29803A1-7C3C-1A4E-8C86-839B7D9454B1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2" y="2274"/>
                <a:ext cx="12" cy="11"/>
              </a:xfrm>
              <a:custGeom>
                <a:avLst/>
                <a:gdLst>
                  <a:gd name="T0" fmla="*/ 24 w 25"/>
                  <a:gd name="T1" fmla="*/ 7 h 24"/>
                  <a:gd name="T2" fmla="*/ 6 w 25"/>
                  <a:gd name="T3" fmla="*/ 0 h 24"/>
                  <a:gd name="T4" fmla="*/ 0 w 25"/>
                  <a:gd name="T5" fmla="*/ 5 h 24"/>
                  <a:gd name="T6" fmla="*/ 4 w 25"/>
                  <a:gd name="T7" fmla="*/ 12 h 24"/>
                  <a:gd name="T8" fmla="*/ 1 w 25"/>
                  <a:gd name="T9" fmla="*/ 19 h 24"/>
                  <a:gd name="T10" fmla="*/ 7 w 25"/>
                  <a:gd name="T11" fmla="*/ 24 h 24"/>
                  <a:gd name="T12" fmla="*/ 25 w 25"/>
                  <a:gd name="T13" fmla="*/ 15 h 24"/>
                  <a:gd name="T14" fmla="*/ 24 w 25"/>
                  <a:gd name="T15" fmla="*/ 7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24">
                    <a:moveTo>
                      <a:pt x="24" y="7"/>
                    </a:moveTo>
                    <a:cubicBezTo>
                      <a:pt x="18" y="4"/>
                      <a:pt x="12" y="2"/>
                      <a:pt x="6" y="0"/>
                    </a:cubicBezTo>
                    <a:cubicBezTo>
                      <a:pt x="6" y="3"/>
                      <a:pt x="0" y="5"/>
                      <a:pt x="0" y="5"/>
                    </a:cubicBezTo>
                    <a:cubicBezTo>
                      <a:pt x="0" y="5"/>
                      <a:pt x="4" y="7"/>
                      <a:pt x="4" y="12"/>
                    </a:cubicBezTo>
                    <a:cubicBezTo>
                      <a:pt x="4" y="17"/>
                      <a:pt x="1" y="19"/>
                      <a:pt x="1" y="19"/>
                    </a:cubicBezTo>
                    <a:cubicBezTo>
                      <a:pt x="1" y="19"/>
                      <a:pt x="7" y="21"/>
                      <a:pt x="7" y="24"/>
                    </a:cubicBezTo>
                    <a:cubicBezTo>
                      <a:pt x="7" y="24"/>
                      <a:pt x="19" y="18"/>
                      <a:pt x="25" y="15"/>
                    </a:cubicBezTo>
                    <a:cubicBezTo>
                      <a:pt x="25" y="14"/>
                      <a:pt x="25" y="7"/>
                      <a:pt x="24" y="7"/>
                    </a:cubicBezTo>
                    <a:close/>
                  </a:path>
                </a:pathLst>
              </a:custGeom>
              <a:solidFill>
                <a:srgbClr val="EACC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pic>
            <p:nvPicPr>
              <p:cNvPr id="1054" name="Picture 418">
                <a:extLst>
                  <a:ext uri="{FF2B5EF4-FFF2-40B4-BE49-F238E27FC236}">
                    <a16:creationId xmlns:a16="http://schemas.microsoft.com/office/drawing/2014/main" id="{336E19FC-8E49-1A48-9FEF-CBE400695F9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3692" y="2276"/>
                <a:ext cx="7" cy="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55" name="Freeform 419">
                <a:extLst>
                  <a:ext uri="{FF2B5EF4-FFF2-40B4-BE49-F238E27FC236}">
                    <a16:creationId xmlns:a16="http://schemas.microsoft.com/office/drawing/2014/main" id="{8244DB2D-137A-DE4A-A8C4-BDC093EBAFA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62" y="2276"/>
                <a:ext cx="122" cy="14"/>
              </a:xfrm>
              <a:custGeom>
                <a:avLst/>
                <a:gdLst>
                  <a:gd name="T0" fmla="*/ 250 w 250"/>
                  <a:gd name="T1" fmla="*/ 7 h 28"/>
                  <a:gd name="T2" fmla="*/ 246 w 250"/>
                  <a:gd name="T3" fmla="*/ 0 h 28"/>
                  <a:gd name="T4" fmla="*/ 0 w 250"/>
                  <a:gd name="T5" fmla="*/ 14 h 28"/>
                  <a:gd name="T6" fmla="*/ 1 w 250"/>
                  <a:gd name="T7" fmla="*/ 28 h 28"/>
                  <a:gd name="T8" fmla="*/ 247 w 250"/>
                  <a:gd name="T9" fmla="*/ 14 h 28"/>
                  <a:gd name="T10" fmla="*/ 250 w 250"/>
                  <a:gd name="T11" fmla="*/ 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0" h="28">
                    <a:moveTo>
                      <a:pt x="250" y="7"/>
                    </a:moveTo>
                    <a:cubicBezTo>
                      <a:pt x="250" y="2"/>
                      <a:pt x="246" y="0"/>
                      <a:pt x="246" y="0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247" y="14"/>
                      <a:pt x="247" y="14"/>
                      <a:pt x="247" y="14"/>
                    </a:cubicBezTo>
                    <a:cubicBezTo>
                      <a:pt x="247" y="14"/>
                      <a:pt x="250" y="12"/>
                      <a:pt x="250" y="7"/>
                    </a:cubicBezTo>
                    <a:close/>
                  </a:path>
                </a:pathLst>
              </a:custGeom>
              <a:solidFill>
                <a:srgbClr val="D6E6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56" name="Freeform 420">
                <a:extLst>
                  <a:ext uri="{FF2B5EF4-FFF2-40B4-BE49-F238E27FC236}">
                    <a16:creationId xmlns:a16="http://schemas.microsoft.com/office/drawing/2014/main" id="{7903B990-E866-B444-8DDD-1549DAB2099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63" y="2283"/>
                <a:ext cx="122" cy="9"/>
              </a:xfrm>
              <a:custGeom>
                <a:avLst/>
                <a:gdLst>
                  <a:gd name="T0" fmla="*/ 246 w 252"/>
                  <a:gd name="T1" fmla="*/ 0 h 19"/>
                  <a:gd name="T2" fmla="*/ 0 w 252"/>
                  <a:gd name="T3" fmla="*/ 14 h 19"/>
                  <a:gd name="T4" fmla="*/ 5 w 252"/>
                  <a:gd name="T5" fmla="*/ 19 h 19"/>
                  <a:gd name="T6" fmla="*/ 252 w 252"/>
                  <a:gd name="T7" fmla="*/ 5 h 19"/>
                  <a:gd name="T8" fmla="*/ 246 w 252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2" h="19">
                    <a:moveTo>
                      <a:pt x="246" y="0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63" y="16"/>
                      <a:pt x="248" y="5"/>
                      <a:pt x="252" y="5"/>
                    </a:cubicBezTo>
                    <a:cubicBezTo>
                      <a:pt x="252" y="2"/>
                      <a:pt x="246" y="0"/>
                      <a:pt x="246" y="0"/>
                    </a:cubicBezTo>
                    <a:close/>
                  </a:path>
                </a:pathLst>
              </a:custGeom>
              <a:solidFill>
                <a:srgbClr val="D6CF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57" name="Freeform 421">
                <a:extLst>
                  <a:ext uri="{FF2B5EF4-FFF2-40B4-BE49-F238E27FC236}">
                    <a16:creationId xmlns:a16="http://schemas.microsoft.com/office/drawing/2014/main" id="{EA6E4744-A317-E843-9940-E24278E66D9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62" y="2274"/>
                <a:ext cx="123" cy="9"/>
              </a:xfrm>
              <a:custGeom>
                <a:avLst/>
                <a:gdLst>
                  <a:gd name="T0" fmla="*/ 4 w 252"/>
                  <a:gd name="T1" fmla="*/ 14 h 19"/>
                  <a:gd name="T2" fmla="*/ 4 w 252"/>
                  <a:gd name="T3" fmla="*/ 14 h 19"/>
                  <a:gd name="T4" fmla="*/ 0 w 252"/>
                  <a:gd name="T5" fmla="*/ 19 h 19"/>
                  <a:gd name="T6" fmla="*/ 246 w 252"/>
                  <a:gd name="T7" fmla="*/ 5 h 19"/>
                  <a:gd name="T8" fmla="*/ 252 w 252"/>
                  <a:gd name="T9" fmla="*/ 0 h 19"/>
                  <a:gd name="T10" fmla="*/ 4 w 252"/>
                  <a:gd name="T11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2" h="19">
                    <a:moveTo>
                      <a:pt x="4" y="14"/>
                    </a:moveTo>
                    <a:cubicBezTo>
                      <a:pt x="4" y="14"/>
                      <a:pt x="4" y="14"/>
                      <a:pt x="4" y="14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246" y="5"/>
                      <a:pt x="246" y="5"/>
                      <a:pt x="246" y="5"/>
                    </a:cubicBezTo>
                    <a:cubicBezTo>
                      <a:pt x="246" y="5"/>
                      <a:pt x="252" y="3"/>
                      <a:pt x="252" y="0"/>
                    </a:cubicBezTo>
                    <a:cubicBezTo>
                      <a:pt x="248" y="0"/>
                      <a:pt x="63" y="10"/>
                      <a:pt x="4" y="14"/>
                    </a:cubicBezTo>
                    <a:close/>
                  </a:path>
                </a:pathLst>
              </a:custGeom>
              <a:solidFill>
                <a:srgbClr val="D6C1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pic>
            <p:nvPicPr>
              <p:cNvPr id="1058" name="Picture 422">
                <a:extLst>
                  <a:ext uri="{FF2B5EF4-FFF2-40B4-BE49-F238E27FC236}">
                    <a16:creationId xmlns:a16="http://schemas.microsoft.com/office/drawing/2014/main" id="{62348E80-B2F6-8F43-A7B9-B1580C141AF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3725" y="2256"/>
                <a:ext cx="8" cy="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59" name="Freeform 423">
                <a:extLst>
                  <a:ext uri="{FF2B5EF4-FFF2-40B4-BE49-F238E27FC236}">
                    <a16:creationId xmlns:a16="http://schemas.microsoft.com/office/drawing/2014/main" id="{1D6AE78D-4DC3-B14C-92D6-E62CE187689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716" y="2255"/>
                <a:ext cx="12" cy="11"/>
              </a:xfrm>
              <a:custGeom>
                <a:avLst/>
                <a:gdLst>
                  <a:gd name="T0" fmla="*/ 24 w 25"/>
                  <a:gd name="T1" fmla="*/ 6 h 24"/>
                  <a:gd name="T2" fmla="*/ 5 w 25"/>
                  <a:gd name="T3" fmla="*/ 0 h 24"/>
                  <a:gd name="T4" fmla="*/ 0 w 25"/>
                  <a:gd name="T5" fmla="*/ 6 h 24"/>
                  <a:gd name="T6" fmla="*/ 4 w 25"/>
                  <a:gd name="T7" fmla="*/ 12 h 24"/>
                  <a:gd name="T8" fmla="*/ 1 w 25"/>
                  <a:gd name="T9" fmla="*/ 20 h 24"/>
                  <a:gd name="T10" fmla="*/ 8 w 25"/>
                  <a:gd name="T11" fmla="*/ 24 h 24"/>
                  <a:gd name="T12" fmla="*/ 25 w 25"/>
                  <a:gd name="T13" fmla="*/ 14 h 24"/>
                  <a:gd name="T14" fmla="*/ 24 w 25"/>
                  <a:gd name="T15" fmla="*/ 6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24">
                    <a:moveTo>
                      <a:pt x="24" y="6"/>
                    </a:moveTo>
                    <a:cubicBezTo>
                      <a:pt x="18" y="4"/>
                      <a:pt x="11" y="2"/>
                      <a:pt x="5" y="0"/>
                    </a:cubicBezTo>
                    <a:cubicBezTo>
                      <a:pt x="5" y="3"/>
                      <a:pt x="0" y="6"/>
                      <a:pt x="0" y="6"/>
                    </a:cubicBezTo>
                    <a:cubicBezTo>
                      <a:pt x="0" y="6"/>
                      <a:pt x="3" y="7"/>
                      <a:pt x="4" y="12"/>
                    </a:cubicBezTo>
                    <a:cubicBezTo>
                      <a:pt x="5" y="18"/>
                      <a:pt x="1" y="20"/>
                      <a:pt x="1" y="20"/>
                    </a:cubicBezTo>
                    <a:cubicBezTo>
                      <a:pt x="1" y="20"/>
                      <a:pt x="8" y="21"/>
                      <a:pt x="8" y="24"/>
                    </a:cubicBezTo>
                    <a:cubicBezTo>
                      <a:pt x="8" y="24"/>
                      <a:pt x="19" y="18"/>
                      <a:pt x="25" y="14"/>
                    </a:cubicBezTo>
                    <a:cubicBezTo>
                      <a:pt x="25" y="13"/>
                      <a:pt x="24" y="6"/>
                      <a:pt x="24" y="6"/>
                    </a:cubicBezTo>
                    <a:close/>
                  </a:path>
                </a:pathLst>
              </a:custGeom>
              <a:solidFill>
                <a:srgbClr val="EACC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60" name="Freeform 424">
                <a:extLst>
                  <a:ext uri="{FF2B5EF4-FFF2-40B4-BE49-F238E27FC236}">
                    <a16:creationId xmlns:a16="http://schemas.microsoft.com/office/drawing/2014/main" id="{E9343D89-BDAE-5A48-9FDE-24BDD20E217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52" y="2258"/>
                <a:ext cx="166" cy="28"/>
              </a:xfrm>
              <a:custGeom>
                <a:avLst/>
                <a:gdLst>
                  <a:gd name="T0" fmla="*/ 341 w 342"/>
                  <a:gd name="T1" fmla="*/ 6 h 58"/>
                  <a:gd name="T2" fmla="*/ 337 w 342"/>
                  <a:gd name="T3" fmla="*/ 0 h 58"/>
                  <a:gd name="T4" fmla="*/ 0 w 342"/>
                  <a:gd name="T5" fmla="*/ 44 h 58"/>
                  <a:gd name="T6" fmla="*/ 2 w 342"/>
                  <a:gd name="T7" fmla="*/ 58 h 58"/>
                  <a:gd name="T8" fmla="*/ 338 w 342"/>
                  <a:gd name="T9" fmla="*/ 14 h 58"/>
                  <a:gd name="T10" fmla="*/ 341 w 342"/>
                  <a:gd name="T11" fmla="*/ 6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2" h="58">
                    <a:moveTo>
                      <a:pt x="341" y="6"/>
                    </a:moveTo>
                    <a:cubicBezTo>
                      <a:pt x="340" y="1"/>
                      <a:pt x="337" y="0"/>
                      <a:pt x="337" y="0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2" y="58"/>
                      <a:pt x="2" y="58"/>
                      <a:pt x="2" y="58"/>
                    </a:cubicBezTo>
                    <a:cubicBezTo>
                      <a:pt x="338" y="14"/>
                      <a:pt x="338" y="14"/>
                      <a:pt x="338" y="14"/>
                    </a:cubicBezTo>
                    <a:cubicBezTo>
                      <a:pt x="338" y="14"/>
                      <a:pt x="342" y="12"/>
                      <a:pt x="341" y="6"/>
                    </a:cubicBezTo>
                    <a:close/>
                  </a:path>
                </a:pathLst>
              </a:custGeom>
              <a:solidFill>
                <a:srgbClr val="FF65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61" name="Freeform 425">
                <a:extLst>
                  <a:ext uri="{FF2B5EF4-FFF2-40B4-BE49-F238E27FC236}">
                    <a16:creationId xmlns:a16="http://schemas.microsoft.com/office/drawing/2014/main" id="{D6DD94A8-570B-EA4E-BBDD-0582DA110D3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53" y="2264"/>
                <a:ext cx="167" cy="24"/>
              </a:xfrm>
              <a:custGeom>
                <a:avLst/>
                <a:gdLst>
                  <a:gd name="T0" fmla="*/ 336 w 343"/>
                  <a:gd name="T1" fmla="*/ 0 h 48"/>
                  <a:gd name="T2" fmla="*/ 0 w 343"/>
                  <a:gd name="T3" fmla="*/ 44 h 48"/>
                  <a:gd name="T4" fmla="*/ 5 w 343"/>
                  <a:gd name="T5" fmla="*/ 48 h 48"/>
                  <a:gd name="T6" fmla="*/ 343 w 343"/>
                  <a:gd name="T7" fmla="*/ 4 h 48"/>
                  <a:gd name="T8" fmla="*/ 336 w 343"/>
                  <a:gd name="T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3" h="48">
                    <a:moveTo>
                      <a:pt x="336" y="0"/>
                    </a:moveTo>
                    <a:cubicBezTo>
                      <a:pt x="0" y="44"/>
                      <a:pt x="0" y="44"/>
                      <a:pt x="0" y="44"/>
                    </a:cubicBezTo>
                    <a:cubicBezTo>
                      <a:pt x="5" y="48"/>
                      <a:pt x="5" y="48"/>
                      <a:pt x="5" y="48"/>
                    </a:cubicBezTo>
                    <a:cubicBezTo>
                      <a:pt x="63" y="41"/>
                      <a:pt x="339" y="5"/>
                      <a:pt x="343" y="4"/>
                    </a:cubicBezTo>
                    <a:cubicBezTo>
                      <a:pt x="343" y="1"/>
                      <a:pt x="336" y="0"/>
                      <a:pt x="336" y="0"/>
                    </a:cubicBezTo>
                    <a:close/>
                  </a:path>
                </a:pathLst>
              </a:custGeom>
              <a:solidFill>
                <a:srgbClr val="FF4E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62" name="Freeform 426">
                <a:extLst>
                  <a:ext uri="{FF2B5EF4-FFF2-40B4-BE49-F238E27FC236}">
                    <a16:creationId xmlns:a16="http://schemas.microsoft.com/office/drawing/2014/main" id="{9119101A-8278-BE40-8624-B1C63E7957F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52" y="2255"/>
                <a:ext cx="166" cy="24"/>
              </a:xfrm>
              <a:custGeom>
                <a:avLst/>
                <a:gdLst>
                  <a:gd name="T0" fmla="*/ 4 w 342"/>
                  <a:gd name="T1" fmla="*/ 44 h 50"/>
                  <a:gd name="T2" fmla="*/ 5 w 342"/>
                  <a:gd name="T3" fmla="*/ 44 h 50"/>
                  <a:gd name="T4" fmla="*/ 0 w 342"/>
                  <a:gd name="T5" fmla="*/ 50 h 50"/>
                  <a:gd name="T6" fmla="*/ 337 w 342"/>
                  <a:gd name="T7" fmla="*/ 6 h 50"/>
                  <a:gd name="T8" fmla="*/ 342 w 342"/>
                  <a:gd name="T9" fmla="*/ 0 h 50"/>
                  <a:gd name="T10" fmla="*/ 4 w 342"/>
                  <a:gd name="T11" fmla="*/ 44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2" h="50">
                    <a:moveTo>
                      <a:pt x="4" y="44"/>
                    </a:moveTo>
                    <a:cubicBezTo>
                      <a:pt x="5" y="44"/>
                      <a:pt x="5" y="44"/>
                      <a:pt x="5" y="44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337" y="6"/>
                      <a:pt x="337" y="6"/>
                      <a:pt x="337" y="6"/>
                    </a:cubicBezTo>
                    <a:cubicBezTo>
                      <a:pt x="337" y="6"/>
                      <a:pt x="342" y="3"/>
                      <a:pt x="342" y="0"/>
                    </a:cubicBezTo>
                    <a:cubicBezTo>
                      <a:pt x="338" y="1"/>
                      <a:pt x="63" y="37"/>
                      <a:pt x="4" y="44"/>
                    </a:cubicBezTo>
                    <a:close/>
                  </a:path>
                </a:pathLst>
              </a:custGeom>
              <a:solidFill>
                <a:srgbClr val="FF40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pic>
            <p:nvPicPr>
              <p:cNvPr id="1063" name="Picture 427">
                <a:extLst>
                  <a:ext uri="{FF2B5EF4-FFF2-40B4-BE49-F238E27FC236}">
                    <a16:creationId xmlns:a16="http://schemas.microsoft.com/office/drawing/2014/main" id="{D705EDDA-0CC5-5E41-B701-CDFEC451D24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3594" y="2128"/>
                <a:ext cx="8" cy="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64" name="Freeform 428">
                <a:extLst>
                  <a:ext uri="{FF2B5EF4-FFF2-40B4-BE49-F238E27FC236}">
                    <a16:creationId xmlns:a16="http://schemas.microsoft.com/office/drawing/2014/main" id="{D79E89AC-DCD6-A544-855E-CE78F487D60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89" y="2132"/>
                <a:ext cx="11" cy="13"/>
              </a:xfrm>
              <a:custGeom>
                <a:avLst/>
                <a:gdLst>
                  <a:gd name="T0" fmla="*/ 15 w 23"/>
                  <a:gd name="T1" fmla="*/ 0 h 27"/>
                  <a:gd name="T2" fmla="*/ 0 w 23"/>
                  <a:gd name="T3" fmla="*/ 13 h 27"/>
                  <a:gd name="T4" fmla="*/ 2 w 23"/>
                  <a:gd name="T5" fmla="*/ 21 h 27"/>
                  <a:gd name="T6" fmla="*/ 10 w 23"/>
                  <a:gd name="T7" fmla="*/ 21 h 27"/>
                  <a:gd name="T8" fmla="*/ 14 w 23"/>
                  <a:gd name="T9" fmla="*/ 27 h 27"/>
                  <a:gd name="T10" fmla="*/ 22 w 23"/>
                  <a:gd name="T11" fmla="*/ 24 h 27"/>
                  <a:gd name="T12" fmla="*/ 23 w 23"/>
                  <a:gd name="T13" fmla="*/ 4 h 27"/>
                  <a:gd name="T14" fmla="*/ 15 w 23"/>
                  <a:gd name="T15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27">
                    <a:moveTo>
                      <a:pt x="15" y="0"/>
                    </a:moveTo>
                    <a:cubicBezTo>
                      <a:pt x="10" y="4"/>
                      <a:pt x="5" y="9"/>
                      <a:pt x="0" y="13"/>
                    </a:cubicBezTo>
                    <a:cubicBezTo>
                      <a:pt x="3" y="14"/>
                      <a:pt x="2" y="21"/>
                      <a:pt x="2" y="21"/>
                    </a:cubicBezTo>
                    <a:cubicBezTo>
                      <a:pt x="2" y="21"/>
                      <a:pt x="5" y="18"/>
                      <a:pt x="10" y="21"/>
                    </a:cubicBezTo>
                    <a:cubicBezTo>
                      <a:pt x="14" y="23"/>
                      <a:pt x="14" y="27"/>
                      <a:pt x="14" y="27"/>
                    </a:cubicBezTo>
                    <a:cubicBezTo>
                      <a:pt x="14" y="27"/>
                      <a:pt x="19" y="23"/>
                      <a:pt x="22" y="24"/>
                    </a:cubicBezTo>
                    <a:cubicBezTo>
                      <a:pt x="22" y="24"/>
                      <a:pt x="23" y="11"/>
                      <a:pt x="23" y="4"/>
                    </a:cubicBezTo>
                    <a:cubicBezTo>
                      <a:pt x="22" y="4"/>
                      <a:pt x="16" y="0"/>
                      <a:pt x="15" y="0"/>
                    </a:cubicBezTo>
                    <a:close/>
                  </a:path>
                </a:pathLst>
              </a:custGeom>
              <a:solidFill>
                <a:srgbClr val="EACC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65" name="Freeform 429">
                <a:extLst>
                  <a:ext uri="{FF2B5EF4-FFF2-40B4-BE49-F238E27FC236}">
                    <a16:creationId xmlns:a16="http://schemas.microsoft.com/office/drawing/2014/main" id="{1BAE1CF4-74B9-4345-8A59-49F32C1EF5C1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32" y="2141"/>
                <a:ext cx="64" cy="119"/>
              </a:xfrm>
              <a:custGeom>
                <a:avLst/>
                <a:gdLst>
                  <a:gd name="T0" fmla="*/ 128 w 132"/>
                  <a:gd name="T1" fmla="*/ 3 h 245"/>
                  <a:gd name="T2" fmla="*/ 120 w 132"/>
                  <a:gd name="T3" fmla="*/ 3 h 245"/>
                  <a:gd name="T4" fmla="*/ 0 w 132"/>
                  <a:gd name="T5" fmla="*/ 239 h 245"/>
                  <a:gd name="T6" fmla="*/ 12 w 132"/>
                  <a:gd name="T7" fmla="*/ 245 h 245"/>
                  <a:gd name="T8" fmla="*/ 132 w 132"/>
                  <a:gd name="T9" fmla="*/ 9 h 245"/>
                  <a:gd name="T10" fmla="*/ 128 w 132"/>
                  <a:gd name="T11" fmla="*/ 3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2" h="245">
                    <a:moveTo>
                      <a:pt x="128" y="3"/>
                    </a:moveTo>
                    <a:cubicBezTo>
                      <a:pt x="123" y="0"/>
                      <a:pt x="120" y="3"/>
                      <a:pt x="120" y="3"/>
                    </a:cubicBezTo>
                    <a:cubicBezTo>
                      <a:pt x="0" y="239"/>
                      <a:pt x="0" y="239"/>
                      <a:pt x="0" y="239"/>
                    </a:cubicBezTo>
                    <a:cubicBezTo>
                      <a:pt x="12" y="245"/>
                      <a:pt x="12" y="245"/>
                      <a:pt x="12" y="245"/>
                    </a:cubicBezTo>
                    <a:cubicBezTo>
                      <a:pt x="132" y="9"/>
                      <a:pt x="132" y="9"/>
                      <a:pt x="132" y="9"/>
                    </a:cubicBezTo>
                    <a:cubicBezTo>
                      <a:pt x="132" y="9"/>
                      <a:pt x="132" y="5"/>
                      <a:pt x="128" y="3"/>
                    </a:cubicBezTo>
                    <a:close/>
                  </a:path>
                </a:pathLst>
              </a:custGeom>
              <a:solidFill>
                <a:srgbClr val="EB65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66" name="Freeform 430">
                <a:extLst>
                  <a:ext uri="{FF2B5EF4-FFF2-40B4-BE49-F238E27FC236}">
                    <a16:creationId xmlns:a16="http://schemas.microsoft.com/office/drawing/2014/main" id="{B5A913AD-BDF1-5743-A68F-66572BD2081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37" y="2143"/>
                <a:ext cx="63" cy="117"/>
              </a:xfrm>
              <a:custGeom>
                <a:avLst/>
                <a:gdLst>
                  <a:gd name="T0" fmla="*/ 120 w 128"/>
                  <a:gd name="T1" fmla="*/ 4 h 240"/>
                  <a:gd name="T2" fmla="*/ 0 w 128"/>
                  <a:gd name="T3" fmla="*/ 240 h 240"/>
                  <a:gd name="T4" fmla="*/ 7 w 128"/>
                  <a:gd name="T5" fmla="*/ 238 h 240"/>
                  <a:gd name="T6" fmla="*/ 128 w 128"/>
                  <a:gd name="T7" fmla="*/ 1 h 240"/>
                  <a:gd name="T8" fmla="*/ 120 w 128"/>
                  <a:gd name="T9" fmla="*/ 4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240">
                    <a:moveTo>
                      <a:pt x="120" y="4"/>
                    </a:moveTo>
                    <a:cubicBezTo>
                      <a:pt x="0" y="240"/>
                      <a:pt x="0" y="240"/>
                      <a:pt x="0" y="240"/>
                    </a:cubicBezTo>
                    <a:cubicBezTo>
                      <a:pt x="7" y="238"/>
                      <a:pt x="7" y="238"/>
                      <a:pt x="7" y="238"/>
                    </a:cubicBezTo>
                    <a:cubicBezTo>
                      <a:pt x="33" y="186"/>
                      <a:pt x="126" y="4"/>
                      <a:pt x="128" y="1"/>
                    </a:cubicBezTo>
                    <a:cubicBezTo>
                      <a:pt x="125" y="0"/>
                      <a:pt x="120" y="4"/>
                      <a:pt x="120" y="4"/>
                    </a:cubicBezTo>
                    <a:close/>
                  </a:path>
                </a:pathLst>
              </a:custGeom>
              <a:solidFill>
                <a:srgbClr val="EB4E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67" name="Freeform 431">
                <a:extLst>
                  <a:ext uri="{FF2B5EF4-FFF2-40B4-BE49-F238E27FC236}">
                    <a16:creationId xmlns:a16="http://schemas.microsoft.com/office/drawing/2014/main" id="{078DD87A-4B22-DD4C-BB79-1DBD72E9830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30" y="2138"/>
                <a:ext cx="60" cy="119"/>
              </a:xfrm>
              <a:custGeom>
                <a:avLst/>
                <a:gdLst>
                  <a:gd name="T0" fmla="*/ 0 w 124"/>
                  <a:gd name="T1" fmla="*/ 237 h 244"/>
                  <a:gd name="T2" fmla="*/ 0 w 124"/>
                  <a:gd name="T3" fmla="*/ 237 h 244"/>
                  <a:gd name="T4" fmla="*/ 3 w 124"/>
                  <a:gd name="T5" fmla="*/ 244 h 244"/>
                  <a:gd name="T6" fmla="*/ 123 w 124"/>
                  <a:gd name="T7" fmla="*/ 8 h 244"/>
                  <a:gd name="T8" fmla="*/ 121 w 124"/>
                  <a:gd name="T9" fmla="*/ 0 h 244"/>
                  <a:gd name="T10" fmla="*/ 0 w 124"/>
                  <a:gd name="T11" fmla="*/ 237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4" h="244">
                    <a:moveTo>
                      <a:pt x="0" y="237"/>
                    </a:moveTo>
                    <a:cubicBezTo>
                      <a:pt x="0" y="237"/>
                      <a:pt x="0" y="237"/>
                      <a:pt x="0" y="237"/>
                    </a:cubicBezTo>
                    <a:cubicBezTo>
                      <a:pt x="3" y="244"/>
                      <a:pt x="3" y="244"/>
                      <a:pt x="3" y="244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3" y="8"/>
                      <a:pt x="124" y="1"/>
                      <a:pt x="121" y="0"/>
                    </a:cubicBezTo>
                    <a:cubicBezTo>
                      <a:pt x="119" y="3"/>
                      <a:pt x="27" y="184"/>
                      <a:pt x="0" y="237"/>
                    </a:cubicBezTo>
                    <a:close/>
                  </a:path>
                </a:pathLst>
              </a:custGeom>
              <a:solidFill>
                <a:srgbClr val="EB40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pic>
            <p:nvPicPr>
              <p:cNvPr id="1068" name="Picture 432">
                <a:extLst>
                  <a:ext uri="{FF2B5EF4-FFF2-40B4-BE49-F238E27FC236}">
                    <a16:creationId xmlns:a16="http://schemas.microsoft.com/office/drawing/2014/main" id="{4922F094-FDB8-A94F-9B34-58871B6116F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3706" y="2355"/>
                <a:ext cx="7" cy="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69" name="Freeform 433">
                <a:extLst>
                  <a:ext uri="{FF2B5EF4-FFF2-40B4-BE49-F238E27FC236}">
                    <a16:creationId xmlns:a16="http://schemas.microsoft.com/office/drawing/2014/main" id="{71670A4C-6F3C-0F4F-8142-FD2E452E2BA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97" y="2349"/>
                <a:ext cx="12" cy="11"/>
              </a:xfrm>
              <a:custGeom>
                <a:avLst/>
                <a:gdLst>
                  <a:gd name="T0" fmla="*/ 26 w 26"/>
                  <a:gd name="T1" fmla="*/ 16 h 23"/>
                  <a:gd name="T2" fmla="*/ 14 w 26"/>
                  <a:gd name="T3" fmla="*/ 0 h 23"/>
                  <a:gd name="T4" fmla="*/ 6 w 26"/>
                  <a:gd name="T5" fmla="*/ 3 h 23"/>
                  <a:gd name="T6" fmla="*/ 6 w 26"/>
                  <a:gd name="T7" fmla="*/ 10 h 23"/>
                  <a:gd name="T8" fmla="*/ 0 w 26"/>
                  <a:gd name="T9" fmla="*/ 15 h 23"/>
                  <a:gd name="T10" fmla="*/ 3 w 26"/>
                  <a:gd name="T11" fmla="*/ 22 h 23"/>
                  <a:gd name="T12" fmla="*/ 23 w 26"/>
                  <a:gd name="T13" fmla="*/ 23 h 23"/>
                  <a:gd name="T14" fmla="*/ 26 w 26"/>
                  <a:gd name="T15" fmla="*/ 1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23">
                    <a:moveTo>
                      <a:pt x="26" y="16"/>
                    </a:moveTo>
                    <a:cubicBezTo>
                      <a:pt x="22" y="11"/>
                      <a:pt x="18" y="5"/>
                      <a:pt x="14" y="0"/>
                    </a:cubicBezTo>
                    <a:cubicBezTo>
                      <a:pt x="12" y="3"/>
                      <a:pt x="6" y="3"/>
                      <a:pt x="6" y="3"/>
                    </a:cubicBezTo>
                    <a:cubicBezTo>
                      <a:pt x="6" y="3"/>
                      <a:pt x="8" y="6"/>
                      <a:pt x="6" y="10"/>
                    </a:cubicBezTo>
                    <a:cubicBezTo>
                      <a:pt x="4" y="15"/>
                      <a:pt x="0" y="15"/>
                      <a:pt x="0" y="15"/>
                    </a:cubicBezTo>
                    <a:cubicBezTo>
                      <a:pt x="0" y="15"/>
                      <a:pt x="4" y="20"/>
                      <a:pt x="3" y="22"/>
                    </a:cubicBezTo>
                    <a:cubicBezTo>
                      <a:pt x="3" y="22"/>
                      <a:pt x="16" y="23"/>
                      <a:pt x="23" y="23"/>
                    </a:cubicBezTo>
                    <a:cubicBezTo>
                      <a:pt x="23" y="23"/>
                      <a:pt x="26" y="16"/>
                      <a:pt x="26" y="16"/>
                    </a:cubicBezTo>
                    <a:close/>
                  </a:path>
                </a:pathLst>
              </a:custGeom>
              <a:solidFill>
                <a:srgbClr val="EACC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70" name="Freeform 434">
                <a:extLst>
                  <a:ext uri="{FF2B5EF4-FFF2-40B4-BE49-F238E27FC236}">
                    <a16:creationId xmlns:a16="http://schemas.microsoft.com/office/drawing/2014/main" id="{71406227-5208-4C4C-ADAE-57E38FC3EB9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49" y="2277"/>
                <a:ext cx="152" cy="79"/>
              </a:xfrm>
              <a:custGeom>
                <a:avLst/>
                <a:gdLst>
                  <a:gd name="T0" fmla="*/ 310 w 312"/>
                  <a:gd name="T1" fmla="*/ 158 h 163"/>
                  <a:gd name="T2" fmla="*/ 310 w 312"/>
                  <a:gd name="T3" fmla="*/ 151 h 163"/>
                  <a:gd name="T4" fmla="*/ 6 w 312"/>
                  <a:gd name="T5" fmla="*/ 0 h 163"/>
                  <a:gd name="T6" fmla="*/ 0 w 312"/>
                  <a:gd name="T7" fmla="*/ 12 h 163"/>
                  <a:gd name="T8" fmla="*/ 304 w 312"/>
                  <a:gd name="T9" fmla="*/ 163 h 163"/>
                  <a:gd name="T10" fmla="*/ 310 w 312"/>
                  <a:gd name="T11" fmla="*/ 158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2" h="163">
                    <a:moveTo>
                      <a:pt x="310" y="158"/>
                    </a:moveTo>
                    <a:cubicBezTo>
                      <a:pt x="312" y="154"/>
                      <a:pt x="310" y="151"/>
                      <a:pt x="310" y="15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304" y="163"/>
                      <a:pt x="304" y="163"/>
                      <a:pt x="304" y="163"/>
                    </a:cubicBezTo>
                    <a:cubicBezTo>
                      <a:pt x="304" y="163"/>
                      <a:pt x="308" y="163"/>
                      <a:pt x="310" y="158"/>
                    </a:cubicBezTo>
                    <a:close/>
                  </a:path>
                </a:pathLst>
              </a:custGeom>
              <a:solidFill>
                <a:srgbClr val="BD56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71" name="Freeform 435">
                <a:extLst>
                  <a:ext uri="{FF2B5EF4-FFF2-40B4-BE49-F238E27FC236}">
                    <a16:creationId xmlns:a16="http://schemas.microsoft.com/office/drawing/2014/main" id="{3B16FA58-0A89-254B-841A-75AA1C807F8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49" y="2283"/>
                <a:ext cx="150" cy="77"/>
              </a:xfrm>
              <a:custGeom>
                <a:avLst/>
                <a:gdLst>
                  <a:gd name="T0" fmla="*/ 304 w 308"/>
                  <a:gd name="T1" fmla="*/ 151 h 158"/>
                  <a:gd name="T2" fmla="*/ 0 w 308"/>
                  <a:gd name="T3" fmla="*/ 0 h 158"/>
                  <a:gd name="T4" fmla="*/ 2 w 308"/>
                  <a:gd name="T5" fmla="*/ 7 h 158"/>
                  <a:gd name="T6" fmla="*/ 307 w 308"/>
                  <a:gd name="T7" fmla="*/ 158 h 158"/>
                  <a:gd name="T8" fmla="*/ 304 w 308"/>
                  <a:gd name="T9" fmla="*/ 151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8" h="158">
                    <a:moveTo>
                      <a:pt x="304" y="15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54" y="33"/>
                      <a:pt x="303" y="157"/>
                      <a:pt x="307" y="158"/>
                    </a:cubicBezTo>
                    <a:cubicBezTo>
                      <a:pt x="308" y="156"/>
                      <a:pt x="304" y="151"/>
                      <a:pt x="304" y="151"/>
                    </a:cubicBezTo>
                    <a:close/>
                  </a:path>
                </a:pathLst>
              </a:custGeom>
              <a:solidFill>
                <a:srgbClr val="BD3F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72" name="Freeform 436">
                <a:extLst>
                  <a:ext uri="{FF2B5EF4-FFF2-40B4-BE49-F238E27FC236}">
                    <a16:creationId xmlns:a16="http://schemas.microsoft.com/office/drawing/2014/main" id="{F034F7D5-A8C5-E645-A842-65E67CC9EB5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52" y="2276"/>
                <a:ext cx="152" cy="74"/>
              </a:xfrm>
              <a:custGeom>
                <a:avLst/>
                <a:gdLst>
                  <a:gd name="T0" fmla="*/ 7 w 312"/>
                  <a:gd name="T1" fmla="*/ 0 h 154"/>
                  <a:gd name="T2" fmla="*/ 7 w 312"/>
                  <a:gd name="T3" fmla="*/ 0 h 154"/>
                  <a:gd name="T4" fmla="*/ 0 w 312"/>
                  <a:gd name="T5" fmla="*/ 3 h 154"/>
                  <a:gd name="T6" fmla="*/ 304 w 312"/>
                  <a:gd name="T7" fmla="*/ 154 h 154"/>
                  <a:gd name="T8" fmla="*/ 312 w 312"/>
                  <a:gd name="T9" fmla="*/ 151 h 154"/>
                  <a:gd name="T10" fmla="*/ 7 w 312"/>
                  <a:gd name="T11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2" h="154">
                    <a:moveTo>
                      <a:pt x="7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304" y="154"/>
                      <a:pt x="304" y="154"/>
                      <a:pt x="304" y="154"/>
                    </a:cubicBezTo>
                    <a:cubicBezTo>
                      <a:pt x="304" y="154"/>
                      <a:pt x="310" y="154"/>
                      <a:pt x="312" y="151"/>
                    </a:cubicBezTo>
                    <a:cubicBezTo>
                      <a:pt x="308" y="150"/>
                      <a:pt x="60" y="26"/>
                      <a:pt x="7" y="0"/>
                    </a:cubicBezTo>
                    <a:close/>
                  </a:path>
                </a:pathLst>
              </a:custGeom>
              <a:solidFill>
                <a:srgbClr val="BD31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73" name="Freeform 437">
                <a:extLst>
                  <a:ext uri="{FF2B5EF4-FFF2-40B4-BE49-F238E27FC236}">
                    <a16:creationId xmlns:a16="http://schemas.microsoft.com/office/drawing/2014/main" id="{F96A749D-36C2-6845-938C-7760046055F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27" y="2324"/>
                <a:ext cx="13" cy="11"/>
              </a:xfrm>
              <a:custGeom>
                <a:avLst/>
                <a:gdLst>
                  <a:gd name="T0" fmla="*/ 3 w 26"/>
                  <a:gd name="T1" fmla="*/ 23 h 23"/>
                  <a:gd name="T2" fmla="*/ 23 w 26"/>
                  <a:gd name="T3" fmla="*/ 22 h 23"/>
                  <a:gd name="T4" fmla="*/ 26 w 26"/>
                  <a:gd name="T5" fmla="*/ 14 h 23"/>
                  <a:gd name="T6" fmla="*/ 20 w 26"/>
                  <a:gd name="T7" fmla="*/ 10 h 23"/>
                  <a:gd name="T8" fmla="*/ 20 w 26"/>
                  <a:gd name="T9" fmla="*/ 2 h 23"/>
                  <a:gd name="T10" fmla="*/ 13 w 26"/>
                  <a:gd name="T11" fmla="*/ 0 h 23"/>
                  <a:gd name="T12" fmla="*/ 0 w 26"/>
                  <a:gd name="T13" fmla="*/ 15 h 23"/>
                  <a:gd name="T14" fmla="*/ 3 w 26"/>
                  <a:gd name="T15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23">
                    <a:moveTo>
                      <a:pt x="3" y="23"/>
                    </a:moveTo>
                    <a:cubicBezTo>
                      <a:pt x="10" y="22"/>
                      <a:pt x="17" y="22"/>
                      <a:pt x="23" y="22"/>
                    </a:cubicBezTo>
                    <a:cubicBezTo>
                      <a:pt x="22" y="19"/>
                      <a:pt x="26" y="14"/>
                      <a:pt x="26" y="14"/>
                    </a:cubicBezTo>
                    <a:cubicBezTo>
                      <a:pt x="26" y="14"/>
                      <a:pt x="22" y="14"/>
                      <a:pt x="20" y="10"/>
                    </a:cubicBezTo>
                    <a:cubicBezTo>
                      <a:pt x="18" y="5"/>
                      <a:pt x="20" y="2"/>
                      <a:pt x="20" y="2"/>
                    </a:cubicBezTo>
                    <a:cubicBezTo>
                      <a:pt x="20" y="2"/>
                      <a:pt x="14" y="3"/>
                      <a:pt x="13" y="0"/>
                    </a:cubicBezTo>
                    <a:cubicBezTo>
                      <a:pt x="13" y="0"/>
                      <a:pt x="4" y="10"/>
                      <a:pt x="0" y="15"/>
                    </a:cubicBezTo>
                    <a:cubicBezTo>
                      <a:pt x="0" y="16"/>
                      <a:pt x="3" y="22"/>
                      <a:pt x="3" y="23"/>
                    </a:cubicBezTo>
                    <a:close/>
                  </a:path>
                </a:pathLst>
              </a:custGeom>
              <a:solidFill>
                <a:srgbClr val="EACC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pic>
            <p:nvPicPr>
              <p:cNvPr id="1074" name="Picture 438">
                <a:extLst>
                  <a:ext uri="{FF2B5EF4-FFF2-40B4-BE49-F238E27FC236}">
                    <a16:creationId xmlns:a16="http://schemas.microsoft.com/office/drawing/2014/main" id="{1DF4F27E-64DA-7047-9B88-DE93358FF6E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3423" y="2329"/>
                <a:ext cx="7" cy="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75" name="Freeform 439">
                <a:extLst>
                  <a:ext uri="{FF2B5EF4-FFF2-40B4-BE49-F238E27FC236}">
                    <a16:creationId xmlns:a16="http://schemas.microsoft.com/office/drawing/2014/main" id="{31A1D981-431C-CC49-827C-F50A91E7C81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36" y="2276"/>
                <a:ext cx="106" cy="54"/>
              </a:xfrm>
              <a:custGeom>
                <a:avLst/>
                <a:gdLst>
                  <a:gd name="T0" fmla="*/ 2 w 219"/>
                  <a:gd name="T1" fmla="*/ 109 h 113"/>
                  <a:gd name="T2" fmla="*/ 8 w 219"/>
                  <a:gd name="T3" fmla="*/ 113 h 113"/>
                  <a:gd name="T4" fmla="*/ 219 w 219"/>
                  <a:gd name="T5" fmla="*/ 12 h 113"/>
                  <a:gd name="T6" fmla="*/ 213 w 219"/>
                  <a:gd name="T7" fmla="*/ 0 h 113"/>
                  <a:gd name="T8" fmla="*/ 2 w 219"/>
                  <a:gd name="T9" fmla="*/ 101 h 113"/>
                  <a:gd name="T10" fmla="*/ 2 w 219"/>
                  <a:gd name="T11" fmla="*/ 109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9" h="113">
                    <a:moveTo>
                      <a:pt x="2" y="109"/>
                    </a:moveTo>
                    <a:cubicBezTo>
                      <a:pt x="4" y="113"/>
                      <a:pt x="8" y="113"/>
                      <a:pt x="8" y="113"/>
                    </a:cubicBezTo>
                    <a:cubicBezTo>
                      <a:pt x="219" y="12"/>
                      <a:pt x="219" y="12"/>
                      <a:pt x="219" y="12"/>
                    </a:cubicBezTo>
                    <a:cubicBezTo>
                      <a:pt x="213" y="0"/>
                      <a:pt x="213" y="0"/>
                      <a:pt x="213" y="0"/>
                    </a:cubicBezTo>
                    <a:cubicBezTo>
                      <a:pt x="2" y="101"/>
                      <a:pt x="2" y="101"/>
                      <a:pt x="2" y="101"/>
                    </a:cubicBezTo>
                    <a:cubicBezTo>
                      <a:pt x="2" y="101"/>
                      <a:pt x="0" y="104"/>
                      <a:pt x="2" y="109"/>
                    </a:cubicBezTo>
                    <a:close/>
                  </a:path>
                </a:pathLst>
              </a:custGeom>
              <a:solidFill>
                <a:srgbClr val="5268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76" name="Freeform 440">
                <a:extLst>
                  <a:ext uri="{FF2B5EF4-FFF2-40B4-BE49-F238E27FC236}">
                    <a16:creationId xmlns:a16="http://schemas.microsoft.com/office/drawing/2014/main" id="{CE8E84B5-F4CF-C24B-B6E5-E081668636E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34" y="2274"/>
                <a:ext cx="105" cy="51"/>
              </a:xfrm>
              <a:custGeom>
                <a:avLst/>
                <a:gdLst>
                  <a:gd name="T0" fmla="*/ 7 w 218"/>
                  <a:gd name="T1" fmla="*/ 104 h 105"/>
                  <a:gd name="T2" fmla="*/ 218 w 218"/>
                  <a:gd name="T3" fmla="*/ 3 h 105"/>
                  <a:gd name="T4" fmla="*/ 212 w 218"/>
                  <a:gd name="T5" fmla="*/ 0 h 105"/>
                  <a:gd name="T6" fmla="*/ 0 w 218"/>
                  <a:gd name="T7" fmla="*/ 102 h 105"/>
                  <a:gd name="T8" fmla="*/ 7 w 218"/>
                  <a:gd name="T9" fmla="*/ 104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8" h="105">
                    <a:moveTo>
                      <a:pt x="7" y="104"/>
                    </a:moveTo>
                    <a:cubicBezTo>
                      <a:pt x="218" y="3"/>
                      <a:pt x="218" y="3"/>
                      <a:pt x="218" y="3"/>
                    </a:cubicBezTo>
                    <a:cubicBezTo>
                      <a:pt x="212" y="0"/>
                      <a:pt x="212" y="0"/>
                      <a:pt x="212" y="0"/>
                    </a:cubicBezTo>
                    <a:cubicBezTo>
                      <a:pt x="159" y="26"/>
                      <a:pt x="3" y="100"/>
                      <a:pt x="0" y="102"/>
                    </a:cubicBezTo>
                    <a:cubicBezTo>
                      <a:pt x="1" y="105"/>
                      <a:pt x="7" y="104"/>
                      <a:pt x="7" y="104"/>
                    </a:cubicBezTo>
                    <a:close/>
                  </a:path>
                </a:pathLst>
              </a:custGeom>
              <a:solidFill>
                <a:srgbClr val="5251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77" name="Freeform 441">
                <a:extLst>
                  <a:ext uri="{FF2B5EF4-FFF2-40B4-BE49-F238E27FC236}">
                    <a16:creationId xmlns:a16="http://schemas.microsoft.com/office/drawing/2014/main" id="{1FF26230-6D56-A445-BF9B-C328E581212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38" y="2281"/>
                <a:ext cx="104" cy="53"/>
              </a:xfrm>
              <a:custGeom>
                <a:avLst/>
                <a:gdLst>
                  <a:gd name="T0" fmla="*/ 213 w 215"/>
                  <a:gd name="T1" fmla="*/ 7 h 109"/>
                  <a:gd name="T2" fmla="*/ 213 w 215"/>
                  <a:gd name="T3" fmla="*/ 7 h 109"/>
                  <a:gd name="T4" fmla="*/ 215 w 215"/>
                  <a:gd name="T5" fmla="*/ 0 h 109"/>
                  <a:gd name="T6" fmla="*/ 4 w 215"/>
                  <a:gd name="T7" fmla="*/ 101 h 109"/>
                  <a:gd name="T8" fmla="*/ 1 w 215"/>
                  <a:gd name="T9" fmla="*/ 109 h 109"/>
                  <a:gd name="T10" fmla="*/ 213 w 215"/>
                  <a:gd name="T11" fmla="*/ 7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5" h="109">
                    <a:moveTo>
                      <a:pt x="213" y="7"/>
                    </a:moveTo>
                    <a:cubicBezTo>
                      <a:pt x="213" y="7"/>
                      <a:pt x="213" y="7"/>
                      <a:pt x="213" y="7"/>
                    </a:cubicBezTo>
                    <a:cubicBezTo>
                      <a:pt x="215" y="0"/>
                      <a:pt x="215" y="0"/>
                      <a:pt x="215" y="0"/>
                    </a:cubicBezTo>
                    <a:cubicBezTo>
                      <a:pt x="4" y="101"/>
                      <a:pt x="4" y="101"/>
                      <a:pt x="4" y="101"/>
                    </a:cubicBezTo>
                    <a:cubicBezTo>
                      <a:pt x="4" y="101"/>
                      <a:pt x="0" y="106"/>
                      <a:pt x="1" y="109"/>
                    </a:cubicBezTo>
                    <a:cubicBezTo>
                      <a:pt x="5" y="107"/>
                      <a:pt x="160" y="33"/>
                      <a:pt x="213" y="7"/>
                    </a:cubicBezTo>
                    <a:close/>
                  </a:path>
                </a:pathLst>
              </a:custGeom>
              <a:solidFill>
                <a:srgbClr val="5243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78" name="Freeform 442">
                <a:extLst>
                  <a:ext uri="{FF2B5EF4-FFF2-40B4-BE49-F238E27FC236}">
                    <a16:creationId xmlns:a16="http://schemas.microsoft.com/office/drawing/2014/main" id="{FBD6718D-531E-6E4F-A981-9105400F5AD1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37" y="2291"/>
                <a:ext cx="14" cy="11"/>
              </a:xfrm>
              <a:custGeom>
                <a:avLst/>
                <a:gdLst>
                  <a:gd name="T0" fmla="*/ 3 w 27"/>
                  <a:gd name="T1" fmla="*/ 22 h 24"/>
                  <a:gd name="T2" fmla="*/ 23 w 27"/>
                  <a:gd name="T3" fmla="*/ 24 h 24"/>
                  <a:gd name="T4" fmla="*/ 27 w 27"/>
                  <a:gd name="T5" fmla="*/ 17 h 24"/>
                  <a:gd name="T6" fmla="*/ 21 w 27"/>
                  <a:gd name="T7" fmla="*/ 11 h 24"/>
                  <a:gd name="T8" fmla="*/ 22 w 27"/>
                  <a:gd name="T9" fmla="*/ 4 h 24"/>
                  <a:gd name="T10" fmla="*/ 15 w 27"/>
                  <a:gd name="T11" fmla="*/ 0 h 24"/>
                  <a:gd name="T12" fmla="*/ 0 w 27"/>
                  <a:gd name="T13" fmla="*/ 14 h 24"/>
                  <a:gd name="T14" fmla="*/ 3 w 27"/>
                  <a:gd name="T15" fmla="*/ 2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24">
                    <a:moveTo>
                      <a:pt x="3" y="22"/>
                    </a:moveTo>
                    <a:cubicBezTo>
                      <a:pt x="10" y="22"/>
                      <a:pt x="16" y="23"/>
                      <a:pt x="23" y="24"/>
                    </a:cubicBezTo>
                    <a:cubicBezTo>
                      <a:pt x="22" y="20"/>
                      <a:pt x="27" y="17"/>
                      <a:pt x="27" y="17"/>
                    </a:cubicBezTo>
                    <a:cubicBezTo>
                      <a:pt x="27" y="17"/>
                      <a:pt x="23" y="16"/>
                      <a:pt x="21" y="11"/>
                    </a:cubicBezTo>
                    <a:cubicBezTo>
                      <a:pt x="20" y="6"/>
                      <a:pt x="22" y="4"/>
                      <a:pt x="22" y="4"/>
                    </a:cubicBezTo>
                    <a:cubicBezTo>
                      <a:pt x="22" y="4"/>
                      <a:pt x="16" y="3"/>
                      <a:pt x="15" y="0"/>
                    </a:cubicBezTo>
                    <a:cubicBezTo>
                      <a:pt x="15" y="0"/>
                      <a:pt x="5" y="9"/>
                      <a:pt x="0" y="14"/>
                    </a:cubicBezTo>
                    <a:cubicBezTo>
                      <a:pt x="0" y="14"/>
                      <a:pt x="3" y="21"/>
                      <a:pt x="3" y="22"/>
                    </a:cubicBezTo>
                    <a:close/>
                  </a:path>
                </a:pathLst>
              </a:custGeom>
              <a:solidFill>
                <a:srgbClr val="EACC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pic>
            <p:nvPicPr>
              <p:cNvPr id="1079" name="Picture 443">
                <a:extLst>
                  <a:ext uri="{FF2B5EF4-FFF2-40B4-BE49-F238E27FC236}">
                    <a16:creationId xmlns:a16="http://schemas.microsoft.com/office/drawing/2014/main" id="{14A75701-9D02-854D-8B11-FE78E75E9E1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3433" y="2296"/>
                <a:ext cx="7" cy="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80" name="Freeform 444">
                <a:extLst>
                  <a:ext uri="{FF2B5EF4-FFF2-40B4-BE49-F238E27FC236}">
                    <a16:creationId xmlns:a16="http://schemas.microsoft.com/office/drawing/2014/main" id="{2FACD49D-72B3-E64A-ADBF-6CBBAC615DE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47" y="2263"/>
                <a:ext cx="91" cy="36"/>
              </a:xfrm>
              <a:custGeom>
                <a:avLst/>
                <a:gdLst>
                  <a:gd name="T0" fmla="*/ 1 w 187"/>
                  <a:gd name="T1" fmla="*/ 67 h 73"/>
                  <a:gd name="T2" fmla="*/ 7 w 187"/>
                  <a:gd name="T3" fmla="*/ 73 h 73"/>
                  <a:gd name="T4" fmla="*/ 187 w 187"/>
                  <a:gd name="T5" fmla="*/ 13 h 73"/>
                  <a:gd name="T6" fmla="*/ 183 w 187"/>
                  <a:gd name="T7" fmla="*/ 0 h 73"/>
                  <a:gd name="T8" fmla="*/ 2 w 187"/>
                  <a:gd name="T9" fmla="*/ 60 h 73"/>
                  <a:gd name="T10" fmla="*/ 1 w 187"/>
                  <a:gd name="T11" fmla="*/ 67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7" h="73">
                    <a:moveTo>
                      <a:pt x="1" y="67"/>
                    </a:moveTo>
                    <a:cubicBezTo>
                      <a:pt x="3" y="72"/>
                      <a:pt x="7" y="73"/>
                      <a:pt x="7" y="73"/>
                    </a:cubicBezTo>
                    <a:cubicBezTo>
                      <a:pt x="187" y="13"/>
                      <a:pt x="187" y="13"/>
                      <a:pt x="187" y="13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2" y="60"/>
                      <a:pt x="2" y="60"/>
                      <a:pt x="2" y="60"/>
                    </a:cubicBezTo>
                    <a:cubicBezTo>
                      <a:pt x="2" y="60"/>
                      <a:pt x="0" y="62"/>
                      <a:pt x="1" y="67"/>
                    </a:cubicBezTo>
                    <a:close/>
                  </a:path>
                </a:pathLst>
              </a:custGeom>
              <a:solidFill>
                <a:srgbClr val="FF93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81" name="Freeform 445">
                <a:extLst>
                  <a:ext uri="{FF2B5EF4-FFF2-40B4-BE49-F238E27FC236}">
                    <a16:creationId xmlns:a16="http://schemas.microsoft.com/office/drawing/2014/main" id="{CB7B5A38-F15B-B441-9B36-49DD92635B8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45" y="2262"/>
                <a:ext cx="91" cy="31"/>
              </a:xfrm>
              <a:custGeom>
                <a:avLst/>
                <a:gdLst>
                  <a:gd name="T0" fmla="*/ 7 w 188"/>
                  <a:gd name="T1" fmla="*/ 63 h 63"/>
                  <a:gd name="T2" fmla="*/ 188 w 188"/>
                  <a:gd name="T3" fmla="*/ 3 h 63"/>
                  <a:gd name="T4" fmla="*/ 181 w 188"/>
                  <a:gd name="T5" fmla="*/ 0 h 63"/>
                  <a:gd name="T6" fmla="*/ 0 w 188"/>
                  <a:gd name="T7" fmla="*/ 59 h 63"/>
                  <a:gd name="T8" fmla="*/ 7 w 188"/>
                  <a:gd name="T9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8" h="63">
                    <a:moveTo>
                      <a:pt x="7" y="63"/>
                    </a:moveTo>
                    <a:cubicBezTo>
                      <a:pt x="188" y="3"/>
                      <a:pt x="188" y="3"/>
                      <a:pt x="188" y="3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26" y="18"/>
                      <a:pt x="4" y="58"/>
                      <a:pt x="0" y="59"/>
                    </a:cubicBezTo>
                    <a:cubicBezTo>
                      <a:pt x="1" y="62"/>
                      <a:pt x="7" y="63"/>
                      <a:pt x="7" y="63"/>
                    </a:cubicBezTo>
                    <a:close/>
                  </a:path>
                </a:pathLst>
              </a:custGeom>
              <a:solidFill>
                <a:srgbClr val="FF7C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82" name="Freeform 446">
                <a:extLst>
                  <a:ext uri="{FF2B5EF4-FFF2-40B4-BE49-F238E27FC236}">
                    <a16:creationId xmlns:a16="http://schemas.microsoft.com/office/drawing/2014/main" id="{B6224BAF-D344-604B-9581-49DB7A55AAF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48" y="2270"/>
                <a:ext cx="90" cy="32"/>
              </a:xfrm>
              <a:custGeom>
                <a:avLst/>
                <a:gdLst>
                  <a:gd name="T0" fmla="*/ 182 w 185"/>
                  <a:gd name="T1" fmla="*/ 7 h 67"/>
                  <a:gd name="T2" fmla="*/ 182 w 185"/>
                  <a:gd name="T3" fmla="*/ 7 h 67"/>
                  <a:gd name="T4" fmla="*/ 185 w 185"/>
                  <a:gd name="T5" fmla="*/ 0 h 67"/>
                  <a:gd name="T6" fmla="*/ 5 w 185"/>
                  <a:gd name="T7" fmla="*/ 60 h 67"/>
                  <a:gd name="T8" fmla="*/ 1 w 185"/>
                  <a:gd name="T9" fmla="*/ 67 h 67"/>
                  <a:gd name="T10" fmla="*/ 182 w 185"/>
                  <a:gd name="T11" fmla="*/ 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5" h="67">
                    <a:moveTo>
                      <a:pt x="182" y="7"/>
                    </a:moveTo>
                    <a:cubicBezTo>
                      <a:pt x="182" y="7"/>
                      <a:pt x="182" y="7"/>
                      <a:pt x="182" y="7"/>
                    </a:cubicBezTo>
                    <a:cubicBezTo>
                      <a:pt x="185" y="0"/>
                      <a:pt x="185" y="0"/>
                      <a:pt x="185" y="0"/>
                    </a:cubicBezTo>
                    <a:cubicBezTo>
                      <a:pt x="5" y="60"/>
                      <a:pt x="5" y="60"/>
                      <a:pt x="5" y="60"/>
                    </a:cubicBezTo>
                    <a:cubicBezTo>
                      <a:pt x="5" y="60"/>
                      <a:pt x="0" y="63"/>
                      <a:pt x="1" y="67"/>
                    </a:cubicBezTo>
                    <a:cubicBezTo>
                      <a:pt x="4" y="65"/>
                      <a:pt x="126" y="25"/>
                      <a:pt x="182" y="7"/>
                    </a:cubicBezTo>
                    <a:close/>
                  </a:path>
                </a:pathLst>
              </a:custGeom>
              <a:solidFill>
                <a:srgbClr val="FF6E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83" name="Freeform 447">
                <a:extLst>
                  <a:ext uri="{FF2B5EF4-FFF2-40B4-BE49-F238E27FC236}">
                    <a16:creationId xmlns:a16="http://schemas.microsoft.com/office/drawing/2014/main" id="{91831B86-B637-4049-A031-AA13BC6329B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91" y="2369"/>
                <a:ext cx="11" cy="12"/>
              </a:xfrm>
              <a:custGeom>
                <a:avLst/>
                <a:gdLst>
                  <a:gd name="T0" fmla="*/ 22 w 23"/>
                  <a:gd name="T1" fmla="*/ 23 h 26"/>
                  <a:gd name="T2" fmla="*/ 23 w 23"/>
                  <a:gd name="T3" fmla="*/ 3 h 26"/>
                  <a:gd name="T4" fmla="*/ 15 w 23"/>
                  <a:gd name="T5" fmla="*/ 0 h 26"/>
                  <a:gd name="T6" fmla="*/ 10 w 23"/>
                  <a:gd name="T7" fmla="*/ 6 h 26"/>
                  <a:gd name="T8" fmla="*/ 3 w 23"/>
                  <a:gd name="T9" fmla="*/ 5 h 26"/>
                  <a:gd name="T10" fmla="*/ 0 w 23"/>
                  <a:gd name="T11" fmla="*/ 13 h 26"/>
                  <a:gd name="T12" fmla="*/ 14 w 23"/>
                  <a:gd name="T13" fmla="*/ 26 h 26"/>
                  <a:gd name="T14" fmla="*/ 22 w 23"/>
                  <a:gd name="T15" fmla="*/ 2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26">
                    <a:moveTo>
                      <a:pt x="22" y="23"/>
                    </a:moveTo>
                    <a:cubicBezTo>
                      <a:pt x="22" y="17"/>
                      <a:pt x="22" y="10"/>
                      <a:pt x="23" y="3"/>
                    </a:cubicBezTo>
                    <a:cubicBezTo>
                      <a:pt x="19" y="5"/>
                      <a:pt x="15" y="0"/>
                      <a:pt x="15" y="0"/>
                    </a:cubicBezTo>
                    <a:cubicBezTo>
                      <a:pt x="15" y="0"/>
                      <a:pt x="15" y="4"/>
                      <a:pt x="10" y="6"/>
                    </a:cubicBezTo>
                    <a:cubicBezTo>
                      <a:pt x="6" y="7"/>
                      <a:pt x="3" y="5"/>
                      <a:pt x="3" y="5"/>
                    </a:cubicBezTo>
                    <a:cubicBezTo>
                      <a:pt x="3" y="5"/>
                      <a:pt x="2" y="11"/>
                      <a:pt x="0" y="13"/>
                    </a:cubicBezTo>
                    <a:cubicBezTo>
                      <a:pt x="0" y="12"/>
                      <a:pt x="9" y="22"/>
                      <a:pt x="14" y="26"/>
                    </a:cubicBezTo>
                    <a:cubicBezTo>
                      <a:pt x="15" y="26"/>
                      <a:pt x="21" y="23"/>
                      <a:pt x="22" y="23"/>
                    </a:cubicBezTo>
                    <a:close/>
                  </a:path>
                </a:pathLst>
              </a:custGeom>
              <a:solidFill>
                <a:srgbClr val="EACC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pic>
            <p:nvPicPr>
              <p:cNvPr id="1084" name="Picture 448">
                <a:extLst>
                  <a:ext uri="{FF2B5EF4-FFF2-40B4-BE49-F238E27FC236}">
                    <a16:creationId xmlns:a16="http://schemas.microsoft.com/office/drawing/2014/main" id="{44A658F0-95F2-FC49-84D6-A003DC3C426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3596" y="2379"/>
                <a:ext cx="7" cy="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85" name="Freeform 449">
                <a:extLst>
                  <a:ext uri="{FF2B5EF4-FFF2-40B4-BE49-F238E27FC236}">
                    <a16:creationId xmlns:a16="http://schemas.microsoft.com/office/drawing/2014/main" id="{14D08F6E-5061-9E40-A07F-C8DCDBF3AD1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58" y="2283"/>
                <a:ext cx="40" cy="89"/>
              </a:xfrm>
              <a:custGeom>
                <a:avLst/>
                <a:gdLst>
                  <a:gd name="T0" fmla="*/ 78 w 83"/>
                  <a:gd name="T1" fmla="*/ 182 h 183"/>
                  <a:gd name="T2" fmla="*/ 83 w 83"/>
                  <a:gd name="T3" fmla="*/ 176 h 183"/>
                  <a:gd name="T4" fmla="*/ 13 w 83"/>
                  <a:gd name="T5" fmla="*/ 0 h 183"/>
                  <a:gd name="T6" fmla="*/ 0 w 83"/>
                  <a:gd name="T7" fmla="*/ 5 h 183"/>
                  <a:gd name="T8" fmla="*/ 71 w 83"/>
                  <a:gd name="T9" fmla="*/ 181 h 183"/>
                  <a:gd name="T10" fmla="*/ 78 w 83"/>
                  <a:gd name="T11" fmla="*/ 182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3" h="183">
                    <a:moveTo>
                      <a:pt x="78" y="182"/>
                    </a:moveTo>
                    <a:cubicBezTo>
                      <a:pt x="83" y="180"/>
                      <a:pt x="83" y="176"/>
                      <a:pt x="83" y="176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71" y="181"/>
                      <a:pt x="71" y="181"/>
                      <a:pt x="71" y="181"/>
                    </a:cubicBezTo>
                    <a:cubicBezTo>
                      <a:pt x="71" y="181"/>
                      <a:pt x="74" y="183"/>
                      <a:pt x="78" y="182"/>
                    </a:cubicBezTo>
                    <a:close/>
                  </a:path>
                </a:pathLst>
              </a:custGeom>
              <a:solidFill>
                <a:srgbClr val="94E6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86" name="Freeform 450">
                <a:extLst>
                  <a:ext uri="{FF2B5EF4-FFF2-40B4-BE49-F238E27FC236}">
                    <a16:creationId xmlns:a16="http://schemas.microsoft.com/office/drawing/2014/main" id="{2B56F00C-8DCE-5649-8914-C571D89BEAA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56" y="2286"/>
                <a:ext cx="36" cy="89"/>
              </a:xfrm>
              <a:custGeom>
                <a:avLst/>
                <a:gdLst>
                  <a:gd name="T0" fmla="*/ 74 w 74"/>
                  <a:gd name="T1" fmla="*/ 176 h 184"/>
                  <a:gd name="T2" fmla="*/ 3 w 74"/>
                  <a:gd name="T3" fmla="*/ 0 h 184"/>
                  <a:gd name="T4" fmla="*/ 0 w 74"/>
                  <a:gd name="T5" fmla="*/ 6 h 184"/>
                  <a:gd name="T6" fmla="*/ 71 w 74"/>
                  <a:gd name="T7" fmla="*/ 184 h 184"/>
                  <a:gd name="T8" fmla="*/ 74 w 74"/>
                  <a:gd name="T9" fmla="*/ 176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" h="184">
                    <a:moveTo>
                      <a:pt x="74" y="176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21" y="61"/>
                      <a:pt x="69" y="180"/>
                      <a:pt x="71" y="184"/>
                    </a:cubicBezTo>
                    <a:cubicBezTo>
                      <a:pt x="73" y="182"/>
                      <a:pt x="74" y="176"/>
                      <a:pt x="74" y="176"/>
                    </a:cubicBezTo>
                    <a:close/>
                  </a:path>
                </a:pathLst>
              </a:custGeom>
              <a:solidFill>
                <a:srgbClr val="94CF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87" name="Freeform 451">
                <a:extLst>
                  <a:ext uri="{FF2B5EF4-FFF2-40B4-BE49-F238E27FC236}">
                    <a16:creationId xmlns:a16="http://schemas.microsoft.com/office/drawing/2014/main" id="{96C357FD-2731-4246-8BF4-562F718B0FC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64" y="2283"/>
                <a:ext cx="38" cy="88"/>
              </a:xfrm>
              <a:custGeom>
                <a:avLst/>
                <a:gdLst>
                  <a:gd name="T0" fmla="*/ 6 w 78"/>
                  <a:gd name="T1" fmla="*/ 3 h 181"/>
                  <a:gd name="T2" fmla="*/ 6 w 78"/>
                  <a:gd name="T3" fmla="*/ 3 h 181"/>
                  <a:gd name="T4" fmla="*/ 0 w 78"/>
                  <a:gd name="T5" fmla="*/ 0 h 181"/>
                  <a:gd name="T6" fmla="*/ 70 w 78"/>
                  <a:gd name="T7" fmla="*/ 176 h 181"/>
                  <a:gd name="T8" fmla="*/ 78 w 78"/>
                  <a:gd name="T9" fmla="*/ 179 h 181"/>
                  <a:gd name="T10" fmla="*/ 6 w 78"/>
                  <a:gd name="T11" fmla="*/ 3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" h="181">
                    <a:moveTo>
                      <a:pt x="6" y="3"/>
                    </a:moveTo>
                    <a:cubicBezTo>
                      <a:pt x="6" y="3"/>
                      <a:pt x="6" y="3"/>
                      <a:pt x="6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70" y="176"/>
                      <a:pt x="70" y="176"/>
                      <a:pt x="70" y="176"/>
                    </a:cubicBezTo>
                    <a:cubicBezTo>
                      <a:pt x="70" y="176"/>
                      <a:pt x="74" y="181"/>
                      <a:pt x="78" y="179"/>
                    </a:cubicBezTo>
                    <a:cubicBezTo>
                      <a:pt x="76" y="176"/>
                      <a:pt x="28" y="57"/>
                      <a:pt x="6" y="3"/>
                    </a:cubicBezTo>
                    <a:close/>
                  </a:path>
                </a:pathLst>
              </a:custGeom>
              <a:solidFill>
                <a:srgbClr val="94C1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88" name="Freeform 452">
                <a:extLst>
                  <a:ext uri="{FF2B5EF4-FFF2-40B4-BE49-F238E27FC236}">
                    <a16:creationId xmlns:a16="http://schemas.microsoft.com/office/drawing/2014/main" id="{44B8AFCF-E776-B243-A74B-02F45FF3681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95" y="2213"/>
                <a:ext cx="13" cy="11"/>
              </a:xfrm>
              <a:custGeom>
                <a:avLst/>
                <a:gdLst>
                  <a:gd name="T0" fmla="*/ 23 w 26"/>
                  <a:gd name="T1" fmla="*/ 1 h 23"/>
                  <a:gd name="T2" fmla="*/ 3 w 26"/>
                  <a:gd name="T3" fmla="*/ 0 h 23"/>
                  <a:gd name="T4" fmla="*/ 0 w 26"/>
                  <a:gd name="T5" fmla="*/ 7 h 23"/>
                  <a:gd name="T6" fmla="*/ 5 w 26"/>
                  <a:gd name="T7" fmla="*/ 12 h 23"/>
                  <a:gd name="T8" fmla="*/ 5 w 26"/>
                  <a:gd name="T9" fmla="*/ 20 h 23"/>
                  <a:gd name="T10" fmla="*/ 12 w 26"/>
                  <a:gd name="T11" fmla="*/ 23 h 23"/>
                  <a:gd name="T12" fmla="*/ 26 w 26"/>
                  <a:gd name="T13" fmla="*/ 9 h 23"/>
                  <a:gd name="T14" fmla="*/ 23 w 26"/>
                  <a:gd name="T15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23">
                    <a:moveTo>
                      <a:pt x="23" y="1"/>
                    </a:moveTo>
                    <a:cubicBezTo>
                      <a:pt x="17" y="1"/>
                      <a:pt x="10" y="0"/>
                      <a:pt x="3" y="0"/>
                    </a:cubicBezTo>
                    <a:cubicBezTo>
                      <a:pt x="5" y="3"/>
                      <a:pt x="0" y="7"/>
                      <a:pt x="0" y="7"/>
                    </a:cubicBezTo>
                    <a:cubicBezTo>
                      <a:pt x="0" y="7"/>
                      <a:pt x="4" y="7"/>
                      <a:pt x="5" y="12"/>
                    </a:cubicBezTo>
                    <a:cubicBezTo>
                      <a:pt x="7" y="17"/>
                      <a:pt x="5" y="20"/>
                      <a:pt x="5" y="20"/>
                    </a:cubicBezTo>
                    <a:cubicBezTo>
                      <a:pt x="5" y="20"/>
                      <a:pt x="11" y="20"/>
                      <a:pt x="12" y="23"/>
                    </a:cubicBezTo>
                    <a:cubicBezTo>
                      <a:pt x="12" y="23"/>
                      <a:pt x="22" y="14"/>
                      <a:pt x="26" y="9"/>
                    </a:cubicBezTo>
                    <a:cubicBezTo>
                      <a:pt x="26" y="8"/>
                      <a:pt x="24" y="1"/>
                      <a:pt x="23" y="1"/>
                    </a:cubicBezTo>
                    <a:close/>
                  </a:path>
                </a:pathLst>
              </a:custGeom>
              <a:solidFill>
                <a:srgbClr val="EACC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pic>
            <p:nvPicPr>
              <p:cNvPr id="1089" name="Picture 453">
                <a:extLst>
                  <a:ext uri="{FF2B5EF4-FFF2-40B4-BE49-F238E27FC236}">
                    <a16:creationId xmlns:a16="http://schemas.microsoft.com/office/drawing/2014/main" id="{9862CB3F-6FC9-9D4B-937D-7F8CC79429C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3705" y="2212"/>
                <a:ext cx="7" cy="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90" name="Freeform 454">
                <a:extLst>
                  <a:ext uri="{FF2B5EF4-FFF2-40B4-BE49-F238E27FC236}">
                    <a16:creationId xmlns:a16="http://schemas.microsoft.com/office/drawing/2014/main" id="{9175FBE6-A8A1-034A-A480-A6D526A604A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41" y="2216"/>
                <a:ext cx="158" cy="64"/>
              </a:xfrm>
              <a:custGeom>
                <a:avLst/>
                <a:gdLst>
                  <a:gd name="T0" fmla="*/ 323 w 325"/>
                  <a:gd name="T1" fmla="*/ 5 h 131"/>
                  <a:gd name="T2" fmla="*/ 318 w 325"/>
                  <a:gd name="T3" fmla="*/ 0 h 131"/>
                  <a:gd name="T4" fmla="*/ 0 w 325"/>
                  <a:gd name="T5" fmla="*/ 119 h 131"/>
                  <a:gd name="T6" fmla="*/ 5 w 325"/>
                  <a:gd name="T7" fmla="*/ 131 h 131"/>
                  <a:gd name="T8" fmla="*/ 323 w 325"/>
                  <a:gd name="T9" fmla="*/ 13 h 131"/>
                  <a:gd name="T10" fmla="*/ 323 w 325"/>
                  <a:gd name="T11" fmla="*/ 5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5" h="131">
                    <a:moveTo>
                      <a:pt x="323" y="5"/>
                    </a:moveTo>
                    <a:cubicBezTo>
                      <a:pt x="322" y="0"/>
                      <a:pt x="318" y="0"/>
                      <a:pt x="318" y="0"/>
                    </a:cubicBezTo>
                    <a:cubicBezTo>
                      <a:pt x="0" y="119"/>
                      <a:pt x="0" y="119"/>
                      <a:pt x="0" y="119"/>
                    </a:cubicBezTo>
                    <a:cubicBezTo>
                      <a:pt x="5" y="131"/>
                      <a:pt x="5" y="131"/>
                      <a:pt x="5" y="131"/>
                    </a:cubicBezTo>
                    <a:cubicBezTo>
                      <a:pt x="323" y="13"/>
                      <a:pt x="323" y="13"/>
                      <a:pt x="323" y="13"/>
                    </a:cubicBezTo>
                    <a:cubicBezTo>
                      <a:pt x="323" y="13"/>
                      <a:pt x="325" y="10"/>
                      <a:pt x="323" y="5"/>
                    </a:cubicBezTo>
                    <a:close/>
                  </a:path>
                </a:pathLst>
              </a:custGeom>
              <a:solidFill>
                <a:srgbClr val="24C7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91" name="Freeform 455">
                <a:extLst>
                  <a:ext uri="{FF2B5EF4-FFF2-40B4-BE49-F238E27FC236}">
                    <a16:creationId xmlns:a16="http://schemas.microsoft.com/office/drawing/2014/main" id="{FBC560D8-0FBC-AA4E-8DBB-89872B986891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43" y="2223"/>
                <a:ext cx="158" cy="59"/>
              </a:xfrm>
              <a:custGeom>
                <a:avLst/>
                <a:gdLst>
                  <a:gd name="T0" fmla="*/ 318 w 325"/>
                  <a:gd name="T1" fmla="*/ 0 h 122"/>
                  <a:gd name="T2" fmla="*/ 0 w 325"/>
                  <a:gd name="T3" fmla="*/ 118 h 122"/>
                  <a:gd name="T4" fmla="*/ 6 w 325"/>
                  <a:gd name="T5" fmla="*/ 122 h 122"/>
                  <a:gd name="T6" fmla="*/ 325 w 325"/>
                  <a:gd name="T7" fmla="*/ 3 h 122"/>
                  <a:gd name="T8" fmla="*/ 318 w 325"/>
                  <a:gd name="T9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5" h="122">
                    <a:moveTo>
                      <a:pt x="318" y="0"/>
                    </a:moveTo>
                    <a:cubicBezTo>
                      <a:pt x="0" y="118"/>
                      <a:pt x="0" y="118"/>
                      <a:pt x="0" y="118"/>
                    </a:cubicBezTo>
                    <a:cubicBezTo>
                      <a:pt x="6" y="122"/>
                      <a:pt x="6" y="122"/>
                      <a:pt x="6" y="122"/>
                    </a:cubicBezTo>
                    <a:cubicBezTo>
                      <a:pt x="61" y="102"/>
                      <a:pt x="322" y="4"/>
                      <a:pt x="325" y="3"/>
                    </a:cubicBezTo>
                    <a:cubicBezTo>
                      <a:pt x="324" y="0"/>
                      <a:pt x="318" y="0"/>
                      <a:pt x="318" y="0"/>
                    </a:cubicBezTo>
                    <a:close/>
                  </a:path>
                </a:pathLst>
              </a:custGeom>
              <a:solidFill>
                <a:srgbClr val="24B0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92" name="Freeform 456">
                <a:extLst>
                  <a:ext uri="{FF2B5EF4-FFF2-40B4-BE49-F238E27FC236}">
                    <a16:creationId xmlns:a16="http://schemas.microsoft.com/office/drawing/2014/main" id="{E0BC015F-5D58-4E44-8BAC-82819BFCB27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41" y="2213"/>
                <a:ext cx="157" cy="61"/>
              </a:xfrm>
              <a:custGeom>
                <a:avLst/>
                <a:gdLst>
                  <a:gd name="T0" fmla="*/ 3 w 323"/>
                  <a:gd name="T1" fmla="*/ 119 h 126"/>
                  <a:gd name="T2" fmla="*/ 3 w 323"/>
                  <a:gd name="T3" fmla="*/ 119 h 126"/>
                  <a:gd name="T4" fmla="*/ 0 w 323"/>
                  <a:gd name="T5" fmla="*/ 126 h 126"/>
                  <a:gd name="T6" fmla="*/ 318 w 323"/>
                  <a:gd name="T7" fmla="*/ 7 h 126"/>
                  <a:gd name="T8" fmla="*/ 321 w 323"/>
                  <a:gd name="T9" fmla="*/ 0 h 126"/>
                  <a:gd name="T10" fmla="*/ 3 w 323"/>
                  <a:gd name="T11" fmla="*/ 119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3" h="126">
                    <a:moveTo>
                      <a:pt x="3" y="119"/>
                    </a:moveTo>
                    <a:cubicBezTo>
                      <a:pt x="3" y="119"/>
                      <a:pt x="3" y="119"/>
                      <a:pt x="3" y="119"/>
                    </a:cubicBezTo>
                    <a:cubicBezTo>
                      <a:pt x="0" y="126"/>
                      <a:pt x="0" y="126"/>
                      <a:pt x="0" y="126"/>
                    </a:cubicBezTo>
                    <a:cubicBezTo>
                      <a:pt x="318" y="7"/>
                      <a:pt x="318" y="7"/>
                      <a:pt x="318" y="7"/>
                    </a:cubicBezTo>
                    <a:cubicBezTo>
                      <a:pt x="318" y="7"/>
                      <a:pt x="323" y="3"/>
                      <a:pt x="321" y="0"/>
                    </a:cubicBezTo>
                    <a:cubicBezTo>
                      <a:pt x="318" y="1"/>
                      <a:pt x="58" y="98"/>
                      <a:pt x="3" y="119"/>
                    </a:cubicBezTo>
                    <a:close/>
                  </a:path>
                </a:pathLst>
              </a:custGeom>
              <a:solidFill>
                <a:srgbClr val="24A2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93" name="Freeform 457">
                <a:extLst>
                  <a:ext uri="{FF2B5EF4-FFF2-40B4-BE49-F238E27FC236}">
                    <a16:creationId xmlns:a16="http://schemas.microsoft.com/office/drawing/2014/main" id="{19E547F4-65B2-AF4E-97E3-C5C3D006AB3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702" y="2321"/>
                <a:ext cx="13" cy="11"/>
              </a:xfrm>
              <a:custGeom>
                <a:avLst/>
                <a:gdLst>
                  <a:gd name="T0" fmla="*/ 27 w 27"/>
                  <a:gd name="T1" fmla="*/ 14 h 23"/>
                  <a:gd name="T2" fmla="*/ 12 w 27"/>
                  <a:gd name="T3" fmla="*/ 0 h 23"/>
                  <a:gd name="T4" fmla="*/ 5 w 27"/>
                  <a:gd name="T5" fmla="*/ 3 h 23"/>
                  <a:gd name="T6" fmla="*/ 6 w 27"/>
                  <a:gd name="T7" fmla="*/ 11 h 23"/>
                  <a:gd name="T8" fmla="*/ 0 w 27"/>
                  <a:gd name="T9" fmla="*/ 16 h 23"/>
                  <a:gd name="T10" fmla="*/ 4 w 27"/>
                  <a:gd name="T11" fmla="*/ 23 h 23"/>
                  <a:gd name="T12" fmla="*/ 24 w 27"/>
                  <a:gd name="T13" fmla="*/ 22 h 23"/>
                  <a:gd name="T14" fmla="*/ 27 w 27"/>
                  <a:gd name="T15" fmla="*/ 1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23">
                    <a:moveTo>
                      <a:pt x="27" y="14"/>
                    </a:moveTo>
                    <a:cubicBezTo>
                      <a:pt x="22" y="9"/>
                      <a:pt x="17" y="4"/>
                      <a:pt x="12" y="0"/>
                    </a:cubicBezTo>
                    <a:cubicBezTo>
                      <a:pt x="11" y="3"/>
                      <a:pt x="5" y="3"/>
                      <a:pt x="5" y="3"/>
                    </a:cubicBezTo>
                    <a:cubicBezTo>
                      <a:pt x="5" y="3"/>
                      <a:pt x="7" y="6"/>
                      <a:pt x="6" y="11"/>
                    </a:cubicBezTo>
                    <a:cubicBezTo>
                      <a:pt x="4" y="15"/>
                      <a:pt x="0" y="16"/>
                      <a:pt x="0" y="16"/>
                    </a:cubicBezTo>
                    <a:cubicBezTo>
                      <a:pt x="0" y="16"/>
                      <a:pt x="5" y="20"/>
                      <a:pt x="4" y="23"/>
                    </a:cubicBezTo>
                    <a:cubicBezTo>
                      <a:pt x="4" y="23"/>
                      <a:pt x="17" y="22"/>
                      <a:pt x="24" y="22"/>
                    </a:cubicBezTo>
                    <a:cubicBezTo>
                      <a:pt x="24" y="21"/>
                      <a:pt x="26" y="14"/>
                      <a:pt x="27" y="14"/>
                    </a:cubicBezTo>
                    <a:close/>
                  </a:path>
                </a:pathLst>
              </a:custGeom>
              <a:solidFill>
                <a:srgbClr val="EACC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pic>
            <p:nvPicPr>
              <p:cNvPr id="1094" name="Picture 458">
                <a:extLst>
                  <a:ext uri="{FF2B5EF4-FFF2-40B4-BE49-F238E27FC236}">
                    <a16:creationId xmlns:a16="http://schemas.microsoft.com/office/drawing/2014/main" id="{1555FDE4-457E-084D-960C-B4134D78469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3711" y="2326"/>
                <a:ext cx="7" cy="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95" name="Freeform 459">
                <a:extLst>
                  <a:ext uri="{FF2B5EF4-FFF2-40B4-BE49-F238E27FC236}">
                    <a16:creationId xmlns:a16="http://schemas.microsoft.com/office/drawing/2014/main" id="{8A3A2866-D6B3-D948-8482-8B3A15142C7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47" y="2267"/>
                <a:ext cx="158" cy="62"/>
              </a:xfrm>
              <a:custGeom>
                <a:avLst/>
                <a:gdLst>
                  <a:gd name="T0" fmla="*/ 325 w 326"/>
                  <a:gd name="T1" fmla="*/ 121 h 126"/>
                  <a:gd name="T2" fmla="*/ 324 w 326"/>
                  <a:gd name="T3" fmla="*/ 113 h 126"/>
                  <a:gd name="T4" fmla="*/ 4 w 326"/>
                  <a:gd name="T5" fmla="*/ 0 h 126"/>
                  <a:gd name="T6" fmla="*/ 0 w 326"/>
                  <a:gd name="T7" fmla="*/ 12 h 126"/>
                  <a:gd name="T8" fmla="*/ 319 w 326"/>
                  <a:gd name="T9" fmla="*/ 126 h 126"/>
                  <a:gd name="T10" fmla="*/ 325 w 326"/>
                  <a:gd name="T11" fmla="*/ 121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6" h="126">
                    <a:moveTo>
                      <a:pt x="325" y="121"/>
                    </a:moveTo>
                    <a:cubicBezTo>
                      <a:pt x="326" y="116"/>
                      <a:pt x="324" y="113"/>
                      <a:pt x="324" y="113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319" y="126"/>
                      <a:pt x="319" y="126"/>
                      <a:pt x="319" y="126"/>
                    </a:cubicBezTo>
                    <a:cubicBezTo>
                      <a:pt x="319" y="126"/>
                      <a:pt x="323" y="125"/>
                      <a:pt x="325" y="121"/>
                    </a:cubicBezTo>
                    <a:close/>
                  </a:path>
                </a:pathLst>
              </a:custGeom>
              <a:solidFill>
                <a:srgbClr val="29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96" name="Freeform 460">
                <a:extLst>
                  <a:ext uri="{FF2B5EF4-FFF2-40B4-BE49-F238E27FC236}">
                    <a16:creationId xmlns:a16="http://schemas.microsoft.com/office/drawing/2014/main" id="{8B6E5EC0-0F58-2845-99D4-FEF3466C3DC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47" y="2273"/>
                <a:ext cx="157" cy="59"/>
              </a:xfrm>
              <a:custGeom>
                <a:avLst/>
                <a:gdLst>
                  <a:gd name="T0" fmla="*/ 319 w 324"/>
                  <a:gd name="T1" fmla="*/ 114 h 121"/>
                  <a:gd name="T2" fmla="*/ 0 w 324"/>
                  <a:gd name="T3" fmla="*/ 0 h 121"/>
                  <a:gd name="T4" fmla="*/ 2 w 324"/>
                  <a:gd name="T5" fmla="*/ 7 h 121"/>
                  <a:gd name="T6" fmla="*/ 323 w 324"/>
                  <a:gd name="T7" fmla="*/ 121 h 121"/>
                  <a:gd name="T8" fmla="*/ 319 w 324"/>
                  <a:gd name="T9" fmla="*/ 114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4" h="121">
                    <a:moveTo>
                      <a:pt x="319" y="114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57" y="27"/>
                      <a:pt x="319" y="120"/>
                      <a:pt x="323" y="121"/>
                    </a:cubicBezTo>
                    <a:cubicBezTo>
                      <a:pt x="324" y="118"/>
                      <a:pt x="319" y="114"/>
                      <a:pt x="319" y="114"/>
                    </a:cubicBezTo>
                    <a:close/>
                  </a:path>
                </a:pathLst>
              </a:custGeom>
              <a:solidFill>
                <a:srgbClr val="29BD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97" name="Freeform 461">
                <a:extLst>
                  <a:ext uri="{FF2B5EF4-FFF2-40B4-BE49-F238E27FC236}">
                    <a16:creationId xmlns:a16="http://schemas.microsoft.com/office/drawing/2014/main" id="{2B1A18F4-649D-4841-8007-10D5015BB7EE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49" y="2265"/>
                <a:ext cx="158" cy="57"/>
              </a:xfrm>
              <a:custGeom>
                <a:avLst/>
                <a:gdLst>
                  <a:gd name="T0" fmla="*/ 7 w 327"/>
                  <a:gd name="T1" fmla="*/ 0 h 117"/>
                  <a:gd name="T2" fmla="*/ 7 w 327"/>
                  <a:gd name="T3" fmla="*/ 0 h 117"/>
                  <a:gd name="T4" fmla="*/ 0 w 327"/>
                  <a:gd name="T5" fmla="*/ 4 h 117"/>
                  <a:gd name="T6" fmla="*/ 320 w 327"/>
                  <a:gd name="T7" fmla="*/ 117 h 117"/>
                  <a:gd name="T8" fmla="*/ 327 w 327"/>
                  <a:gd name="T9" fmla="*/ 114 h 117"/>
                  <a:gd name="T10" fmla="*/ 7 w 327"/>
                  <a:gd name="T11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7" h="117">
                    <a:moveTo>
                      <a:pt x="7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320" y="117"/>
                      <a:pt x="320" y="117"/>
                      <a:pt x="320" y="117"/>
                    </a:cubicBezTo>
                    <a:cubicBezTo>
                      <a:pt x="320" y="117"/>
                      <a:pt x="326" y="117"/>
                      <a:pt x="327" y="114"/>
                    </a:cubicBezTo>
                    <a:cubicBezTo>
                      <a:pt x="323" y="113"/>
                      <a:pt x="62" y="20"/>
                      <a:pt x="7" y="0"/>
                    </a:cubicBezTo>
                    <a:close/>
                  </a:path>
                </a:pathLst>
              </a:custGeom>
              <a:solidFill>
                <a:srgbClr val="29AF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98" name="Freeform 462">
                <a:extLst>
                  <a:ext uri="{FF2B5EF4-FFF2-40B4-BE49-F238E27FC236}">
                    <a16:creationId xmlns:a16="http://schemas.microsoft.com/office/drawing/2014/main" id="{0DF2272D-26B5-0447-821B-2191C0AC752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62" y="2156"/>
                <a:ext cx="13" cy="12"/>
              </a:xfrm>
              <a:custGeom>
                <a:avLst/>
                <a:gdLst>
                  <a:gd name="T0" fmla="*/ 20 w 26"/>
                  <a:gd name="T1" fmla="*/ 0 h 25"/>
                  <a:gd name="T2" fmla="*/ 1 w 26"/>
                  <a:gd name="T3" fmla="*/ 6 h 25"/>
                  <a:gd name="T4" fmla="*/ 0 w 26"/>
                  <a:gd name="T5" fmla="*/ 14 h 25"/>
                  <a:gd name="T6" fmla="*/ 7 w 26"/>
                  <a:gd name="T7" fmla="*/ 17 h 25"/>
                  <a:gd name="T8" fmla="*/ 9 w 26"/>
                  <a:gd name="T9" fmla="*/ 24 h 25"/>
                  <a:gd name="T10" fmla="*/ 17 w 26"/>
                  <a:gd name="T11" fmla="*/ 24 h 25"/>
                  <a:gd name="T12" fmla="*/ 26 w 26"/>
                  <a:gd name="T13" fmla="*/ 6 h 25"/>
                  <a:gd name="T14" fmla="*/ 20 w 26"/>
                  <a:gd name="T15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25">
                    <a:moveTo>
                      <a:pt x="20" y="0"/>
                    </a:moveTo>
                    <a:cubicBezTo>
                      <a:pt x="14" y="2"/>
                      <a:pt x="7" y="4"/>
                      <a:pt x="1" y="6"/>
                    </a:cubicBezTo>
                    <a:cubicBezTo>
                      <a:pt x="3" y="8"/>
                      <a:pt x="0" y="14"/>
                      <a:pt x="0" y="14"/>
                    </a:cubicBezTo>
                    <a:cubicBezTo>
                      <a:pt x="0" y="14"/>
                      <a:pt x="4" y="13"/>
                      <a:pt x="7" y="17"/>
                    </a:cubicBezTo>
                    <a:cubicBezTo>
                      <a:pt x="10" y="20"/>
                      <a:pt x="9" y="24"/>
                      <a:pt x="9" y="24"/>
                    </a:cubicBezTo>
                    <a:cubicBezTo>
                      <a:pt x="9" y="24"/>
                      <a:pt x="15" y="22"/>
                      <a:pt x="17" y="24"/>
                    </a:cubicBezTo>
                    <a:cubicBezTo>
                      <a:pt x="17" y="25"/>
                      <a:pt x="23" y="12"/>
                      <a:pt x="26" y="6"/>
                    </a:cubicBezTo>
                    <a:cubicBezTo>
                      <a:pt x="25" y="6"/>
                      <a:pt x="20" y="0"/>
                      <a:pt x="20" y="0"/>
                    </a:cubicBezTo>
                    <a:close/>
                  </a:path>
                </a:pathLst>
              </a:custGeom>
              <a:solidFill>
                <a:srgbClr val="EACC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pic>
            <p:nvPicPr>
              <p:cNvPr id="1099" name="Picture 463">
                <a:extLst>
                  <a:ext uri="{FF2B5EF4-FFF2-40B4-BE49-F238E27FC236}">
                    <a16:creationId xmlns:a16="http://schemas.microsoft.com/office/drawing/2014/main" id="{19D8431D-B7CB-0A4A-BA09-4E30B14A763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3670" y="2153"/>
                <a:ext cx="9" cy="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00" name="Freeform 464">
                <a:extLst>
                  <a:ext uri="{FF2B5EF4-FFF2-40B4-BE49-F238E27FC236}">
                    <a16:creationId xmlns:a16="http://schemas.microsoft.com/office/drawing/2014/main" id="{8BB22D4E-601D-F043-8664-70A905A22DE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54" y="2162"/>
                <a:ext cx="113" cy="97"/>
              </a:xfrm>
              <a:custGeom>
                <a:avLst/>
                <a:gdLst>
                  <a:gd name="T0" fmla="*/ 229 w 232"/>
                  <a:gd name="T1" fmla="*/ 4 h 200"/>
                  <a:gd name="T2" fmla="*/ 222 w 232"/>
                  <a:gd name="T3" fmla="*/ 1 h 200"/>
                  <a:gd name="T4" fmla="*/ 0 w 232"/>
                  <a:gd name="T5" fmla="*/ 190 h 200"/>
                  <a:gd name="T6" fmla="*/ 8 w 232"/>
                  <a:gd name="T7" fmla="*/ 200 h 200"/>
                  <a:gd name="T8" fmla="*/ 231 w 232"/>
                  <a:gd name="T9" fmla="*/ 11 h 200"/>
                  <a:gd name="T10" fmla="*/ 229 w 232"/>
                  <a:gd name="T11" fmla="*/ 4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2" h="200">
                    <a:moveTo>
                      <a:pt x="229" y="4"/>
                    </a:moveTo>
                    <a:cubicBezTo>
                      <a:pt x="226" y="0"/>
                      <a:pt x="222" y="1"/>
                      <a:pt x="222" y="1"/>
                    </a:cubicBezTo>
                    <a:cubicBezTo>
                      <a:pt x="0" y="190"/>
                      <a:pt x="0" y="190"/>
                      <a:pt x="0" y="190"/>
                    </a:cubicBezTo>
                    <a:cubicBezTo>
                      <a:pt x="8" y="200"/>
                      <a:pt x="8" y="200"/>
                      <a:pt x="8" y="200"/>
                    </a:cubicBezTo>
                    <a:cubicBezTo>
                      <a:pt x="231" y="11"/>
                      <a:pt x="231" y="11"/>
                      <a:pt x="231" y="11"/>
                    </a:cubicBezTo>
                    <a:cubicBezTo>
                      <a:pt x="231" y="11"/>
                      <a:pt x="232" y="7"/>
                      <a:pt x="229" y="4"/>
                    </a:cubicBezTo>
                    <a:close/>
                  </a:path>
                </a:pathLst>
              </a:custGeom>
              <a:solidFill>
                <a:srgbClr val="48D4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01" name="Freeform 465">
                <a:extLst>
                  <a:ext uri="{FF2B5EF4-FFF2-40B4-BE49-F238E27FC236}">
                    <a16:creationId xmlns:a16="http://schemas.microsoft.com/office/drawing/2014/main" id="{C0B7092F-590C-0E43-8987-24986B05469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58" y="2166"/>
                <a:ext cx="113" cy="94"/>
              </a:xfrm>
              <a:custGeom>
                <a:avLst/>
                <a:gdLst>
                  <a:gd name="T0" fmla="*/ 223 w 231"/>
                  <a:gd name="T1" fmla="*/ 2 h 192"/>
                  <a:gd name="T2" fmla="*/ 0 w 231"/>
                  <a:gd name="T3" fmla="*/ 191 h 192"/>
                  <a:gd name="T4" fmla="*/ 8 w 231"/>
                  <a:gd name="T5" fmla="*/ 192 h 192"/>
                  <a:gd name="T6" fmla="*/ 231 w 231"/>
                  <a:gd name="T7" fmla="*/ 2 h 192"/>
                  <a:gd name="T8" fmla="*/ 223 w 231"/>
                  <a:gd name="T9" fmla="*/ 2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1" h="192">
                    <a:moveTo>
                      <a:pt x="223" y="2"/>
                    </a:moveTo>
                    <a:cubicBezTo>
                      <a:pt x="0" y="191"/>
                      <a:pt x="0" y="191"/>
                      <a:pt x="0" y="191"/>
                    </a:cubicBezTo>
                    <a:cubicBezTo>
                      <a:pt x="8" y="192"/>
                      <a:pt x="8" y="192"/>
                      <a:pt x="8" y="192"/>
                    </a:cubicBezTo>
                    <a:cubicBezTo>
                      <a:pt x="52" y="154"/>
                      <a:pt x="228" y="5"/>
                      <a:pt x="231" y="2"/>
                    </a:cubicBezTo>
                    <a:cubicBezTo>
                      <a:pt x="229" y="0"/>
                      <a:pt x="223" y="2"/>
                      <a:pt x="223" y="2"/>
                    </a:cubicBezTo>
                    <a:close/>
                  </a:path>
                </a:pathLst>
              </a:custGeom>
              <a:solidFill>
                <a:srgbClr val="48BD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02" name="Freeform 466">
                <a:extLst>
                  <a:ext uri="{FF2B5EF4-FFF2-40B4-BE49-F238E27FC236}">
                    <a16:creationId xmlns:a16="http://schemas.microsoft.com/office/drawing/2014/main" id="{530971B2-C127-8540-902C-91CF5BEAA1B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54" y="2159"/>
                <a:ext cx="110" cy="95"/>
              </a:xfrm>
              <a:custGeom>
                <a:avLst/>
                <a:gdLst>
                  <a:gd name="T0" fmla="*/ 0 w 225"/>
                  <a:gd name="T1" fmla="*/ 189 h 197"/>
                  <a:gd name="T2" fmla="*/ 0 w 225"/>
                  <a:gd name="T3" fmla="*/ 190 h 197"/>
                  <a:gd name="T4" fmla="*/ 0 w 225"/>
                  <a:gd name="T5" fmla="*/ 197 h 197"/>
                  <a:gd name="T6" fmla="*/ 222 w 225"/>
                  <a:gd name="T7" fmla="*/ 8 h 197"/>
                  <a:gd name="T8" fmla="*/ 223 w 225"/>
                  <a:gd name="T9" fmla="*/ 0 h 197"/>
                  <a:gd name="T10" fmla="*/ 0 w 225"/>
                  <a:gd name="T11" fmla="*/ 189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5" h="197">
                    <a:moveTo>
                      <a:pt x="0" y="189"/>
                    </a:moveTo>
                    <a:cubicBezTo>
                      <a:pt x="0" y="190"/>
                      <a:pt x="0" y="190"/>
                      <a:pt x="0" y="190"/>
                    </a:cubicBezTo>
                    <a:cubicBezTo>
                      <a:pt x="0" y="197"/>
                      <a:pt x="0" y="197"/>
                      <a:pt x="0" y="197"/>
                    </a:cubicBezTo>
                    <a:cubicBezTo>
                      <a:pt x="222" y="8"/>
                      <a:pt x="222" y="8"/>
                      <a:pt x="222" y="8"/>
                    </a:cubicBezTo>
                    <a:cubicBezTo>
                      <a:pt x="222" y="8"/>
                      <a:pt x="225" y="2"/>
                      <a:pt x="223" y="0"/>
                    </a:cubicBezTo>
                    <a:cubicBezTo>
                      <a:pt x="220" y="2"/>
                      <a:pt x="45" y="151"/>
                      <a:pt x="0" y="189"/>
                    </a:cubicBezTo>
                    <a:close/>
                  </a:path>
                </a:pathLst>
              </a:custGeom>
              <a:solidFill>
                <a:srgbClr val="48AF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03" name="Freeform 467">
                <a:extLst>
                  <a:ext uri="{FF2B5EF4-FFF2-40B4-BE49-F238E27FC236}">
                    <a16:creationId xmlns:a16="http://schemas.microsoft.com/office/drawing/2014/main" id="{3322757F-21F5-D749-80E2-C1B06D11404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5" y="2191"/>
                <a:ext cx="13" cy="11"/>
              </a:xfrm>
              <a:custGeom>
                <a:avLst/>
                <a:gdLst>
                  <a:gd name="T0" fmla="*/ 23 w 27"/>
                  <a:gd name="T1" fmla="*/ 0 h 23"/>
                  <a:gd name="T2" fmla="*/ 3 w 27"/>
                  <a:gd name="T3" fmla="*/ 1 h 23"/>
                  <a:gd name="T4" fmla="*/ 0 w 27"/>
                  <a:gd name="T5" fmla="*/ 8 h 23"/>
                  <a:gd name="T6" fmla="*/ 7 w 27"/>
                  <a:gd name="T7" fmla="*/ 13 h 23"/>
                  <a:gd name="T8" fmla="*/ 6 w 27"/>
                  <a:gd name="T9" fmla="*/ 20 h 23"/>
                  <a:gd name="T10" fmla="*/ 14 w 27"/>
                  <a:gd name="T11" fmla="*/ 23 h 23"/>
                  <a:gd name="T12" fmla="*/ 27 w 27"/>
                  <a:gd name="T13" fmla="*/ 8 h 23"/>
                  <a:gd name="T14" fmla="*/ 23 w 27"/>
                  <a:gd name="T15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23">
                    <a:moveTo>
                      <a:pt x="23" y="0"/>
                    </a:moveTo>
                    <a:cubicBezTo>
                      <a:pt x="17" y="0"/>
                      <a:pt x="10" y="1"/>
                      <a:pt x="3" y="1"/>
                    </a:cubicBezTo>
                    <a:cubicBezTo>
                      <a:pt x="5" y="4"/>
                      <a:pt x="0" y="8"/>
                      <a:pt x="0" y="8"/>
                    </a:cubicBezTo>
                    <a:cubicBezTo>
                      <a:pt x="0" y="8"/>
                      <a:pt x="4" y="8"/>
                      <a:pt x="7" y="13"/>
                    </a:cubicBezTo>
                    <a:cubicBezTo>
                      <a:pt x="9" y="17"/>
                      <a:pt x="6" y="20"/>
                      <a:pt x="6" y="20"/>
                    </a:cubicBezTo>
                    <a:cubicBezTo>
                      <a:pt x="6" y="20"/>
                      <a:pt x="13" y="20"/>
                      <a:pt x="14" y="23"/>
                    </a:cubicBezTo>
                    <a:cubicBezTo>
                      <a:pt x="14" y="23"/>
                      <a:pt x="23" y="13"/>
                      <a:pt x="27" y="8"/>
                    </a:cubicBezTo>
                    <a:cubicBezTo>
                      <a:pt x="27" y="7"/>
                      <a:pt x="24" y="1"/>
                      <a:pt x="23" y="0"/>
                    </a:cubicBezTo>
                    <a:close/>
                  </a:path>
                </a:pathLst>
              </a:custGeom>
              <a:solidFill>
                <a:srgbClr val="EACC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pic>
            <p:nvPicPr>
              <p:cNvPr id="1104" name="Picture 468">
                <a:extLst>
                  <a:ext uri="{FF2B5EF4-FFF2-40B4-BE49-F238E27FC236}">
                    <a16:creationId xmlns:a16="http://schemas.microsoft.com/office/drawing/2014/main" id="{EA4B47AB-E62A-F64B-9F68-18E5694A26D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3694" y="2189"/>
                <a:ext cx="7" cy="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05" name="Freeform 469">
                <a:extLst>
                  <a:ext uri="{FF2B5EF4-FFF2-40B4-BE49-F238E27FC236}">
                    <a16:creationId xmlns:a16="http://schemas.microsoft.com/office/drawing/2014/main" id="{0AA6A8CA-AB10-A948-A490-4DF00930D94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36" y="2194"/>
                <a:ext cx="153" cy="78"/>
              </a:xfrm>
              <a:custGeom>
                <a:avLst/>
                <a:gdLst>
                  <a:gd name="T0" fmla="*/ 312 w 314"/>
                  <a:gd name="T1" fmla="*/ 5 h 160"/>
                  <a:gd name="T2" fmla="*/ 305 w 314"/>
                  <a:gd name="T3" fmla="*/ 0 h 160"/>
                  <a:gd name="T4" fmla="*/ 0 w 314"/>
                  <a:gd name="T5" fmla="*/ 147 h 160"/>
                  <a:gd name="T6" fmla="*/ 6 w 314"/>
                  <a:gd name="T7" fmla="*/ 160 h 160"/>
                  <a:gd name="T8" fmla="*/ 311 w 314"/>
                  <a:gd name="T9" fmla="*/ 12 h 160"/>
                  <a:gd name="T10" fmla="*/ 312 w 314"/>
                  <a:gd name="T11" fmla="*/ 5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4" h="160">
                    <a:moveTo>
                      <a:pt x="312" y="5"/>
                    </a:moveTo>
                    <a:cubicBezTo>
                      <a:pt x="309" y="0"/>
                      <a:pt x="305" y="0"/>
                      <a:pt x="305" y="0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6" y="160"/>
                      <a:pt x="6" y="160"/>
                      <a:pt x="6" y="160"/>
                    </a:cubicBezTo>
                    <a:cubicBezTo>
                      <a:pt x="311" y="12"/>
                      <a:pt x="311" y="12"/>
                      <a:pt x="311" y="12"/>
                    </a:cubicBezTo>
                    <a:cubicBezTo>
                      <a:pt x="311" y="12"/>
                      <a:pt x="314" y="9"/>
                      <a:pt x="312" y="5"/>
                    </a:cubicBezTo>
                    <a:close/>
                  </a:path>
                </a:pathLst>
              </a:custGeom>
              <a:solidFill>
                <a:srgbClr val="D6E6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06" name="Freeform 470">
                <a:extLst>
                  <a:ext uri="{FF2B5EF4-FFF2-40B4-BE49-F238E27FC236}">
                    <a16:creationId xmlns:a16="http://schemas.microsoft.com/office/drawing/2014/main" id="{5AA049F6-5CD6-0F4D-B011-BFFD42AEB6C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39" y="2200"/>
                <a:ext cx="152" cy="74"/>
              </a:xfrm>
              <a:custGeom>
                <a:avLst/>
                <a:gdLst>
                  <a:gd name="T0" fmla="*/ 305 w 313"/>
                  <a:gd name="T1" fmla="*/ 0 h 151"/>
                  <a:gd name="T2" fmla="*/ 0 w 313"/>
                  <a:gd name="T3" fmla="*/ 148 h 151"/>
                  <a:gd name="T4" fmla="*/ 6 w 313"/>
                  <a:gd name="T5" fmla="*/ 151 h 151"/>
                  <a:gd name="T6" fmla="*/ 313 w 313"/>
                  <a:gd name="T7" fmla="*/ 3 h 151"/>
                  <a:gd name="T8" fmla="*/ 305 w 313"/>
                  <a:gd name="T9" fmla="*/ 0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3" h="151">
                    <a:moveTo>
                      <a:pt x="305" y="0"/>
                    </a:moveTo>
                    <a:cubicBezTo>
                      <a:pt x="0" y="148"/>
                      <a:pt x="0" y="148"/>
                      <a:pt x="0" y="148"/>
                    </a:cubicBezTo>
                    <a:cubicBezTo>
                      <a:pt x="6" y="151"/>
                      <a:pt x="6" y="151"/>
                      <a:pt x="6" y="151"/>
                    </a:cubicBezTo>
                    <a:cubicBezTo>
                      <a:pt x="59" y="125"/>
                      <a:pt x="310" y="5"/>
                      <a:pt x="313" y="3"/>
                    </a:cubicBezTo>
                    <a:cubicBezTo>
                      <a:pt x="312" y="0"/>
                      <a:pt x="305" y="0"/>
                      <a:pt x="305" y="0"/>
                    </a:cubicBezTo>
                    <a:close/>
                  </a:path>
                </a:pathLst>
              </a:custGeom>
              <a:solidFill>
                <a:srgbClr val="D6CF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07" name="Freeform 471">
                <a:extLst>
                  <a:ext uri="{FF2B5EF4-FFF2-40B4-BE49-F238E27FC236}">
                    <a16:creationId xmlns:a16="http://schemas.microsoft.com/office/drawing/2014/main" id="{49BCFAA6-396D-724C-B003-01A0DF20F2F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36" y="2191"/>
                <a:ext cx="151" cy="75"/>
              </a:xfrm>
              <a:custGeom>
                <a:avLst/>
                <a:gdLst>
                  <a:gd name="T0" fmla="*/ 2 w 310"/>
                  <a:gd name="T1" fmla="*/ 147 h 154"/>
                  <a:gd name="T2" fmla="*/ 2 w 310"/>
                  <a:gd name="T3" fmla="*/ 147 h 154"/>
                  <a:gd name="T4" fmla="*/ 0 w 310"/>
                  <a:gd name="T5" fmla="*/ 154 h 154"/>
                  <a:gd name="T6" fmla="*/ 305 w 310"/>
                  <a:gd name="T7" fmla="*/ 7 h 154"/>
                  <a:gd name="T8" fmla="*/ 308 w 310"/>
                  <a:gd name="T9" fmla="*/ 0 h 154"/>
                  <a:gd name="T10" fmla="*/ 2 w 310"/>
                  <a:gd name="T11" fmla="*/ 147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0" h="154">
                    <a:moveTo>
                      <a:pt x="2" y="147"/>
                    </a:moveTo>
                    <a:cubicBezTo>
                      <a:pt x="2" y="147"/>
                      <a:pt x="2" y="147"/>
                      <a:pt x="2" y="147"/>
                    </a:cubicBezTo>
                    <a:cubicBezTo>
                      <a:pt x="0" y="154"/>
                      <a:pt x="0" y="154"/>
                      <a:pt x="0" y="154"/>
                    </a:cubicBezTo>
                    <a:cubicBezTo>
                      <a:pt x="305" y="7"/>
                      <a:pt x="305" y="7"/>
                      <a:pt x="305" y="7"/>
                    </a:cubicBezTo>
                    <a:cubicBezTo>
                      <a:pt x="305" y="7"/>
                      <a:pt x="310" y="3"/>
                      <a:pt x="308" y="0"/>
                    </a:cubicBezTo>
                    <a:cubicBezTo>
                      <a:pt x="305" y="1"/>
                      <a:pt x="55" y="122"/>
                      <a:pt x="2" y="147"/>
                    </a:cubicBezTo>
                    <a:close/>
                  </a:path>
                </a:pathLst>
              </a:custGeom>
              <a:solidFill>
                <a:srgbClr val="D6C1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08" name="Freeform 472">
                <a:extLst>
                  <a:ext uri="{FF2B5EF4-FFF2-40B4-BE49-F238E27FC236}">
                    <a16:creationId xmlns:a16="http://schemas.microsoft.com/office/drawing/2014/main" id="{BD0977F3-429F-3845-B1E0-38644CC260B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04" y="2134"/>
                <a:ext cx="12" cy="12"/>
              </a:xfrm>
              <a:custGeom>
                <a:avLst/>
                <a:gdLst>
                  <a:gd name="T0" fmla="*/ 5 w 24"/>
                  <a:gd name="T1" fmla="*/ 1 h 25"/>
                  <a:gd name="T2" fmla="*/ 0 w 24"/>
                  <a:gd name="T3" fmla="*/ 21 h 25"/>
                  <a:gd name="T4" fmla="*/ 7 w 24"/>
                  <a:gd name="T5" fmla="*/ 25 h 25"/>
                  <a:gd name="T6" fmla="*/ 13 w 24"/>
                  <a:gd name="T7" fmla="*/ 21 h 25"/>
                  <a:gd name="T8" fmla="*/ 20 w 24"/>
                  <a:gd name="T9" fmla="*/ 23 h 25"/>
                  <a:gd name="T10" fmla="*/ 24 w 24"/>
                  <a:gd name="T11" fmla="*/ 16 h 25"/>
                  <a:gd name="T12" fmla="*/ 13 w 24"/>
                  <a:gd name="T13" fmla="*/ 0 h 25"/>
                  <a:gd name="T14" fmla="*/ 5 w 24"/>
                  <a:gd name="T15" fmla="*/ 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25">
                    <a:moveTo>
                      <a:pt x="5" y="1"/>
                    </a:moveTo>
                    <a:cubicBezTo>
                      <a:pt x="3" y="8"/>
                      <a:pt x="2" y="14"/>
                      <a:pt x="0" y="21"/>
                    </a:cubicBezTo>
                    <a:cubicBezTo>
                      <a:pt x="4" y="20"/>
                      <a:pt x="7" y="25"/>
                      <a:pt x="7" y="25"/>
                    </a:cubicBezTo>
                    <a:cubicBezTo>
                      <a:pt x="7" y="25"/>
                      <a:pt x="8" y="22"/>
                      <a:pt x="13" y="21"/>
                    </a:cubicBezTo>
                    <a:cubicBezTo>
                      <a:pt x="18" y="20"/>
                      <a:pt x="20" y="23"/>
                      <a:pt x="20" y="23"/>
                    </a:cubicBezTo>
                    <a:cubicBezTo>
                      <a:pt x="20" y="23"/>
                      <a:pt x="21" y="16"/>
                      <a:pt x="24" y="16"/>
                    </a:cubicBezTo>
                    <a:cubicBezTo>
                      <a:pt x="24" y="16"/>
                      <a:pt x="17" y="5"/>
                      <a:pt x="13" y="0"/>
                    </a:cubicBezTo>
                    <a:cubicBezTo>
                      <a:pt x="12" y="0"/>
                      <a:pt x="5" y="1"/>
                      <a:pt x="5" y="1"/>
                    </a:cubicBezTo>
                    <a:close/>
                  </a:path>
                </a:pathLst>
              </a:custGeom>
              <a:solidFill>
                <a:srgbClr val="EACC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pic>
            <p:nvPicPr>
              <p:cNvPr id="1109" name="Picture 473">
                <a:extLst>
                  <a:ext uri="{FF2B5EF4-FFF2-40B4-BE49-F238E27FC236}">
                    <a16:creationId xmlns:a16="http://schemas.microsoft.com/office/drawing/2014/main" id="{EC5DFB38-D320-6847-88AB-B54E86B0812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3504" y="2129"/>
                <a:ext cx="7" cy="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10" name="Freeform 474">
                <a:extLst>
                  <a:ext uri="{FF2B5EF4-FFF2-40B4-BE49-F238E27FC236}">
                    <a16:creationId xmlns:a16="http://schemas.microsoft.com/office/drawing/2014/main" id="{8A270792-AAFC-3D49-97D3-2275D179D89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07" y="2143"/>
                <a:ext cx="30" cy="120"/>
              </a:xfrm>
              <a:custGeom>
                <a:avLst/>
                <a:gdLst>
                  <a:gd name="T0" fmla="*/ 6 w 61"/>
                  <a:gd name="T1" fmla="*/ 1 h 246"/>
                  <a:gd name="T2" fmla="*/ 0 w 61"/>
                  <a:gd name="T3" fmla="*/ 5 h 246"/>
                  <a:gd name="T4" fmla="*/ 48 w 61"/>
                  <a:gd name="T5" fmla="*/ 246 h 246"/>
                  <a:gd name="T6" fmla="*/ 61 w 61"/>
                  <a:gd name="T7" fmla="*/ 243 h 246"/>
                  <a:gd name="T8" fmla="*/ 13 w 61"/>
                  <a:gd name="T9" fmla="*/ 3 h 246"/>
                  <a:gd name="T10" fmla="*/ 6 w 61"/>
                  <a:gd name="T11" fmla="*/ 1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246">
                    <a:moveTo>
                      <a:pt x="6" y="1"/>
                    </a:moveTo>
                    <a:cubicBezTo>
                      <a:pt x="1" y="2"/>
                      <a:pt x="0" y="5"/>
                      <a:pt x="0" y="5"/>
                    </a:cubicBezTo>
                    <a:cubicBezTo>
                      <a:pt x="48" y="246"/>
                      <a:pt x="48" y="246"/>
                      <a:pt x="48" y="246"/>
                    </a:cubicBezTo>
                    <a:cubicBezTo>
                      <a:pt x="61" y="243"/>
                      <a:pt x="61" y="243"/>
                      <a:pt x="61" y="24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3"/>
                      <a:pt x="11" y="0"/>
                      <a:pt x="6" y="1"/>
                    </a:cubicBezTo>
                    <a:close/>
                  </a:path>
                </a:pathLst>
              </a:custGeom>
              <a:solidFill>
                <a:srgbClr val="8056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11" name="Freeform 475">
                <a:extLst>
                  <a:ext uri="{FF2B5EF4-FFF2-40B4-BE49-F238E27FC236}">
                    <a16:creationId xmlns:a16="http://schemas.microsoft.com/office/drawing/2014/main" id="{C688E99D-2532-DA49-A2B4-86FB6DD09B9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14" y="2142"/>
                <a:ext cx="25" cy="119"/>
              </a:xfrm>
              <a:custGeom>
                <a:avLst/>
                <a:gdLst>
                  <a:gd name="T0" fmla="*/ 0 w 53"/>
                  <a:gd name="T1" fmla="*/ 7 h 247"/>
                  <a:gd name="T2" fmla="*/ 48 w 53"/>
                  <a:gd name="T3" fmla="*/ 247 h 247"/>
                  <a:gd name="T4" fmla="*/ 53 w 53"/>
                  <a:gd name="T5" fmla="*/ 241 h 247"/>
                  <a:gd name="T6" fmla="*/ 4 w 53"/>
                  <a:gd name="T7" fmla="*/ 0 h 247"/>
                  <a:gd name="T8" fmla="*/ 0 w 53"/>
                  <a:gd name="T9" fmla="*/ 7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247">
                    <a:moveTo>
                      <a:pt x="0" y="7"/>
                    </a:moveTo>
                    <a:cubicBezTo>
                      <a:pt x="48" y="247"/>
                      <a:pt x="48" y="247"/>
                      <a:pt x="48" y="247"/>
                    </a:cubicBezTo>
                    <a:cubicBezTo>
                      <a:pt x="53" y="241"/>
                      <a:pt x="53" y="241"/>
                      <a:pt x="53" y="241"/>
                    </a:cubicBezTo>
                    <a:cubicBezTo>
                      <a:pt x="41" y="184"/>
                      <a:pt x="5" y="3"/>
                      <a:pt x="4" y="0"/>
                    </a:cubicBezTo>
                    <a:cubicBezTo>
                      <a:pt x="1" y="0"/>
                      <a:pt x="0" y="7"/>
                      <a:pt x="0" y="7"/>
                    </a:cubicBezTo>
                    <a:close/>
                  </a:path>
                </a:pathLst>
              </a:custGeom>
              <a:solidFill>
                <a:srgbClr val="803F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12" name="Freeform 476">
                <a:extLst>
                  <a:ext uri="{FF2B5EF4-FFF2-40B4-BE49-F238E27FC236}">
                    <a16:creationId xmlns:a16="http://schemas.microsoft.com/office/drawing/2014/main" id="{23A102DE-DB28-A846-96B1-D8F2B867CB3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04" y="2143"/>
                <a:ext cx="27" cy="120"/>
              </a:xfrm>
              <a:custGeom>
                <a:avLst/>
                <a:gdLst>
                  <a:gd name="T0" fmla="*/ 49 w 55"/>
                  <a:gd name="T1" fmla="*/ 242 h 246"/>
                  <a:gd name="T2" fmla="*/ 49 w 55"/>
                  <a:gd name="T3" fmla="*/ 242 h 246"/>
                  <a:gd name="T4" fmla="*/ 55 w 55"/>
                  <a:gd name="T5" fmla="*/ 246 h 246"/>
                  <a:gd name="T6" fmla="*/ 7 w 55"/>
                  <a:gd name="T7" fmla="*/ 5 h 246"/>
                  <a:gd name="T8" fmla="*/ 0 w 55"/>
                  <a:gd name="T9" fmla="*/ 1 h 246"/>
                  <a:gd name="T10" fmla="*/ 49 w 55"/>
                  <a:gd name="T11" fmla="*/ 242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5" h="246">
                    <a:moveTo>
                      <a:pt x="49" y="242"/>
                    </a:moveTo>
                    <a:cubicBezTo>
                      <a:pt x="49" y="242"/>
                      <a:pt x="49" y="242"/>
                      <a:pt x="49" y="242"/>
                    </a:cubicBezTo>
                    <a:cubicBezTo>
                      <a:pt x="55" y="246"/>
                      <a:pt x="55" y="246"/>
                      <a:pt x="55" y="246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4" y="0"/>
                      <a:pt x="0" y="1"/>
                    </a:cubicBezTo>
                    <a:cubicBezTo>
                      <a:pt x="1" y="4"/>
                      <a:pt x="37" y="184"/>
                      <a:pt x="49" y="242"/>
                    </a:cubicBezTo>
                    <a:close/>
                  </a:path>
                </a:pathLst>
              </a:custGeom>
              <a:solidFill>
                <a:srgbClr val="8031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pic>
            <p:nvPicPr>
              <p:cNvPr id="1113" name="Picture 477">
                <a:extLst>
                  <a:ext uri="{FF2B5EF4-FFF2-40B4-BE49-F238E27FC236}">
                    <a16:creationId xmlns:a16="http://schemas.microsoft.com/office/drawing/2014/main" id="{F9B52E52-EC4F-4A4C-887A-BED144E3633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3512" y="2404"/>
                <a:ext cx="7" cy="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14" name="Freeform 478">
                <a:extLst>
                  <a:ext uri="{FF2B5EF4-FFF2-40B4-BE49-F238E27FC236}">
                    <a16:creationId xmlns:a16="http://schemas.microsoft.com/office/drawing/2014/main" id="{46008DA3-0F06-184A-9688-34B203FD9E44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13" y="2394"/>
                <a:ext cx="11" cy="13"/>
              </a:xfrm>
              <a:custGeom>
                <a:avLst/>
                <a:gdLst>
                  <a:gd name="T0" fmla="*/ 11 w 24"/>
                  <a:gd name="T1" fmla="*/ 27 h 27"/>
                  <a:gd name="T2" fmla="*/ 24 w 24"/>
                  <a:gd name="T3" fmla="*/ 11 h 27"/>
                  <a:gd name="T4" fmla="*/ 20 w 24"/>
                  <a:gd name="T5" fmla="*/ 4 h 27"/>
                  <a:gd name="T6" fmla="*/ 13 w 24"/>
                  <a:gd name="T7" fmla="*/ 6 h 27"/>
                  <a:gd name="T8" fmla="*/ 7 w 24"/>
                  <a:gd name="T9" fmla="*/ 0 h 27"/>
                  <a:gd name="T10" fmla="*/ 0 w 24"/>
                  <a:gd name="T11" fmla="*/ 5 h 27"/>
                  <a:gd name="T12" fmla="*/ 3 w 24"/>
                  <a:gd name="T13" fmla="*/ 24 h 27"/>
                  <a:gd name="T14" fmla="*/ 11 w 24"/>
                  <a:gd name="T15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27">
                    <a:moveTo>
                      <a:pt x="11" y="27"/>
                    </a:moveTo>
                    <a:cubicBezTo>
                      <a:pt x="15" y="21"/>
                      <a:pt x="20" y="16"/>
                      <a:pt x="24" y="11"/>
                    </a:cubicBezTo>
                    <a:cubicBezTo>
                      <a:pt x="20" y="10"/>
                      <a:pt x="20" y="4"/>
                      <a:pt x="20" y="4"/>
                    </a:cubicBezTo>
                    <a:cubicBezTo>
                      <a:pt x="20" y="4"/>
                      <a:pt x="17" y="7"/>
                      <a:pt x="13" y="6"/>
                    </a:cubicBezTo>
                    <a:cubicBezTo>
                      <a:pt x="8" y="4"/>
                      <a:pt x="7" y="0"/>
                      <a:pt x="7" y="0"/>
                    </a:cubicBezTo>
                    <a:cubicBezTo>
                      <a:pt x="7" y="0"/>
                      <a:pt x="3" y="5"/>
                      <a:pt x="0" y="5"/>
                    </a:cubicBezTo>
                    <a:cubicBezTo>
                      <a:pt x="0" y="4"/>
                      <a:pt x="2" y="18"/>
                      <a:pt x="3" y="24"/>
                    </a:cubicBezTo>
                    <a:cubicBezTo>
                      <a:pt x="3" y="24"/>
                      <a:pt x="10" y="26"/>
                      <a:pt x="11" y="27"/>
                    </a:cubicBezTo>
                    <a:close/>
                  </a:path>
                </a:pathLst>
              </a:custGeom>
              <a:solidFill>
                <a:srgbClr val="EACC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15" name="Freeform 479">
                <a:extLst>
                  <a:ext uri="{FF2B5EF4-FFF2-40B4-BE49-F238E27FC236}">
                    <a16:creationId xmlns:a16="http://schemas.microsoft.com/office/drawing/2014/main" id="{DDA318D3-DA1B-EE45-B21F-CFBCFABBAD7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16" y="2279"/>
                <a:ext cx="38" cy="118"/>
              </a:xfrm>
              <a:custGeom>
                <a:avLst/>
                <a:gdLst>
                  <a:gd name="T0" fmla="*/ 6 w 79"/>
                  <a:gd name="T1" fmla="*/ 242 h 243"/>
                  <a:gd name="T2" fmla="*/ 13 w 79"/>
                  <a:gd name="T3" fmla="*/ 240 h 243"/>
                  <a:gd name="T4" fmla="*/ 79 w 79"/>
                  <a:gd name="T5" fmla="*/ 4 h 243"/>
                  <a:gd name="T6" fmla="*/ 66 w 79"/>
                  <a:gd name="T7" fmla="*/ 0 h 243"/>
                  <a:gd name="T8" fmla="*/ 0 w 79"/>
                  <a:gd name="T9" fmla="*/ 236 h 243"/>
                  <a:gd name="T10" fmla="*/ 6 w 79"/>
                  <a:gd name="T11" fmla="*/ 242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9" h="243">
                    <a:moveTo>
                      <a:pt x="6" y="242"/>
                    </a:moveTo>
                    <a:cubicBezTo>
                      <a:pt x="10" y="243"/>
                      <a:pt x="13" y="240"/>
                      <a:pt x="13" y="240"/>
                    </a:cubicBezTo>
                    <a:cubicBezTo>
                      <a:pt x="79" y="4"/>
                      <a:pt x="79" y="4"/>
                      <a:pt x="79" y="4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0" y="236"/>
                      <a:pt x="0" y="236"/>
                      <a:pt x="0" y="236"/>
                    </a:cubicBezTo>
                    <a:cubicBezTo>
                      <a:pt x="0" y="236"/>
                      <a:pt x="1" y="240"/>
                      <a:pt x="6" y="242"/>
                    </a:cubicBezTo>
                    <a:close/>
                  </a:path>
                </a:pathLst>
              </a:custGeom>
              <a:solidFill>
                <a:srgbClr val="FFC30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16" name="Freeform 480">
                <a:extLst>
                  <a:ext uri="{FF2B5EF4-FFF2-40B4-BE49-F238E27FC236}">
                    <a16:creationId xmlns:a16="http://schemas.microsoft.com/office/drawing/2014/main" id="{2DC02DC8-4070-4A41-BB3E-FFD4A9E3C4A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13" y="2279"/>
                <a:ext cx="35" cy="117"/>
              </a:xfrm>
              <a:custGeom>
                <a:avLst/>
                <a:gdLst>
                  <a:gd name="T0" fmla="*/ 7 w 73"/>
                  <a:gd name="T1" fmla="*/ 236 h 241"/>
                  <a:gd name="T2" fmla="*/ 73 w 73"/>
                  <a:gd name="T3" fmla="*/ 0 h 241"/>
                  <a:gd name="T4" fmla="*/ 66 w 73"/>
                  <a:gd name="T5" fmla="*/ 3 h 241"/>
                  <a:gd name="T6" fmla="*/ 0 w 73"/>
                  <a:gd name="T7" fmla="*/ 241 h 241"/>
                  <a:gd name="T8" fmla="*/ 7 w 73"/>
                  <a:gd name="T9" fmla="*/ 236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241">
                    <a:moveTo>
                      <a:pt x="7" y="236"/>
                    </a:moveTo>
                    <a:cubicBezTo>
                      <a:pt x="73" y="0"/>
                      <a:pt x="73" y="0"/>
                      <a:pt x="73" y="0"/>
                    </a:cubicBezTo>
                    <a:cubicBezTo>
                      <a:pt x="66" y="3"/>
                      <a:pt x="66" y="3"/>
                      <a:pt x="66" y="3"/>
                    </a:cubicBezTo>
                    <a:cubicBezTo>
                      <a:pt x="50" y="59"/>
                      <a:pt x="1" y="237"/>
                      <a:pt x="0" y="241"/>
                    </a:cubicBezTo>
                    <a:cubicBezTo>
                      <a:pt x="3" y="241"/>
                      <a:pt x="7" y="236"/>
                      <a:pt x="7" y="236"/>
                    </a:cubicBezTo>
                    <a:close/>
                  </a:path>
                </a:pathLst>
              </a:custGeom>
              <a:solidFill>
                <a:srgbClr val="F9A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17" name="Freeform 481">
                <a:extLst>
                  <a:ext uri="{FF2B5EF4-FFF2-40B4-BE49-F238E27FC236}">
                    <a16:creationId xmlns:a16="http://schemas.microsoft.com/office/drawing/2014/main" id="{8381E2EF-68F8-754C-A567-2D20C7AD37D1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22" y="2281"/>
                <a:ext cx="34" cy="118"/>
              </a:xfrm>
              <a:custGeom>
                <a:avLst/>
                <a:gdLst>
                  <a:gd name="T0" fmla="*/ 70 w 70"/>
                  <a:gd name="T1" fmla="*/ 6 h 243"/>
                  <a:gd name="T2" fmla="*/ 70 w 70"/>
                  <a:gd name="T3" fmla="*/ 6 h 243"/>
                  <a:gd name="T4" fmla="*/ 66 w 70"/>
                  <a:gd name="T5" fmla="*/ 0 h 243"/>
                  <a:gd name="T6" fmla="*/ 0 w 70"/>
                  <a:gd name="T7" fmla="*/ 236 h 243"/>
                  <a:gd name="T8" fmla="*/ 4 w 70"/>
                  <a:gd name="T9" fmla="*/ 243 h 243"/>
                  <a:gd name="T10" fmla="*/ 70 w 70"/>
                  <a:gd name="T11" fmla="*/ 6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0" h="243">
                    <a:moveTo>
                      <a:pt x="70" y="6"/>
                    </a:moveTo>
                    <a:cubicBezTo>
                      <a:pt x="70" y="6"/>
                      <a:pt x="70" y="6"/>
                      <a:pt x="70" y="6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0" y="236"/>
                      <a:pt x="0" y="236"/>
                      <a:pt x="0" y="236"/>
                    </a:cubicBezTo>
                    <a:cubicBezTo>
                      <a:pt x="0" y="236"/>
                      <a:pt x="0" y="242"/>
                      <a:pt x="4" y="243"/>
                    </a:cubicBezTo>
                    <a:cubicBezTo>
                      <a:pt x="5" y="239"/>
                      <a:pt x="54" y="63"/>
                      <a:pt x="70" y="6"/>
                    </a:cubicBezTo>
                    <a:close/>
                  </a:path>
                </a:pathLst>
              </a:custGeom>
              <a:solidFill>
                <a:srgbClr val="ED9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18" name="Freeform 482">
                <a:extLst>
                  <a:ext uri="{FF2B5EF4-FFF2-40B4-BE49-F238E27FC236}">
                    <a16:creationId xmlns:a16="http://schemas.microsoft.com/office/drawing/2014/main" id="{B231303B-7BFE-0D41-BC86-C35E86C8DAC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64" y="2357"/>
                <a:ext cx="12" cy="12"/>
              </a:xfrm>
              <a:custGeom>
                <a:avLst/>
                <a:gdLst>
                  <a:gd name="T0" fmla="*/ 6 w 24"/>
                  <a:gd name="T1" fmla="*/ 25 h 25"/>
                  <a:gd name="T2" fmla="*/ 24 w 24"/>
                  <a:gd name="T3" fmla="*/ 17 h 25"/>
                  <a:gd name="T4" fmla="*/ 24 w 24"/>
                  <a:gd name="T5" fmla="*/ 9 h 25"/>
                  <a:gd name="T6" fmla="*/ 17 w 24"/>
                  <a:gd name="T7" fmla="*/ 7 h 25"/>
                  <a:gd name="T8" fmla="*/ 14 w 24"/>
                  <a:gd name="T9" fmla="*/ 0 h 25"/>
                  <a:gd name="T10" fmla="*/ 6 w 24"/>
                  <a:gd name="T11" fmla="*/ 1 h 25"/>
                  <a:gd name="T12" fmla="*/ 0 w 24"/>
                  <a:gd name="T13" fmla="*/ 19 h 25"/>
                  <a:gd name="T14" fmla="*/ 6 w 24"/>
                  <a:gd name="T15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25">
                    <a:moveTo>
                      <a:pt x="6" y="25"/>
                    </a:moveTo>
                    <a:cubicBezTo>
                      <a:pt x="12" y="22"/>
                      <a:pt x="18" y="20"/>
                      <a:pt x="24" y="17"/>
                    </a:cubicBezTo>
                    <a:cubicBezTo>
                      <a:pt x="22" y="15"/>
                      <a:pt x="24" y="9"/>
                      <a:pt x="24" y="9"/>
                    </a:cubicBezTo>
                    <a:cubicBezTo>
                      <a:pt x="24" y="9"/>
                      <a:pt x="21" y="11"/>
                      <a:pt x="17" y="7"/>
                    </a:cubicBezTo>
                    <a:cubicBezTo>
                      <a:pt x="13" y="4"/>
                      <a:pt x="14" y="0"/>
                      <a:pt x="14" y="0"/>
                    </a:cubicBezTo>
                    <a:cubicBezTo>
                      <a:pt x="14" y="0"/>
                      <a:pt x="8" y="3"/>
                      <a:pt x="6" y="1"/>
                    </a:cubicBezTo>
                    <a:cubicBezTo>
                      <a:pt x="6" y="0"/>
                      <a:pt x="2" y="13"/>
                      <a:pt x="0" y="19"/>
                    </a:cubicBezTo>
                    <a:cubicBezTo>
                      <a:pt x="0" y="20"/>
                      <a:pt x="5" y="25"/>
                      <a:pt x="6" y="25"/>
                    </a:cubicBezTo>
                    <a:close/>
                  </a:path>
                </a:pathLst>
              </a:custGeom>
              <a:solidFill>
                <a:srgbClr val="EACC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pic>
            <p:nvPicPr>
              <p:cNvPr id="1119" name="Picture 483">
                <a:extLst>
                  <a:ext uri="{FF2B5EF4-FFF2-40B4-BE49-F238E27FC236}">
                    <a16:creationId xmlns:a16="http://schemas.microsoft.com/office/drawing/2014/main" id="{8D5AADB2-365F-E741-A6A8-F86E849662C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3461" y="2365"/>
                <a:ext cx="7" cy="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20" name="Freeform 484">
                <a:extLst>
                  <a:ext uri="{FF2B5EF4-FFF2-40B4-BE49-F238E27FC236}">
                    <a16:creationId xmlns:a16="http://schemas.microsoft.com/office/drawing/2014/main" id="{B0489595-94AA-3A4F-9345-8606667C8E9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70" y="2279"/>
                <a:ext cx="78" cy="83"/>
              </a:xfrm>
              <a:custGeom>
                <a:avLst/>
                <a:gdLst>
                  <a:gd name="T0" fmla="*/ 4 w 159"/>
                  <a:gd name="T1" fmla="*/ 166 h 170"/>
                  <a:gd name="T2" fmla="*/ 11 w 159"/>
                  <a:gd name="T3" fmla="*/ 168 h 170"/>
                  <a:gd name="T4" fmla="*/ 159 w 159"/>
                  <a:gd name="T5" fmla="*/ 9 h 170"/>
                  <a:gd name="T6" fmla="*/ 149 w 159"/>
                  <a:gd name="T7" fmla="*/ 0 h 170"/>
                  <a:gd name="T8" fmla="*/ 1 w 159"/>
                  <a:gd name="T9" fmla="*/ 159 h 170"/>
                  <a:gd name="T10" fmla="*/ 4 w 159"/>
                  <a:gd name="T11" fmla="*/ 166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9" h="170">
                    <a:moveTo>
                      <a:pt x="4" y="166"/>
                    </a:moveTo>
                    <a:cubicBezTo>
                      <a:pt x="8" y="170"/>
                      <a:pt x="11" y="168"/>
                      <a:pt x="11" y="16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49" y="0"/>
                      <a:pt x="149" y="0"/>
                      <a:pt x="149" y="0"/>
                    </a:cubicBezTo>
                    <a:cubicBezTo>
                      <a:pt x="1" y="159"/>
                      <a:pt x="1" y="159"/>
                      <a:pt x="1" y="159"/>
                    </a:cubicBezTo>
                    <a:cubicBezTo>
                      <a:pt x="1" y="159"/>
                      <a:pt x="0" y="163"/>
                      <a:pt x="4" y="166"/>
                    </a:cubicBezTo>
                    <a:close/>
                  </a:path>
                </a:pathLst>
              </a:custGeom>
              <a:solidFill>
                <a:srgbClr val="249E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21" name="Freeform 485">
                <a:extLst>
                  <a:ext uri="{FF2B5EF4-FFF2-40B4-BE49-F238E27FC236}">
                    <a16:creationId xmlns:a16="http://schemas.microsoft.com/office/drawing/2014/main" id="{8FE204B7-1522-8247-A8B5-D754D9B7D66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67" y="2279"/>
                <a:ext cx="76" cy="79"/>
              </a:xfrm>
              <a:custGeom>
                <a:avLst/>
                <a:gdLst>
                  <a:gd name="T0" fmla="*/ 8 w 156"/>
                  <a:gd name="T1" fmla="*/ 160 h 163"/>
                  <a:gd name="T2" fmla="*/ 156 w 156"/>
                  <a:gd name="T3" fmla="*/ 1 h 163"/>
                  <a:gd name="T4" fmla="*/ 149 w 156"/>
                  <a:gd name="T5" fmla="*/ 0 h 163"/>
                  <a:gd name="T6" fmla="*/ 0 w 156"/>
                  <a:gd name="T7" fmla="*/ 161 h 163"/>
                  <a:gd name="T8" fmla="*/ 8 w 156"/>
                  <a:gd name="T9" fmla="*/ 16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6" h="163">
                    <a:moveTo>
                      <a:pt x="8" y="160"/>
                    </a:moveTo>
                    <a:cubicBezTo>
                      <a:pt x="156" y="1"/>
                      <a:pt x="156" y="1"/>
                      <a:pt x="156" y="1"/>
                    </a:cubicBezTo>
                    <a:cubicBezTo>
                      <a:pt x="149" y="0"/>
                      <a:pt x="149" y="0"/>
                      <a:pt x="149" y="0"/>
                    </a:cubicBezTo>
                    <a:cubicBezTo>
                      <a:pt x="109" y="43"/>
                      <a:pt x="3" y="158"/>
                      <a:pt x="0" y="161"/>
                    </a:cubicBezTo>
                    <a:cubicBezTo>
                      <a:pt x="2" y="163"/>
                      <a:pt x="8" y="160"/>
                      <a:pt x="8" y="160"/>
                    </a:cubicBezTo>
                    <a:close/>
                  </a:path>
                </a:pathLst>
              </a:custGeom>
              <a:solidFill>
                <a:srgbClr val="248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22" name="Freeform 486">
                <a:extLst>
                  <a:ext uri="{FF2B5EF4-FFF2-40B4-BE49-F238E27FC236}">
                    <a16:creationId xmlns:a16="http://schemas.microsoft.com/office/drawing/2014/main" id="{D8C1C951-F781-3849-9DB5-4720192A1ED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75" y="2284"/>
                <a:ext cx="73" cy="81"/>
              </a:xfrm>
              <a:custGeom>
                <a:avLst/>
                <a:gdLst>
                  <a:gd name="T0" fmla="*/ 151 w 151"/>
                  <a:gd name="T1" fmla="*/ 7 h 167"/>
                  <a:gd name="T2" fmla="*/ 151 w 151"/>
                  <a:gd name="T3" fmla="*/ 7 h 167"/>
                  <a:gd name="T4" fmla="*/ 150 w 151"/>
                  <a:gd name="T5" fmla="*/ 0 h 167"/>
                  <a:gd name="T6" fmla="*/ 2 w 151"/>
                  <a:gd name="T7" fmla="*/ 159 h 167"/>
                  <a:gd name="T8" fmla="*/ 2 w 151"/>
                  <a:gd name="T9" fmla="*/ 167 h 167"/>
                  <a:gd name="T10" fmla="*/ 151 w 151"/>
                  <a:gd name="T11" fmla="*/ 7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1" h="167">
                    <a:moveTo>
                      <a:pt x="151" y="7"/>
                    </a:moveTo>
                    <a:cubicBezTo>
                      <a:pt x="151" y="7"/>
                      <a:pt x="151" y="7"/>
                      <a:pt x="151" y="7"/>
                    </a:cubicBezTo>
                    <a:cubicBezTo>
                      <a:pt x="150" y="0"/>
                      <a:pt x="150" y="0"/>
                      <a:pt x="150" y="0"/>
                    </a:cubicBezTo>
                    <a:cubicBezTo>
                      <a:pt x="2" y="159"/>
                      <a:pt x="2" y="159"/>
                      <a:pt x="2" y="159"/>
                    </a:cubicBezTo>
                    <a:cubicBezTo>
                      <a:pt x="2" y="159"/>
                      <a:pt x="0" y="165"/>
                      <a:pt x="2" y="167"/>
                    </a:cubicBezTo>
                    <a:cubicBezTo>
                      <a:pt x="5" y="164"/>
                      <a:pt x="110" y="50"/>
                      <a:pt x="151" y="7"/>
                    </a:cubicBezTo>
                    <a:close/>
                  </a:path>
                </a:pathLst>
              </a:custGeom>
              <a:solidFill>
                <a:srgbClr val="2479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pic>
            <p:nvPicPr>
              <p:cNvPr id="1123" name="Picture 487">
                <a:extLst>
                  <a:ext uri="{FF2B5EF4-FFF2-40B4-BE49-F238E27FC236}">
                    <a16:creationId xmlns:a16="http://schemas.microsoft.com/office/drawing/2014/main" id="{AC6F0BB4-211E-474F-B449-37D1DC36731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3666" y="2217"/>
                <a:ext cx="7" cy="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24" name="Freeform 488">
                <a:extLst>
                  <a:ext uri="{FF2B5EF4-FFF2-40B4-BE49-F238E27FC236}">
                    <a16:creationId xmlns:a16="http://schemas.microsoft.com/office/drawing/2014/main" id="{5D24A3BD-76B8-DE44-AB71-183A43A44A5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57" y="2218"/>
                <a:ext cx="13" cy="11"/>
              </a:xfrm>
              <a:custGeom>
                <a:avLst/>
                <a:gdLst>
                  <a:gd name="T0" fmla="*/ 23 w 27"/>
                  <a:gd name="T1" fmla="*/ 0 h 23"/>
                  <a:gd name="T2" fmla="*/ 3 w 27"/>
                  <a:gd name="T3" fmla="*/ 0 h 23"/>
                  <a:gd name="T4" fmla="*/ 0 w 27"/>
                  <a:gd name="T5" fmla="*/ 8 h 23"/>
                  <a:gd name="T6" fmla="*/ 6 w 27"/>
                  <a:gd name="T7" fmla="*/ 12 h 23"/>
                  <a:gd name="T8" fmla="*/ 6 w 27"/>
                  <a:gd name="T9" fmla="*/ 20 h 23"/>
                  <a:gd name="T10" fmla="*/ 13 w 27"/>
                  <a:gd name="T11" fmla="*/ 22 h 23"/>
                  <a:gd name="T12" fmla="*/ 27 w 27"/>
                  <a:gd name="T13" fmla="*/ 8 h 23"/>
                  <a:gd name="T14" fmla="*/ 23 w 27"/>
                  <a:gd name="T15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23">
                    <a:moveTo>
                      <a:pt x="23" y="0"/>
                    </a:moveTo>
                    <a:cubicBezTo>
                      <a:pt x="17" y="0"/>
                      <a:pt x="10" y="0"/>
                      <a:pt x="3" y="0"/>
                    </a:cubicBezTo>
                    <a:cubicBezTo>
                      <a:pt x="5" y="3"/>
                      <a:pt x="0" y="8"/>
                      <a:pt x="0" y="8"/>
                    </a:cubicBezTo>
                    <a:cubicBezTo>
                      <a:pt x="0" y="8"/>
                      <a:pt x="4" y="8"/>
                      <a:pt x="6" y="12"/>
                    </a:cubicBezTo>
                    <a:cubicBezTo>
                      <a:pt x="8" y="17"/>
                      <a:pt x="6" y="20"/>
                      <a:pt x="6" y="20"/>
                    </a:cubicBezTo>
                    <a:cubicBezTo>
                      <a:pt x="6" y="20"/>
                      <a:pt x="12" y="20"/>
                      <a:pt x="13" y="22"/>
                    </a:cubicBezTo>
                    <a:cubicBezTo>
                      <a:pt x="13" y="23"/>
                      <a:pt x="22" y="13"/>
                      <a:pt x="27" y="8"/>
                    </a:cubicBezTo>
                    <a:cubicBezTo>
                      <a:pt x="27" y="7"/>
                      <a:pt x="24" y="1"/>
                      <a:pt x="23" y="0"/>
                    </a:cubicBezTo>
                    <a:close/>
                  </a:path>
                </a:pathLst>
              </a:custGeom>
              <a:solidFill>
                <a:srgbClr val="EACC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25" name="Freeform 489">
                <a:extLst>
                  <a:ext uri="{FF2B5EF4-FFF2-40B4-BE49-F238E27FC236}">
                    <a16:creationId xmlns:a16="http://schemas.microsoft.com/office/drawing/2014/main" id="{207E7646-E6DB-D548-B8F5-A4180ACC82A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55" y="2222"/>
                <a:ext cx="106" cy="53"/>
              </a:xfrm>
              <a:custGeom>
                <a:avLst/>
                <a:gdLst>
                  <a:gd name="T0" fmla="*/ 216 w 218"/>
                  <a:gd name="T1" fmla="*/ 4 h 108"/>
                  <a:gd name="T2" fmla="*/ 210 w 218"/>
                  <a:gd name="T3" fmla="*/ 0 h 108"/>
                  <a:gd name="T4" fmla="*/ 0 w 218"/>
                  <a:gd name="T5" fmla="*/ 96 h 108"/>
                  <a:gd name="T6" fmla="*/ 5 w 218"/>
                  <a:gd name="T7" fmla="*/ 108 h 108"/>
                  <a:gd name="T8" fmla="*/ 216 w 218"/>
                  <a:gd name="T9" fmla="*/ 12 h 108"/>
                  <a:gd name="T10" fmla="*/ 216 w 218"/>
                  <a:gd name="T11" fmla="*/ 4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8" h="108">
                    <a:moveTo>
                      <a:pt x="216" y="4"/>
                    </a:moveTo>
                    <a:cubicBezTo>
                      <a:pt x="214" y="0"/>
                      <a:pt x="210" y="0"/>
                      <a:pt x="210" y="0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5" y="108"/>
                      <a:pt x="5" y="108"/>
                      <a:pt x="5" y="108"/>
                    </a:cubicBezTo>
                    <a:cubicBezTo>
                      <a:pt x="216" y="12"/>
                      <a:pt x="216" y="12"/>
                      <a:pt x="216" y="12"/>
                    </a:cubicBezTo>
                    <a:cubicBezTo>
                      <a:pt x="216" y="12"/>
                      <a:pt x="218" y="9"/>
                      <a:pt x="216" y="4"/>
                    </a:cubicBezTo>
                    <a:close/>
                  </a:path>
                </a:pathLst>
              </a:custGeom>
              <a:solidFill>
                <a:srgbClr val="FF65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26" name="Freeform 490">
                <a:extLst>
                  <a:ext uri="{FF2B5EF4-FFF2-40B4-BE49-F238E27FC236}">
                    <a16:creationId xmlns:a16="http://schemas.microsoft.com/office/drawing/2014/main" id="{62A63975-A91C-844C-AFC5-90F9B252D52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57" y="2228"/>
                <a:ext cx="106" cy="48"/>
              </a:xfrm>
              <a:custGeom>
                <a:avLst/>
                <a:gdLst>
                  <a:gd name="T0" fmla="*/ 211 w 218"/>
                  <a:gd name="T1" fmla="*/ 0 h 99"/>
                  <a:gd name="T2" fmla="*/ 0 w 218"/>
                  <a:gd name="T3" fmla="*/ 96 h 99"/>
                  <a:gd name="T4" fmla="*/ 7 w 218"/>
                  <a:gd name="T5" fmla="*/ 99 h 99"/>
                  <a:gd name="T6" fmla="*/ 218 w 218"/>
                  <a:gd name="T7" fmla="*/ 2 h 99"/>
                  <a:gd name="T8" fmla="*/ 211 w 218"/>
                  <a:gd name="T9" fmla="*/ 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8" h="99">
                    <a:moveTo>
                      <a:pt x="211" y="0"/>
                    </a:moveTo>
                    <a:cubicBezTo>
                      <a:pt x="0" y="96"/>
                      <a:pt x="0" y="96"/>
                      <a:pt x="0" y="96"/>
                    </a:cubicBezTo>
                    <a:cubicBezTo>
                      <a:pt x="7" y="99"/>
                      <a:pt x="7" y="99"/>
                      <a:pt x="7" y="99"/>
                    </a:cubicBezTo>
                    <a:cubicBezTo>
                      <a:pt x="60" y="75"/>
                      <a:pt x="215" y="4"/>
                      <a:pt x="218" y="2"/>
                    </a:cubicBezTo>
                    <a:cubicBezTo>
                      <a:pt x="217" y="0"/>
                      <a:pt x="211" y="0"/>
                      <a:pt x="211" y="0"/>
                    </a:cubicBezTo>
                    <a:close/>
                  </a:path>
                </a:pathLst>
              </a:custGeom>
              <a:solidFill>
                <a:srgbClr val="FF4E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27" name="Freeform 491">
                <a:extLst>
                  <a:ext uri="{FF2B5EF4-FFF2-40B4-BE49-F238E27FC236}">
                    <a16:creationId xmlns:a16="http://schemas.microsoft.com/office/drawing/2014/main" id="{F090314F-C07C-4A4B-B410-67FE26E7C44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55" y="2218"/>
                <a:ext cx="104" cy="51"/>
              </a:xfrm>
              <a:custGeom>
                <a:avLst/>
                <a:gdLst>
                  <a:gd name="T0" fmla="*/ 2 w 215"/>
                  <a:gd name="T1" fmla="*/ 97 h 104"/>
                  <a:gd name="T2" fmla="*/ 2 w 215"/>
                  <a:gd name="T3" fmla="*/ 97 h 104"/>
                  <a:gd name="T4" fmla="*/ 0 w 215"/>
                  <a:gd name="T5" fmla="*/ 104 h 104"/>
                  <a:gd name="T6" fmla="*/ 210 w 215"/>
                  <a:gd name="T7" fmla="*/ 8 h 104"/>
                  <a:gd name="T8" fmla="*/ 213 w 215"/>
                  <a:gd name="T9" fmla="*/ 0 h 104"/>
                  <a:gd name="T10" fmla="*/ 2 w 215"/>
                  <a:gd name="T11" fmla="*/ 97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5" h="104">
                    <a:moveTo>
                      <a:pt x="2" y="97"/>
                    </a:moveTo>
                    <a:cubicBezTo>
                      <a:pt x="2" y="97"/>
                      <a:pt x="2" y="97"/>
                      <a:pt x="2" y="97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210" y="8"/>
                      <a:pt x="210" y="8"/>
                      <a:pt x="210" y="8"/>
                    </a:cubicBezTo>
                    <a:cubicBezTo>
                      <a:pt x="210" y="8"/>
                      <a:pt x="215" y="3"/>
                      <a:pt x="213" y="0"/>
                    </a:cubicBezTo>
                    <a:cubicBezTo>
                      <a:pt x="210" y="2"/>
                      <a:pt x="56" y="72"/>
                      <a:pt x="2" y="97"/>
                    </a:cubicBezTo>
                    <a:close/>
                  </a:path>
                </a:pathLst>
              </a:custGeom>
              <a:solidFill>
                <a:srgbClr val="FF40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pic>
            <p:nvPicPr>
              <p:cNvPr id="1128" name="Picture 492">
                <a:extLst>
                  <a:ext uri="{FF2B5EF4-FFF2-40B4-BE49-F238E27FC236}">
                    <a16:creationId xmlns:a16="http://schemas.microsoft.com/office/drawing/2014/main" id="{259D59C1-24E5-9948-B5C6-18EEAFE7DB3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3712" y="2224"/>
                <a:ext cx="8" cy="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29" name="Freeform 493">
                <a:extLst>
                  <a:ext uri="{FF2B5EF4-FFF2-40B4-BE49-F238E27FC236}">
                    <a16:creationId xmlns:a16="http://schemas.microsoft.com/office/drawing/2014/main" id="{DAF65B05-6FBF-C947-B28E-BF95C26A73B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703" y="2225"/>
                <a:ext cx="13" cy="11"/>
              </a:xfrm>
              <a:custGeom>
                <a:avLst/>
                <a:gdLst>
                  <a:gd name="T0" fmla="*/ 23 w 26"/>
                  <a:gd name="T1" fmla="*/ 2 h 23"/>
                  <a:gd name="T2" fmla="*/ 3 w 26"/>
                  <a:gd name="T3" fmla="*/ 0 h 23"/>
                  <a:gd name="T4" fmla="*/ 0 w 26"/>
                  <a:gd name="T5" fmla="*/ 7 h 23"/>
                  <a:gd name="T6" fmla="*/ 5 w 26"/>
                  <a:gd name="T7" fmla="*/ 12 h 23"/>
                  <a:gd name="T8" fmla="*/ 4 w 26"/>
                  <a:gd name="T9" fmla="*/ 20 h 23"/>
                  <a:gd name="T10" fmla="*/ 12 w 26"/>
                  <a:gd name="T11" fmla="*/ 23 h 23"/>
                  <a:gd name="T12" fmla="*/ 26 w 26"/>
                  <a:gd name="T13" fmla="*/ 10 h 23"/>
                  <a:gd name="T14" fmla="*/ 23 w 26"/>
                  <a:gd name="T15" fmla="*/ 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23">
                    <a:moveTo>
                      <a:pt x="23" y="2"/>
                    </a:moveTo>
                    <a:cubicBezTo>
                      <a:pt x="17" y="1"/>
                      <a:pt x="10" y="1"/>
                      <a:pt x="3" y="0"/>
                    </a:cubicBezTo>
                    <a:cubicBezTo>
                      <a:pt x="5" y="3"/>
                      <a:pt x="0" y="7"/>
                      <a:pt x="0" y="7"/>
                    </a:cubicBezTo>
                    <a:cubicBezTo>
                      <a:pt x="0" y="7"/>
                      <a:pt x="4" y="8"/>
                      <a:pt x="5" y="12"/>
                    </a:cubicBezTo>
                    <a:cubicBezTo>
                      <a:pt x="7" y="17"/>
                      <a:pt x="4" y="20"/>
                      <a:pt x="4" y="20"/>
                    </a:cubicBezTo>
                    <a:cubicBezTo>
                      <a:pt x="4" y="20"/>
                      <a:pt x="11" y="21"/>
                      <a:pt x="12" y="23"/>
                    </a:cubicBezTo>
                    <a:cubicBezTo>
                      <a:pt x="12" y="23"/>
                      <a:pt x="21" y="14"/>
                      <a:pt x="26" y="10"/>
                    </a:cubicBezTo>
                    <a:cubicBezTo>
                      <a:pt x="26" y="9"/>
                      <a:pt x="24" y="2"/>
                      <a:pt x="23" y="2"/>
                    </a:cubicBezTo>
                    <a:close/>
                  </a:path>
                </a:pathLst>
              </a:custGeom>
              <a:solidFill>
                <a:srgbClr val="EACC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30" name="Freeform 494">
                <a:extLst>
                  <a:ext uri="{FF2B5EF4-FFF2-40B4-BE49-F238E27FC236}">
                    <a16:creationId xmlns:a16="http://schemas.microsoft.com/office/drawing/2014/main" id="{C355CD06-9DEA-E546-BBBF-355D5E8923F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48" y="2228"/>
                <a:ext cx="158" cy="63"/>
              </a:xfrm>
              <a:custGeom>
                <a:avLst/>
                <a:gdLst>
                  <a:gd name="T0" fmla="*/ 324 w 326"/>
                  <a:gd name="T1" fmla="*/ 5 h 128"/>
                  <a:gd name="T2" fmla="*/ 319 w 326"/>
                  <a:gd name="T3" fmla="*/ 0 h 128"/>
                  <a:gd name="T4" fmla="*/ 0 w 326"/>
                  <a:gd name="T5" fmla="*/ 115 h 128"/>
                  <a:gd name="T6" fmla="*/ 4 w 326"/>
                  <a:gd name="T7" fmla="*/ 128 h 128"/>
                  <a:gd name="T8" fmla="*/ 323 w 326"/>
                  <a:gd name="T9" fmla="*/ 13 h 128"/>
                  <a:gd name="T10" fmla="*/ 324 w 326"/>
                  <a:gd name="T11" fmla="*/ 5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6" h="128">
                    <a:moveTo>
                      <a:pt x="324" y="5"/>
                    </a:moveTo>
                    <a:cubicBezTo>
                      <a:pt x="323" y="1"/>
                      <a:pt x="319" y="0"/>
                      <a:pt x="319" y="0"/>
                    </a:cubicBezTo>
                    <a:cubicBezTo>
                      <a:pt x="0" y="115"/>
                      <a:pt x="0" y="115"/>
                      <a:pt x="0" y="115"/>
                    </a:cubicBezTo>
                    <a:cubicBezTo>
                      <a:pt x="4" y="128"/>
                      <a:pt x="4" y="128"/>
                      <a:pt x="4" y="128"/>
                    </a:cubicBezTo>
                    <a:cubicBezTo>
                      <a:pt x="323" y="13"/>
                      <a:pt x="323" y="13"/>
                      <a:pt x="323" y="13"/>
                    </a:cubicBezTo>
                    <a:cubicBezTo>
                      <a:pt x="323" y="13"/>
                      <a:pt x="326" y="10"/>
                      <a:pt x="324" y="5"/>
                    </a:cubicBezTo>
                    <a:close/>
                  </a:path>
                </a:pathLst>
              </a:custGeom>
              <a:solidFill>
                <a:srgbClr val="EB65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31" name="Freeform 495">
                <a:extLst>
                  <a:ext uri="{FF2B5EF4-FFF2-40B4-BE49-F238E27FC236}">
                    <a16:creationId xmlns:a16="http://schemas.microsoft.com/office/drawing/2014/main" id="{E5E14FAC-A96A-C548-8FB0-A4EBEAF689B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50" y="2235"/>
                <a:ext cx="159" cy="57"/>
              </a:xfrm>
              <a:custGeom>
                <a:avLst/>
                <a:gdLst>
                  <a:gd name="T0" fmla="*/ 319 w 327"/>
                  <a:gd name="T1" fmla="*/ 0 h 118"/>
                  <a:gd name="T2" fmla="*/ 0 w 327"/>
                  <a:gd name="T3" fmla="*/ 115 h 118"/>
                  <a:gd name="T4" fmla="*/ 6 w 327"/>
                  <a:gd name="T5" fmla="*/ 118 h 118"/>
                  <a:gd name="T6" fmla="*/ 327 w 327"/>
                  <a:gd name="T7" fmla="*/ 3 h 118"/>
                  <a:gd name="T8" fmla="*/ 319 w 327"/>
                  <a:gd name="T9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7" h="118">
                    <a:moveTo>
                      <a:pt x="319" y="0"/>
                    </a:moveTo>
                    <a:cubicBezTo>
                      <a:pt x="0" y="115"/>
                      <a:pt x="0" y="115"/>
                      <a:pt x="0" y="115"/>
                    </a:cubicBezTo>
                    <a:cubicBezTo>
                      <a:pt x="6" y="118"/>
                      <a:pt x="6" y="118"/>
                      <a:pt x="6" y="118"/>
                    </a:cubicBezTo>
                    <a:cubicBezTo>
                      <a:pt x="61" y="99"/>
                      <a:pt x="323" y="5"/>
                      <a:pt x="327" y="3"/>
                    </a:cubicBezTo>
                    <a:cubicBezTo>
                      <a:pt x="326" y="1"/>
                      <a:pt x="319" y="0"/>
                      <a:pt x="319" y="0"/>
                    </a:cubicBezTo>
                    <a:close/>
                  </a:path>
                </a:pathLst>
              </a:custGeom>
              <a:solidFill>
                <a:srgbClr val="EB4E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32" name="Freeform 496">
                <a:extLst>
                  <a:ext uri="{FF2B5EF4-FFF2-40B4-BE49-F238E27FC236}">
                    <a16:creationId xmlns:a16="http://schemas.microsoft.com/office/drawing/2014/main" id="{FE42E278-0993-5942-91BA-665256D2951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48" y="2225"/>
                <a:ext cx="158" cy="59"/>
              </a:xfrm>
              <a:custGeom>
                <a:avLst/>
                <a:gdLst>
                  <a:gd name="T0" fmla="*/ 2 w 324"/>
                  <a:gd name="T1" fmla="*/ 115 h 122"/>
                  <a:gd name="T2" fmla="*/ 2 w 324"/>
                  <a:gd name="T3" fmla="*/ 115 h 122"/>
                  <a:gd name="T4" fmla="*/ 0 w 324"/>
                  <a:gd name="T5" fmla="*/ 122 h 122"/>
                  <a:gd name="T6" fmla="*/ 319 w 324"/>
                  <a:gd name="T7" fmla="*/ 7 h 122"/>
                  <a:gd name="T8" fmla="*/ 322 w 324"/>
                  <a:gd name="T9" fmla="*/ 0 h 122"/>
                  <a:gd name="T10" fmla="*/ 2 w 324"/>
                  <a:gd name="T11" fmla="*/ 115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4" h="122">
                    <a:moveTo>
                      <a:pt x="2" y="115"/>
                    </a:moveTo>
                    <a:cubicBezTo>
                      <a:pt x="2" y="115"/>
                      <a:pt x="2" y="115"/>
                      <a:pt x="2" y="115"/>
                    </a:cubicBezTo>
                    <a:cubicBezTo>
                      <a:pt x="0" y="122"/>
                      <a:pt x="0" y="122"/>
                      <a:pt x="0" y="122"/>
                    </a:cubicBezTo>
                    <a:cubicBezTo>
                      <a:pt x="319" y="7"/>
                      <a:pt x="319" y="7"/>
                      <a:pt x="319" y="7"/>
                    </a:cubicBezTo>
                    <a:cubicBezTo>
                      <a:pt x="319" y="7"/>
                      <a:pt x="324" y="3"/>
                      <a:pt x="322" y="0"/>
                    </a:cubicBezTo>
                    <a:cubicBezTo>
                      <a:pt x="319" y="1"/>
                      <a:pt x="58" y="95"/>
                      <a:pt x="2" y="115"/>
                    </a:cubicBezTo>
                    <a:close/>
                  </a:path>
                </a:pathLst>
              </a:custGeom>
              <a:solidFill>
                <a:srgbClr val="EB40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pic>
            <p:nvPicPr>
              <p:cNvPr id="1133" name="Picture 497">
                <a:extLst>
                  <a:ext uri="{FF2B5EF4-FFF2-40B4-BE49-F238E27FC236}">
                    <a16:creationId xmlns:a16="http://schemas.microsoft.com/office/drawing/2014/main" id="{E13FB2D8-4911-BD4F-BBDE-8D449CCA350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3625" y="2151"/>
                <a:ext cx="7" cy="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34" name="Freeform 498">
                <a:extLst>
                  <a:ext uri="{FF2B5EF4-FFF2-40B4-BE49-F238E27FC236}">
                    <a16:creationId xmlns:a16="http://schemas.microsoft.com/office/drawing/2014/main" id="{CAE35C8D-7BD1-C442-A3EB-1FE8311A5F54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18" y="2154"/>
                <a:ext cx="12" cy="12"/>
              </a:xfrm>
              <a:custGeom>
                <a:avLst/>
                <a:gdLst>
                  <a:gd name="T0" fmla="*/ 18 w 25"/>
                  <a:gd name="T1" fmla="*/ 0 h 25"/>
                  <a:gd name="T2" fmla="*/ 0 w 25"/>
                  <a:gd name="T3" fmla="*/ 9 h 25"/>
                  <a:gd name="T4" fmla="*/ 1 w 25"/>
                  <a:gd name="T5" fmla="*/ 17 h 25"/>
                  <a:gd name="T6" fmla="*/ 9 w 25"/>
                  <a:gd name="T7" fmla="*/ 19 h 25"/>
                  <a:gd name="T8" fmla="*/ 12 w 25"/>
                  <a:gd name="T9" fmla="*/ 25 h 25"/>
                  <a:gd name="T10" fmla="*/ 20 w 25"/>
                  <a:gd name="T11" fmla="*/ 24 h 25"/>
                  <a:gd name="T12" fmla="*/ 25 w 25"/>
                  <a:gd name="T13" fmla="*/ 4 h 25"/>
                  <a:gd name="T14" fmla="*/ 18 w 25"/>
                  <a:gd name="T15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25">
                    <a:moveTo>
                      <a:pt x="18" y="0"/>
                    </a:moveTo>
                    <a:cubicBezTo>
                      <a:pt x="12" y="3"/>
                      <a:pt x="6" y="6"/>
                      <a:pt x="0" y="9"/>
                    </a:cubicBezTo>
                    <a:cubicBezTo>
                      <a:pt x="3" y="11"/>
                      <a:pt x="1" y="17"/>
                      <a:pt x="1" y="17"/>
                    </a:cubicBezTo>
                    <a:cubicBezTo>
                      <a:pt x="1" y="17"/>
                      <a:pt x="5" y="15"/>
                      <a:pt x="9" y="19"/>
                    </a:cubicBezTo>
                    <a:cubicBezTo>
                      <a:pt x="13" y="22"/>
                      <a:pt x="12" y="25"/>
                      <a:pt x="12" y="25"/>
                    </a:cubicBezTo>
                    <a:cubicBezTo>
                      <a:pt x="12" y="25"/>
                      <a:pt x="18" y="22"/>
                      <a:pt x="20" y="24"/>
                    </a:cubicBezTo>
                    <a:cubicBezTo>
                      <a:pt x="20" y="24"/>
                      <a:pt x="23" y="11"/>
                      <a:pt x="25" y="4"/>
                    </a:cubicBezTo>
                    <a:cubicBezTo>
                      <a:pt x="24" y="4"/>
                      <a:pt x="18" y="0"/>
                      <a:pt x="18" y="0"/>
                    </a:cubicBezTo>
                    <a:close/>
                  </a:path>
                </a:pathLst>
              </a:custGeom>
              <a:solidFill>
                <a:srgbClr val="EACC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35" name="Freeform 499">
                <a:extLst>
                  <a:ext uri="{FF2B5EF4-FFF2-40B4-BE49-F238E27FC236}">
                    <a16:creationId xmlns:a16="http://schemas.microsoft.com/office/drawing/2014/main" id="{C1893CB1-BA99-6941-89B4-429C2A77675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47" y="2161"/>
                <a:ext cx="77" cy="101"/>
              </a:xfrm>
              <a:custGeom>
                <a:avLst/>
                <a:gdLst>
                  <a:gd name="T0" fmla="*/ 156 w 160"/>
                  <a:gd name="T1" fmla="*/ 4 h 208"/>
                  <a:gd name="T2" fmla="*/ 148 w 160"/>
                  <a:gd name="T3" fmla="*/ 2 h 208"/>
                  <a:gd name="T4" fmla="*/ 0 w 160"/>
                  <a:gd name="T5" fmla="*/ 200 h 208"/>
                  <a:gd name="T6" fmla="*/ 11 w 160"/>
                  <a:gd name="T7" fmla="*/ 208 h 208"/>
                  <a:gd name="T8" fmla="*/ 159 w 160"/>
                  <a:gd name="T9" fmla="*/ 10 h 208"/>
                  <a:gd name="T10" fmla="*/ 156 w 160"/>
                  <a:gd name="T11" fmla="*/ 4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0" h="208">
                    <a:moveTo>
                      <a:pt x="156" y="4"/>
                    </a:moveTo>
                    <a:cubicBezTo>
                      <a:pt x="152" y="0"/>
                      <a:pt x="148" y="2"/>
                      <a:pt x="148" y="2"/>
                    </a:cubicBezTo>
                    <a:cubicBezTo>
                      <a:pt x="0" y="200"/>
                      <a:pt x="0" y="200"/>
                      <a:pt x="0" y="200"/>
                    </a:cubicBezTo>
                    <a:cubicBezTo>
                      <a:pt x="11" y="208"/>
                      <a:pt x="11" y="208"/>
                      <a:pt x="11" y="208"/>
                    </a:cubicBezTo>
                    <a:cubicBezTo>
                      <a:pt x="159" y="10"/>
                      <a:pt x="159" y="10"/>
                      <a:pt x="159" y="10"/>
                    </a:cubicBezTo>
                    <a:cubicBezTo>
                      <a:pt x="159" y="10"/>
                      <a:pt x="160" y="7"/>
                      <a:pt x="156" y="4"/>
                    </a:cubicBezTo>
                    <a:close/>
                  </a:path>
                </a:pathLst>
              </a:custGeom>
              <a:solidFill>
                <a:srgbClr val="BD56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36" name="Freeform 500">
                <a:extLst>
                  <a:ext uri="{FF2B5EF4-FFF2-40B4-BE49-F238E27FC236}">
                    <a16:creationId xmlns:a16="http://schemas.microsoft.com/office/drawing/2014/main" id="{E8E4592E-3ACF-C240-A619-3CA7350615E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52" y="2165"/>
                <a:ext cx="76" cy="97"/>
              </a:xfrm>
              <a:custGeom>
                <a:avLst/>
                <a:gdLst>
                  <a:gd name="T0" fmla="*/ 148 w 156"/>
                  <a:gd name="T1" fmla="*/ 3 h 201"/>
                  <a:gd name="T2" fmla="*/ 0 w 156"/>
                  <a:gd name="T3" fmla="*/ 201 h 201"/>
                  <a:gd name="T4" fmla="*/ 7 w 156"/>
                  <a:gd name="T5" fmla="*/ 201 h 201"/>
                  <a:gd name="T6" fmla="*/ 156 w 156"/>
                  <a:gd name="T7" fmla="*/ 2 h 201"/>
                  <a:gd name="T8" fmla="*/ 148 w 156"/>
                  <a:gd name="T9" fmla="*/ 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6" h="201">
                    <a:moveTo>
                      <a:pt x="148" y="3"/>
                    </a:moveTo>
                    <a:cubicBezTo>
                      <a:pt x="0" y="201"/>
                      <a:pt x="0" y="201"/>
                      <a:pt x="0" y="201"/>
                    </a:cubicBezTo>
                    <a:cubicBezTo>
                      <a:pt x="7" y="201"/>
                      <a:pt x="7" y="201"/>
                      <a:pt x="7" y="201"/>
                    </a:cubicBezTo>
                    <a:cubicBezTo>
                      <a:pt x="42" y="154"/>
                      <a:pt x="154" y="5"/>
                      <a:pt x="156" y="2"/>
                    </a:cubicBezTo>
                    <a:cubicBezTo>
                      <a:pt x="154" y="0"/>
                      <a:pt x="148" y="3"/>
                      <a:pt x="148" y="3"/>
                    </a:cubicBezTo>
                    <a:close/>
                  </a:path>
                </a:pathLst>
              </a:custGeom>
              <a:solidFill>
                <a:srgbClr val="BD3F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37" name="Freeform 501">
                <a:extLst>
                  <a:ext uri="{FF2B5EF4-FFF2-40B4-BE49-F238E27FC236}">
                    <a16:creationId xmlns:a16="http://schemas.microsoft.com/office/drawing/2014/main" id="{E4339D52-C482-ED43-938C-4247B0131824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46" y="2159"/>
                <a:ext cx="74" cy="100"/>
              </a:xfrm>
              <a:custGeom>
                <a:avLst/>
                <a:gdLst>
                  <a:gd name="T0" fmla="*/ 0 w 151"/>
                  <a:gd name="T1" fmla="*/ 199 h 206"/>
                  <a:gd name="T2" fmla="*/ 0 w 151"/>
                  <a:gd name="T3" fmla="*/ 199 h 206"/>
                  <a:gd name="T4" fmla="*/ 1 w 151"/>
                  <a:gd name="T5" fmla="*/ 206 h 206"/>
                  <a:gd name="T6" fmla="*/ 149 w 151"/>
                  <a:gd name="T7" fmla="*/ 8 h 206"/>
                  <a:gd name="T8" fmla="*/ 148 w 151"/>
                  <a:gd name="T9" fmla="*/ 0 h 206"/>
                  <a:gd name="T10" fmla="*/ 0 w 151"/>
                  <a:gd name="T11" fmla="*/ 199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1" h="206">
                    <a:moveTo>
                      <a:pt x="0" y="199"/>
                    </a:moveTo>
                    <a:cubicBezTo>
                      <a:pt x="0" y="199"/>
                      <a:pt x="0" y="199"/>
                      <a:pt x="0" y="199"/>
                    </a:cubicBezTo>
                    <a:cubicBezTo>
                      <a:pt x="1" y="206"/>
                      <a:pt x="1" y="206"/>
                      <a:pt x="1" y="206"/>
                    </a:cubicBezTo>
                    <a:cubicBezTo>
                      <a:pt x="149" y="8"/>
                      <a:pt x="149" y="8"/>
                      <a:pt x="149" y="8"/>
                    </a:cubicBezTo>
                    <a:cubicBezTo>
                      <a:pt x="149" y="8"/>
                      <a:pt x="151" y="2"/>
                      <a:pt x="148" y="0"/>
                    </a:cubicBezTo>
                    <a:cubicBezTo>
                      <a:pt x="146" y="3"/>
                      <a:pt x="35" y="151"/>
                      <a:pt x="0" y="199"/>
                    </a:cubicBezTo>
                    <a:close/>
                  </a:path>
                </a:pathLst>
              </a:custGeom>
              <a:solidFill>
                <a:srgbClr val="BD31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38" name="Freeform 502">
                <a:extLst>
                  <a:ext uri="{FF2B5EF4-FFF2-40B4-BE49-F238E27FC236}">
                    <a16:creationId xmlns:a16="http://schemas.microsoft.com/office/drawing/2014/main" id="{5CE883C8-FDAE-B148-A73E-FFDD83326C8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49" y="2309"/>
                <a:ext cx="13" cy="11"/>
              </a:xfrm>
              <a:custGeom>
                <a:avLst/>
                <a:gdLst>
                  <a:gd name="T0" fmla="*/ 27 w 27"/>
                  <a:gd name="T1" fmla="*/ 15 h 23"/>
                  <a:gd name="T2" fmla="*/ 13 w 27"/>
                  <a:gd name="T3" fmla="*/ 0 h 23"/>
                  <a:gd name="T4" fmla="*/ 5 w 27"/>
                  <a:gd name="T5" fmla="*/ 3 h 23"/>
                  <a:gd name="T6" fmla="*/ 6 w 27"/>
                  <a:gd name="T7" fmla="*/ 11 h 23"/>
                  <a:gd name="T8" fmla="*/ 0 w 27"/>
                  <a:gd name="T9" fmla="*/ 16 h 23"/>
                  <a:gd name="T10" fmla="*/ 4 w 27"/>
                  <a:gd name="T11" fmla="*/ 23 h 23"/>
                  <a:gd name="T12" fmla="*/ 24 w 27"/>
                  <a:gd name="T13" fmla="*/ 23 h 23"/>
                  <a:gd name="T14" fmla="*/ 27 w 27"/>
                  <a:gd name="T15" fmla="*/ 1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23">
                    <a:moveTo>
                      <a:pt x="27" y="15"/>
                    </a:moveTo>
                    <a:cubicBezTo>
                      <a:pt x="22" y="10"/>
                      <a:pt x="17" y="5"/>
                      <a:pt x="13" y="0"/>
                    </a:cubicBezTo>
                    <a:cubicBezTo>
                      <a:pt x="12" y="4"/>
                      <a:pt x="5" y="3"/>
                      <a:pt x="5" y="3"/>
                    </a:cubicBezTo>
                    <a:cubicBezTo>
                      <a:pt x="5" y="3"/>
                      <a:pt x="8" y="6"/>
                      <a:pt x="6" y="11"/>
                    </a:cubicBezTo>
                    <a:cubicBezTo>
                      <a:pt x="4" y="16"/>
                      <a:pt x="0" y="16"/>
                      <a:pt x="0" y="16"/>
                    </a:cubicBezTo>
                    <a:cubicBezTo>
                      <a:pt x="0" y="16"/>
                      <a:pt x="5" y="20"/>
                      <a:pt x="4" y="23"/>
                    </a:cubicBezTo>
                    <a:cubicBezTo>
                      <a:pt x="4" y="23"/>
                      <a:pt x="17" y="23"/>
                      <a:pt x="24" y="23"/>
                    </a:cubicBezTo>
                    <a:cubicBezTo>
                      <a:pt x="24" y="22"/>
                      <a:pt x="27" y="15"/>
                      <a:pt x="27" y="15"/>
                    </a:cubicBezTo>
                    <a:close/>
                  </a:path>
                </a:pathLst>
              </a:custGeom>
              <a:solidFill>
                <a:srgbClr val="EACC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pic>
            <p:nvPicPr>
              <p:cNvPr id="1139" name="Picture 503">
                <a:extLst>
                  <a:ext uri="{FF2B5EF4-FFF2-40B4-BE49-F238E27FC236}">
                    <a16:creationId xmlns:a16="http://schemas.microsoft.com/office/drawing/2014/main" id="{07778E6E-4A5A-074C-BA05-156C715BC60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3659" y="2314"/>
                <a:ext cx="7" cy="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40" name="Freeform 504">
                <a:extLst>
                  <a:ext uri="{FF2B5EF4-FFF2-40B4-BE49-F238E27FC236}">
                    <a16:creationId xmlns:a16="http://schemas.microsoft.com/office/drawing/2014/main" id="{1D9D0597-324C-BB46-A71B-BF6A06D3A7D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64" y="2276"/>
                <a:ext cx="89" cy="40"/>
              </a:xfrm>
              <a:custGeom>
                <a:avLst/>
                <a:gdLst>
                  <a:gd name="T0" fmla="*/ 182 w 184"/>
                  <a:gd name="T1" fmla="*/ 78 h 83"/>
                  <a:gd name="T2" fmla="*/ 181 w 184"/>
                  <a:gd name="T3" fmla="*/ 70 h 83"/>
                  <a:gd name="T4" fmla="*/ 5 w 184"/>
                  <a:gd name="T5" fmla="*/ 0 h 83"/>
                  <a:gd name="T6" fmla="*/ 0 w 184"/>
                  <a:gd name="T7" fmla="*/ 12 h 83"/>
                  <a:gd name="T8" fmla="*/ 176 w 184"/>
                  <a:gd name="T9" fmla="*/ 83 h 83"/>
                  <a:gd name="T10" fmla="*/ 182 w 184"/>
                  <a:gd name="T11" fmla="*/ 78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4" h="83">
                    <a:moveTo>
                      <a:pt x="182" y="78"/>
                    </a:moveTo>
                    <a:cubicBezTo>
                      <a:pt x="184" y="73"/>
                      <a:pt x="181" y="70"/>
                      <a:pt x="181" y="7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176" y="83"/>
                      <a:pt x="176" y="83"/>
                      <a:pt x="176" y="83"/>
                    </a:cubicBezTo>
                    <a:cubicBezTo>
                      <a:pt x="176" y="83"/>
                      <a:pt x="180" y="83"/>
                      <a:pt x="182" y="78"/>
                    </a:cubicBezTo>
                    <a:close/>
                  </a:path>
                </a:pathLst>
              </a:custGeom>
              <a:solidFill>
                <a:srgbClr val="FF93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41" name="Freeform 505">
                <a:extLst>
                  <a:ext uri="{FF2B5EF4-FFF2-40B4-BE49-F238E27FC236}">
                    <a16:creationId xmlns:a16="http://schemas.microsoft.com/office/drawing/2014/main" id="{46D43EF1-B31B-3A4E-A56B-0C7D10ED403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64" y="2282"/>
                <a:ext cx="88" cy="38"/>
              </a:xfrm>
              <a:custGeom>
                <a:avLst/>
                <a:gdLst>
                  <a:gd name="T0" fmla="*/ 176 w 181"/>
                  <a:gd name="T1" fmla="*/ 71 h 78"/>
                  <a:gd name="T2" fmla="*/ 0 w 181"/>
                  <a:gd name="T3" fmla="*/ 0 h 78"/>
                  <a:gd name="T4" fmla="*/ 2 w 181"/>
                  <a:gd name="T5" fmla="*/ 7 h 78"/>
                  <a:gd name="T6" fmla="*/ 180 w 181"/>
                  <a:gd name="T7" fmla="*/ 78 h 78"/>
                  <a:gd name="T8" fmla="*/ 176 w 181"/>
                  <a:gd name="T9" fmla="*/ 71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1" h="78">
                    <a:moveTo>
                      <a:pt x="176" y="7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57" y="29"/>
                      <a:pt x="176" y="77"/>
                      <a:pt x="180" y="78"/>
                    </a:cubicBezTo>
                    <a:cubicBezTo>
                      <a:pt x="181" y="75"/>
                      <a:pt x="176" y="71"/>
                      <a:pt x="176" y="71"/>
                    </a:cubicBezTo>
                    <a:close/>
                  </a:path>
                </a:pathLst>
              </a:custGeom>
              <a:solidFill>
                <a:srgbClr val="FF7C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42" name="Freeform 506">
                <a:extLst>
                  <a:ext uri="{FF2B5EF4-FFF2-40B4-BE49-F238E27FC236}">
                    <a16:creationId xmlns:a16="http://schemas.microsoft.com/office/drawing/2014/main" id="{24EBF709-2D62-6A43-ADF2-37A9C9A271D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66" y="2274"/>
                <a:ext cx="89" cy="37"/>
              </a:xfrm>
              <a:custGeom>
                <a:avLst/>
                <a:gdLst>
                  <a:gd name="T0" fmla="*/ 7 w 184"/>
                  <a:gd name="T1" fmla="*/ 0 h 75"/>
                  <a:gd name="T2" fmla="*/ 7 w 184"/>
                  <a:gd name="T3" fmla="*/ 1 h 75"/>
                  <a:gd name="T4" fmla="*/ 0 w 184"/>
                  <a:gd name="T5" fmla="*/ 4 h 75"/>
                  <a:gd name="T6" fmla="*/ 176 w 184"/>
                  <a:gd name="T7" fmla="*/ 74 h 75"/>
                  <a:gd name="T8" fmla="*/ 184 w 184"/>
                  <a:gd name="T9" fmla="*/ 71 h 75"/>
                  <a:gd name="T10" fmla="*/ 7 w 184"/>
                  <a:gd name="T11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4" h="75">
                    <a:moveTo>
                      <a:pt x="7" y="0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76" y="74"/>
                      <a:pt x="176" y="74"/>
                      <a:pt x="176" y="74"/>
                    </a:cubicBezTo>
                    <a:cubicBezTo>
                      <a:pt x="176" y="74"/>
                      <a:pt x="183" y="75"/>
                      <a:pt x="184" y="71"/>
                    </a:cubicBezTo>
                    <a:cubicBezTo>
                      <a:pt x="180" y="70"/>
                      <a:pt x="62" y="23"/>
                      <a:pt x="7" y="0"/>
                    </a:cubicBezTo>
                    <a:close/>
                  </a:path>
                </a:pathLst>
              </a:custGeom>
              <a:solidFill>
                <a:srgbClr val="FF6E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43" name="Freeform 507">
                <a:extLst>
                  <a:ext uri="{FF2B5EF4-FFF2-40B4-BE49-F238E27FC236}">
                    <a16:creationId xmlns:a16="http://schemas.microsoft.com/office/drawing/2014/main" id="{57DEDB6C-5E71-C046-AD60-2332FBEAAF4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29" y="2232"/>
                <a:ext cx="13" cy="12"/>
              </a:xfrm>
              <a:custGeom>
                <a:avLst/>
                <a:gdLst>
                  <a:gd name="T0" fmla="*/ 0 w 26"/>
                  <a:gd name="T1" fmla="*/ 13 h 24"/>
                  <a:gd name="T2" fmla="*/ 17 w 26"/>
                  <a:gd name="T3" fmla="*/ 24 h 24"/>
                  <a:gd name="T4" fmla="*/ 24 w 26"/>
                  <a:gd name="T5" fmla="*/ 20 h 24"/>
                  <a:gd name="T6" fmla="*/ 21 w 26"/>
                  <a:gd name="T7" fmla="*/ 13 h 24"/>
                  <a:gd name="T8" fmla="*/ 26 w 26"/>
                  <a:gd name="T9" fmla="*/ 7 h 24"/>
                  <a:gd name="T10" fmla="*/ 21 w 26"/>
                  <a:gd name="T11" fmla="*/ 0 h 24"/>
                  <a:gd name="T12" fmla="*/ 2 w 26"/>
                  <a:gd name="T13" fmla="*/ 5 h 24"/>
                  <a:gd name="T14" fmla="*/ 0 w 26"/>
                  <a:gd name="T15" fmla="*/ 1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24">
                    <a:moveTo>
                      <a:pt x="0" y="13"/>
                    </a:moveTo>
                    <a:cubicBezTo>
                      <a:pt x="6" y="17"/>
                      <a:pt x="11" y="21"/>
                      <a:pt x="17" y="24"/>
                    </a:cubicBezTo>
                    <a:cubicBezTo>
                      <a:pt x="17" y="21"/>
                      <a:pt x="24" y="20"/>
                      <a:pt x="24" y="20"/>
                    </a:cubicBezTo>
                    <a:cubicBezTo>
                      <a:pt x="24" y="20"/>
                      <a:pt x="20" y="18"/>
                      <a:pt x="21" y="13"/>
                    </a:cubicBezTo>
                    <a:cubicBezTo>
                      <a:pt x="22" y="8"/>
                      <a:pt x="26" y="7"/>
                      <a:pt x="26" y="7"/>
                    </a:cubicBezTo>
                    <a:cubicBezTo>
                      <a:pt x="26" y="7"/>
                      <a:pt x="21" y="3"/>
                      <a:pt x="21" y="0"/>
                    </a:cubicBezTo>
                    <a:cubicBezTo>
                      <a:pt x="21" y="0"/>
                      <a:pt x="8" y="3"/>
                      <a:pt x="2" y="5"/>
                    </a:cubicBezTo>
                    <a:cubicBezTo>
                      <a:pt x="2" y="5"/>
                      <a:pt x="0" y="12"/>
                      <a:pt x="0" y="13"/>
                    </a:cubicBezTo>
                    <a:close/>
                  </a:path>
                </a:pathLst>
              </a:custGeom>
              <a:solidFill>
                <a:srgbClr val="EACC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pic>
            <p:nvPicPr>
              <p:cNvPr id="1144" name="Picture 508">
                <a:extLst>
                  <a:ext uri="{FF2B5EF4-FFF2-40B4-BE49-F238E27FC236}">
                    <a16:creationId xmlns:a16="http://schemas.microsoft.com/office/drawing/2014/main" id="{F3C31D25-95D0-A441-940E-88F5FD307BC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3425" y="2233"/>
                <a:ext cx="7" cy="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45" name="Freeform 509">
                <a:extLst>
                  <a:ext uri="{FF2B5EF4-FFF2-40B4-BE49-F238E27FC236}">
                    <a16:creationId xmlns:a16="http://schemas.microsoft.com/office/drawing/2014/main" id="{BA933F5A-FDF2-B641-990C-A8457A01ED3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39" y="2235"/>
                <a:ext cx="93" cy="24"/>
              </a:xfrm>
              <a:custGeom>
                <a:avLst/>
                <a:gdLst>
                  <a:gd name="T0" fmla="*/ 1 w 192"/>
                  <a:gd name="T1" fmla="*/ 6 h 48"/>
                  <a:gd name="T2" fmla="*/ 4 w 192"/>
                  <a:gd name="T3" fmla="*/ 13 h 48"/>
                  <a:gd name="T4" fmla="*/ 190 w 192"/>
                  <a:gd name="T5" fmla="*/ 48 h 48"/>
                  <a:gd name="T6" fmla="*/ 192 w 192"/>
                  <a:gd name="T7" fmla="*/ 35 h 48"/>
                  <a:gd name="T8" fmla="*/ 6 w 192"/>
                  <a:gd name="T9" fmla="*/ 0 h 48"/>
                  <a:gd name="T10" fmla="*/ 1 w 192"/>
                  <a:gd name="T11" fmla="*/ 6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2" h="48">
                    <a:moveTo>
                      <a:pt x="1" y="6"/>
                    </a:moveTo>
                    <a:cubicBezTo>
                      <a:pt x="0" y="11"/>
                      <a:pt x="4" y="13"/>
                      <a:pt x="4" y="13"/>
                    </a:cubicBezTo>
                    <a:cubicBezTo>
                      <a:pt x="190" y="48"/>
                      <a:pt x="190" y="48"/>
                      <a:pt x="190" y="48"/>
                    </a:cubicBezTo>
                    <a:cubicBezTo>
                      <a:pt x="192" y="35"/>
                      <a:pt x="192" y="35"/>
                      <a:pt x="192" y="35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2" y="1"/>
                      <a:pt x="1" y="6"/>
                    </a:cubicBezTo>
                    <a:close/>
                  </a:path>
                </a:pathLst>
              </a:custGeom>
              <a:solidFill>
                <a:srgbClr val="94E6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46" name="Freeform 510">
                <a:extLst>
                  <a:ext uri="{FF2B5EF4-FFF2-40B4-BE49-F238E27FC236}">
                    <a16:creationId xmlns:a16="http://schemas.microsoft.com/office/drawing/2014/main" id="{EAABB406-448B-1044-8983-283EB9839F3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39" y="2232"/>
                <a:ext cx="93" cy="20"/>
              </a:xfrm>
              <a:custGeom>
                <a:avLst/>
                <a:gdLst>
                  <a:gd name="T0" fmla="*/ 5 w 191"/>
                  <a:gd name="T1" fmla="*/ 7 h 42"/>
                  <a:gd name="T2" fmla="*/ 191 w 191"/>
                  <a:gd name="T3" fmla="*/ 42 h 42"/>
                  <a:gd name="T4" fmla="*/ 188 w 191"/>
                  <a:gd name="T5" fmla="*/ 36 h 42"/>
                  <a:gd name="T6" fmla="*/ 0 w 191"/>
                  <a:gd name="T7" fmla="*/ 0 h 42"/>
                  <a:gd name="T8" fmla="*/ 5 w 191"/>
                  <a:gd name="T9" fmla="*/ 7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1" h="42">
                    <a:moveTo>
                      <a:pt x="5" y="7"/>
                    </a:moveTo>
                    <a:cubicBezTo>
                      <a:pt x="191" y="42"/>
                      <a:pt x="191" y="42"/>
                      <a:pt x="191" y="42"/>
                    </a:cubicBezTo>
                    <a:cubicBezTo>
                      <a:pt x="188" y="36"/>
                      <a:pt x="188" y="36"/>
                      <a:pt x="188" y="36"/>
                    </a:cubicBezTo>
                    <a:cubicBezTo>
                      <a:pt x="130" y="25"/>
                      <a:pt x="4" y="1"/>
                      <a:pt x="0" y="0"/>
                    </a:cubicBezTo>
                    <a:cubicBezTo>
                      <a:pt x="0" y="3"/>
                      <a:pt x="5" y="7"/>
                      <a:pt x="5" y="7"/>
                    </a:cubicBezTo>
                    <a:close/>
                  </a:path>
                </a:pathLst>
              </a:custGeom>
              <a:solidFill>
                <a:srgbClr val="94CF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47" name="Freeform 511">
                <a:extLst>
                  <a:ext uri="{FF2B5EF4-FFF2-40B4-BE49-F238E27FC236}">
                    <a16:creationId xmlns:a16="http://schemas.microsoft.com/office/drawing/2014/main" id="{945E763C-818D-DE4C-B9BD-715209D93A0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37" y="2242"/>
                <a:ext cx="94" cy="19"/>
              </a:xfrm>
              <a:custGeom>
                <a:avLst/>
                <a:gdLst>
                  <a:gd name="T0" fmla="*/ 187 w 193"/>
                  <a:gd name="T1" fmla="*/ 40 h 40"/>
                  <a:gd name="T2" fmla="*/ 187 w 193"/>
                  <a:gd name="T3" fmla="*/ 40 h 40"/>
                  <a:gd name="T4" fmla="*/ 193 w 193"/>
                  <a:gd name="T5" fmla="*/ 35 h 40"/>
                  <a:gd name="T6" fmla="*/ 7 w 193"/>
                  <a:gd name="T7" fmla="*/ 0 h 40"/>
                  <a:gd name="T8" fmla="*/ 0 w 193"/>
                  <a:gd name="T9" fmla="*/ 4 h 40"/>
                  <a:gd name="T10" fmla="*/ 187 w 193"/>
                  <a:gd name="T11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3" h="40">
                    <a:moveTo>
                      <a:pt x="187" y="40"/>
                    </a:moveTo>
                    <a:cubicBezTo>
                      <a:pt x="187" y="40"/>
                      <a:pt x="187" y="40"/>
                      <a:pt x="187" y="40"/>
                    </a:cubicBezTo>
                    <a:cubicBezTo>
                      <a:pt x="193" y="35"/>
                      <a:pt x="193" y="35"/>
                      <a:pt x="193" y="35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0" y="1"/>
                      <a:pt x="0" y="4"/>
                    </a:cubicBezTo>
                    <a:cubicBezTo>
                      <a:pt x="3" y="5"/>
                      <a:pt x="129" y="29"/>
                      <a:pt x="187" y="40"/>
                    </a:cubicBezTo>
                    <a:close/>
                  </a:path>
                </a:pathLst>
              </a:custGeom>
              <a:solidFill>
                <a:srgbClr val="94C1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48" name="Freeform 512">
                <a:extLst>
                  <a:ext uri="{FF2B5EF4-FFF2-40B4-BE49-F238E27FC236}">
                    <a16:creationId xmlns:a16="http://schemas.microsoft.com/office/drawing/2014/main" id="{116DA328-9073-504F-8B82-0F67758B4EA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56" y="2348"/>
                <a:ext cx="13" cy="12"/>
              </a:xfrm>
              <a:custGeom>
                <a:avLst/>
                <a:gdLst>
                  <a:gd name="T0" fmla="*/ 26 w 26"/>
                  <a:gd name="T1" fmla="*/ 17 h 24"/>
                  <a:gd name="T2" fmla="*/ 15 w 26"/>
                  <a:gd name="T3" fmla="*/ 0 h 24"/>
                  <a:gd name="T4" fmla="*/ 7 w 26"/>
                  <a:gd name="T5" fmla="*/ 2 h 24"/>
                  <a:gd name="T6" fmla="*/ 6 w 26"/>
                  <a:gd name="T7" fmla="*/ 9 h 24"/>
                  <a:gd name="T8" fmla="*/ 0 w 26"/>
                  <a:gd name="T9" fmla="*/ 13 h 24"/>
                  <a:gd name="T10" fmla="*/ 2 w 26"/>
                  <a:gd name="T11" fmla="*/ 21 h 24"/>
                  <a:gd name="T12" fmla="*/ 21 w 26"/>
                  <a:gd name="T13" fmla="*/ 24 h 24"/>
                  <a:gd name="T14" fmla="*/ 26 w 26"/>
                  <a:gd name="T15" fmla="*/ 17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24">
                    <a:moveTo>
                      <a:pt x="26" y="17"/>
                    </a:moveTo>
                    <a:cubicBezTo>
                      <a:pt x="22" y="11"/>
                      <a:pt x="18" y="5"/>
                      <a:pt x="15" y="0"/>
                    </a:cubicBezTo>
                    <a:cubicBezTo>
                      <a:pt x="13" y="3"/>
                      <a:pt x="7" y="2"/>
                      <a:pt x="7" y="2"/>
                    </a:cubicBezTo>
                    <a:cubicBezTo>
                      <a:pt x="7" y="2"/>
                      <a:pt x="9" y="5"/>
                      <a:pt x="6" y="9"/>
                    </a:cubicBezTo>
                    <a:cubicBezTo>
                      <a:pt x="3" y="13"/>
                      <a:pt x="0" y="13"/>
                      <a:pt x="0" y="13"/>
                    </a:cubicBezTo>
                    <a:cubicBezTo>
                      <a:pt x="0" y="13"/>
                      <a:pt x="3" y="18"/>
                      <a:pt x="2" y="21"/>
                    </a:cubicBezTo>
                    <a:cubicBezTo>
                      <a:pt x="1" y="21"/>
                      <a:pt x="15" y="23"/>
                      <a:pt x="21" y="24"/>
                    </a:cubicBezTo>
                    <a:cubicBezTo>
                      <a:pt x="22" y="23"/>
                      <a:pt x="25" y="17"/>
                      <a:pt x="26" y="17"/>
                    </a:cubicBezTo>
                    <a:close/>
                  </a:path>
                </a:pathLst>
              </a:custGeom>
              <a:solidFill>
                <a:srgbClr val="EACC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pic>
            <p:nvPicPr>
              <p:cNvPr id="1149" name="Picture 513">
                <a:extLst>
                  <a:ext uri="{FF2B5EF4-FFF2-40B4-BE49-F238E27FC236}">
                    <a16:creationId xmlns:a16="http://schemas.microsoft.com/office/drawing/2014/main" id="{50E80AB1-D370-BC4C-88B0-C47C650C244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3664" y="2355"/>
                <a:ext cx="8" cy="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50" name="Freeform 514">
                <a:extLst>
                  <a:ext uri="{FF2B5EF4-FFF2-40B4-BE49-F238E27FC236}">
                    <a16:creationId xmlns:a16="http://schemas.microsoft.com/office/drawing/2014/main" id="{5A97C74C-3077-1447-9922-FFC2809DF4C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46" y="2279"/>
                <a:ext cx="114" cy="76"/>
              </a:xfrm>
              <a:custGeom>
                <a:avLst/>
                <a:gdLst>
                  <a:gd name="T0" fmla="*/ 233 w 236"/>
                  <a:gd name="T1" fmla="*/ 151 h 155"/>
                  <a:gd name="T2" fmla="*/ 234 w 236"/>
                  <a:gd name="T3" fmla="*/ 144 h 155"/>
                  <a:gd name="T4" fmla="*/ 7 w 236"/>
                  <a:gd name="T5" fmla="*/ 0 h 155"/>
                  <a:gd name="T6" fmla="*/ 0 w 236"/>
                  <a:gd name="T7" fmla="*/ 11 h 155"/>
                  <a:gd name="T8" fmla="*/ 227 w 236"/>
                  <a:gd name="T9" fmla="*/ 155 h 155"/>
                  <a:gd name="T10" fmla="*/ 233 w 236"/>
                  <a:gd name="T11" fmla="*/ 151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6" h="155">
                    <a:moveTo>
                      <a:pt x="233" y="151"/>
                    </a:moveTo>
                    <a:cubicBezTo>
                      <a:pt x="236" y="147"/>
                      <a:pt x="234" y="144"/>
                      <a:pt x="234" y="144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227" y="155"/>
                      <a:pt x="227" y="155"/>
                      <a:pt x="227" y="155"/>
                    </a:cubicBezTo>
                    <a:cubicBezTo>
                      <a:pt x="227" y="155"/>
                      <a:pt x="230" y="155"/>
                      <a:pt x="233" y="151"/>
                    </a:cubicBezTo>
                    <a:close/>
                  </a:path>
                </a:pathLst>
              </a:custGeom>
              <a:solidFill>
                <a:srgbClr val="24C7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51" name="Freeform 515">
                <a:extLst>
                  <a:ext uri="{FF2B5EF4-FFF2-40B4-BE49-F238E27FC236}">
                    <a16:creationId xmlns:a16="http://schemas.microsoft.com/office/drawing/2014/main" id="{9092FC8D-EBFD-CC46-85CB-1729CCCE5E84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46" y="2285"/>
                <a:ext cx="111" cy="74"/>
              </a:xfrm>
              <a:custGeom>
                <a:avLst/>
                <a:gdLst>
                  <a:gd name="T0" fmla="*/ 227 w 230"/>
                  <a:gd name="T1" fmla="*/ 144 h 152"/>
                  <a:gd name="T2" fmla="*/ 0 w 230"/>
                  <a:gd name="T3" fmla="*/ 0 h 152"/>
                  <a:gd name="T4" fmla="*/ 1 w 230"/>
                  <a:gd name="T5" fmla="*/ 8 h 152"/>
                  <a:gd name="T6" fmla="*/ 229 w 230"/>
                  <a:gd name="T7" fmla="*/ 152 h 152"/>
                  <a:gd name="T8" fmla="*/ 227 w 230"/>
                  <a:gd name="T9" fmla="*/ 144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0" h="152">
                    <a:moveTo>
                      <a:pt x="227" y="144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50" y="39"/>
                      <a:pt x="225" y="150"/>
                      <a:pt x="229" y="152"/>
                    </a:cubicBezTo>
                    <a:cubicBezTo>
                      <a:pt x="230" y="149"/>
                      <a:pt x="227" y="144"/>
                      <a:pt x="227" y="144"/>
                    </a:cubicBezTo>
                    <a:close/>
                  </a:path>
                </a:pathLst>
              </a:custGeom>
              <a:solidFill>
                <a:srgbClr val="24B0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52" name="Freeform 516">
                <a:extLst>
                  <a:ext uri="{FF2B5EF4-FFF2-40B4-BE49-F238E27FC236}">
                    <a16:creationId xmlns:a16="http://schemas.microsoft.com/office/drawing/2014/main" id="{6A9FAE20-E087-0F4E-904C-C23BCF5506A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49" y="2278"/>
                <a:ext cx="114" cy="72"/>
              </a:xfrm>
              <a:custGeom>
                <a:avLst/>
                <a:gdLst>
                  <a:gd name="T0" fmla="*/ 7 w 235"/>
                  <a:gd name="T1" fmla="*/ 0 h 147"/>
                  <a:gd name="T2" fmla="*/ 7 w 235"/>
                  <a:gd name="T3" fmla="*/ 0 h 147"/>
                  <a:gd name="T4" fmla="*/ 0 w 235"/>
                  <a:gd name="T5" fmla="*/ 2 h 147"/>
                  <a:gd name="T6" fmla="*/ 227 w 235"/>
                  <a:gd name="T7" fmla="*/ 146 h 147"/>
                  <a:gd name="T8" fmla="*/ 235 w 235"/>
                  <a:gd name="T9" fmla="*/ 144 h 147"/>
                  <a:gd name="T10" fmla="*/ 7 w 235"/>
                  <a:gd name="T11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" h="147">
                    <a:moveTo>
                      <a:pt x="7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27" y="146"/>
                      <a:pt x="227" y="146"/>
                      <a:pt x="227" y="146"/>
                    </a:cubicBezTo>
                    <a:cubicBezTo>
                      <a:pt x="227" y="146"/>
                      <a:pt x="233" y="147"/>
                      <a:pt x="235" y="144"/>
                    </a:cubicBezTo>
                    <a:cubicBezTo>
                      <a:pt x="231" y="142"/>
                      <a:pt x="57" y="32"/>
                      <a:pt x="7" y="0"/>
                    </a:cubicBezTo>
                    <a:close/>
                  </a:path>
                </a:pathLst>
              </a:custGeom>
              <a:solidFill>
                <a:srgbClr val="24A2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53" name="Freeform 517">
                <a:extLst>
                  <a:ext uri="{FF2B5EF4-FFF2-40B4-BE49-F238E27FC236}">
                    <a16:creationId xmlns:a16="http://schemas.microsoft.com/office/drawing/2014/main" id="{05049E85-5DE5-0846-ACAD-11D3DC9D876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5" y="2243"/>
                <a:ext cx="13" cy="12"/>
              </a:xfrm>
              <a:custGeom>
                <a:avLst/>
                <a:gdLst>
                  <a:gd name="T0" fmla="*/ 24 w 26"/>
                  <a:gd name="T1" fmla="*/ 3 h 24"/>
                  <a:gd name="T2" fmla="*/ 4 w 26"/>
                  <a:gd name="T3" fmla="*/ 0 h 24"/>
                  <a:gd name="T4" fmla="*/ 0 w 26"/>
                  <a:gd name="T5" fmla="*/ 6 h 24"/>
                  <a:gd name="T6" fmla="*/ 5 w 26"/>
                  <a:gd name="T7" fmla="*/ 12 h 24"/>
                  <a:gd name="T8" fmla="*/ 3 w 26"/>
                  <a:gd name="T9" fmla="*/ 20 h 24"/>
                  <a:gd name="T10" fmla="*/ 10 w 26"/>
                  <a:gd name="T11" fmla="*/ 23 h 24"/>
                  <a:gd name="T12" fmla="*/ 26 w 26"/>
                  <a:gd name="T13" fmla="*/ 11 h 24"/>
                  <a:gd name="T14" fmla="*/ 24 w 26"/>
                  <a:gd name="T15" fmla="*/ 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24">
                    <a:moveTo>
                      <a:pt x="24" y="3"/>
                    </a:moveTo>
                    <a:cubicBezTo>
                      <a:pt x="17" y="2"/>
                      <a:pt x="10" y="1"/>
                      <a:pt x="4" y="0"/>
                    </a:cubicBezTo>
                    <a:cubicBezTo>
                      <a:pt x="5" y="3"/>
                      <a:pt x="0" y="6"/>
                      <a:pt x="0" y="6"/>
                    </a:cubicBezTo>
                    <a:cubicBezTo>
                      <a:pt x="0" y="6"/>
                      <a:pt x="3" y="7"/>
                      <a:pt x="5" y="12"/>
                    </a:cubicBezTo>
                    <a:cubicBezTo>
                      <a:pt x="6" y="17"/>
                      <a:pt x="3" y="20"/>
                      <a:pt x="3" y="20"/>
                    </a:cubicBezTo>
                    <a:cubicBezTo>
                      <a:pt x="3" y="20"/>
                      <a:pt x="9" y="21"/>
                      <a:pt x="10" y="23"/>
                    </a:cubicBezTo>
                    <a:cubicBezTo>
                      <a:pt x="10" y="24"/>
                      <a:pt x="21" y="15"/>
                      <a:pt x="26" y="11"/>
                    </a:cubicBezTo>
                    <a:cubicBezTo>
                      <a:pt x="26" y="11"/>
                      <a:pt x="24" y="4"/>
                      <a:pt x="24" y="3"/>
                    </a:cubicBezTo>
                    <a:close/>
                  </a:path>
                </a:pathLst>
              </a:custGeom>
              <a:solidFill>
                <a:srgbClr val="EACC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pic>
            <p:nvPicPr>
              <p:cNvPr id="1154" name="Picture 518">
                <a:extLst>
                  <a:ext uri="{FF2B5EF4-FFF2-40B4-BE49-F238E27FC236}">
                    <a16:creationId xmlns:a16="http://schemas.microsoft.com/office/drawing/2014/main" id="{AA414E54-FC26-2148-A998-5B91849FCA4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3695" y="2243"/>
                <a:ext cx="7" cy="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55" name="Freeform 519">
                <a:extLst>
                  <a:ext uri="{FF2B5EF4-FFF2-40B4-BE49-F238E27FC236}">
                    <a16:creationId xmlns:a16="http://schemas.microsoft.com/office/drawing/2014/main" id="{B87603EB-945C-274B-A78E-1D1C8878EDD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71" y="2246"/>
                <a:ext cx="117" cy="36"/>
              </a:xfrm>
              <a:custGeom>
                <a:avLst/>
                <a:gdLst>
                  <a:gd name="T0" fmla="*/ 240 w 241"/>
                  <a:gd name="T1" fmla="*/ 6 h 74"/>
                  <a:gd name="T2" fmla="*/ 235 w 241"/>
                  <a:gd name="T3" fmla="*/ 0 h 74"/>
                  <a:gd name="T4" fmla="*/ 0 w 241"/>
                  <a:gd name="T5" fmla="*/ 61 h 74"/>
                  <a:gd name="T6" fmla="*/ 3 w 241"/>
                  <a:gd name="T7" fmla="*/ 74 h 74"/>
                  <a:gd name="T8" fmla="*/ 238 w 241"/>
                  <a:gd name="T9" fmla="*/ 14 h 74"/>
                  <a:gd name="T10" fmla="*/ 240 w 241"/>
                  <a:gd name="T11" fmla="*/ 6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1" h="74">
                    <a:moveTo>
                      <a:pt x="240" y="6"/>
                    </a:moveTo>
                    <a:cubicBezTo>
                      <a:pt x="238" y="1"/>
                      <a:pt x="235" y="0"/>
                      <a:pt x="235" y="0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3" y="74"/>
                      <a:pt x="3" y="74"/>
                      <a:pt x="3" y="74"/>
                    </a:cubicBezTo>
                    <a:cubicBezTo>
                      <a:pt x="238" y="14"/>
                      <a:pt x="238" y="14"/>
                      <a:pt x="238" y="14"/>
                    </a:cubicBezTo>
                    <a:cubicBezTo>
                      <a:pt x="238" y="14"/>
                      <a:pt x="241" y="11"/>
                      <a:pt x="240" y="6"/>
                    </a:cubicBezTo>
                    <a:close/>
                  </a:path>
                </a:pathLst>
              </a:custGeom>
              <a:solidFill>
                <a:srgbClr val="29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56" name="Freeform 520">
                <a:extLst>
                  <a:ext uri="{FF2B5EF4-FFF2-40B4-BE49-F238E27FC236}">
                    <a16:creationId xmlns:a16="http://schemas.microsoft.com/office/drawing/2014/main" id="{41DB1E7E-4E4B-C249-A0E3-179EB1E2B34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72" y="2253"/>
                <a:ext cx="118" cy="31"/>
              </a:xfrm>
              <a:custGeom>
                <a:avLst/>
                <a:gdLst>
                  <a:gd name="T0" fmla="*/ 235 w 242"/>
                  <a:gd name="T1" fmla="*/ 0 h 64"/>
                  <a:gd name="T2" fmla="*/ 0 w 242"/>
                  <a:gd name="T3" fmla="*/ 60 h 64"/>
                  <a:gd name="T4" fmla="*/ 6 w 242"/>
                  <a:gd name="T5" fmla="*/ 64 h 64"/>
                  <a:gd name="T6" fmla="*/ 242 w 242"/>
                  <a:gd name="T7" fmla="*/ 3 h 64"/>
                  <a:gd name="T8" fmla="*/ 235 w 242"/>
                  <a:gd name="T9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2" h="64">
                    <a:moveTo>
                      <a:pt x="235" y="0"/>
                    </a:moveTo>
                    <a:cubicBezTo>
                      <a:pt x="0" y="60"/>
                      <a:pt x="0" y="60"/>
                      <a:pt x="0" y="60"/>
                    </a:cubicBezTo>
                    <a:cubicBezTo>
                      <a:pt x="6" y="64"/>
                      <a:pt x="6" y="64"/>
                      <a:pt x="6" y="64"/>
                    </a:cubicBezTo>
                    <a:cubicBezTo>
                      <a:pt x="63" y="50"/>
                      <a:pt x="238" y="4"/>
                      <a:pt x="242" y="3"/>
                    </a:cubicBezTo>
                    <a:cubicBezTo>
                      <a:pt x="241" y="1"/>
                      <a:pt x="235" y="0"/>
                      <a:pt x="235" y="0"/>
                    </a:cubicBezTo>
                    <a:close/>
                  </a:path>
                </a:pathLst>
              </a:custGeom>
              <a:solidFill>
                <a:srgbClr val="29BD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57" name="Freeform 521">
                <a:extLst>
                  <a:ext uri="{FF2B5EF4-FFF2-40B4-BE49-F238E27FC236}">
                    <a16:creationId xmlns:a16="http://schemas.microsoft.com/office/drawing/2014/main" id="{43660CA8-070B-2946-A706-1FAAF415DAD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71" y="2243"/>
                <a:ext cx="117" cy="33"/>
              </a:xfrm>
              <a:custGeom>
                <a:avLst/>
                <a:gdLst>
                  <a:gd name="T0" fmla="*/ 4 w 240"/>
                  <a:gd name="T1" fmla="*/ 61 h 67"/>
                  <a:gd name="T2" fmla="*/ 4 w 240"/>
                  <a:gd name="T3" fmla="*/ 61 h 67"/>
                  <a:gd name="T4" fmla="*/ 0 w 240"/>
                  <a:gd name="T5" fmla="*/ 67 h 67"/>
                  <a:gd name="T6" fmla="*/ 235 w 240"/>
                  <a:gd name="T7" fmla="*/ 6 h 67"/>
                  <a:gd name="T8" fmla="*/ 239 w 240"/>
                  <a:gd name="T9" fmla="*/ 0 h 67"/>
                  <a:gd name="T10" fmla="*/ 4 w 240"/>
                  <a:gd name="T11" fmla="*/ 61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67">
                    <a:moveTo>
                      <a:pt x="4" y="61"/>
                    </a:moveTo>
                    <a:cubicBezTo>
                      <a:pt x="4" y="61"/>
                      <a:pt x="4" y="61"/>
                      <a:pt x="4" y="61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235" y="6"/>
                      <a:pt x="235" y="6"/>
                      <a:pt x="235" y="6"/>
                    </a:cubicBezTo>
                    <a:cubicBezTo>
                      <a:pt x="235" y="6"/>
                      <a:pt x="240" y="3"/>
                      <a:pt x="239" y="0"/>
                    </a:cubicBezTo>
                    <a:cubicBezTo>
                      <a:pt x="235" y="1"/>
                      <a:pt x="61" y="46"/>
                      <a:pt x="4" y="61"/>
                    </a:cubicBezTo>
                    <a:close/>
                  </a:path>
                </a:pathLst>
              </a:custGeom>
              <a:solidFill>
                <a:srgbClr val="29AF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58" name="Freeform 522">
                <a:extLst>
                  <a:ext uri="{FF2B5EF4-FFF2-40B4-BE49-F238E27FC236}">
                    <a16:creationId xmlns:a16="http://schemas.microsoft.com/office/drawing/2014/main" id="{A5F9C715-1260-BD42-A98D-CA3B3C17858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9" y="2295"/>
                <a:ext cx="12" cy="11"/>
              </a:xfrm>
              <a:custGeom>
                <a:avLst/>
                <a:gdLst>
                  <a:gd name="T0" fmla="*/ 26 w 26"/>
                  <a:gd name="T1" fmla="*/ 11 h 24"/>
                  <a:gd name="T2" fmla="*/ 9 w 26"/>
                  <a:gd name="T3" fmla="*/ 0 h 24"/>
                  <a:gd name="T4" fmla="*/ 2 w 26"/>
                  <a:gd name="T5" fmla="*/ 5 h 24"/>
                  <a:gd name="T6" fmla="*/ 5 w 26"/>
                  <a:gd name="T7" fmla="*/ 12 h 24"/>
                  <a:gd name="T8" fmla="*/ 0 w 26"/>
                  <a:gd name="T9" fmla="*/ 18 h 24"/>
                  <a:gd name="T10" fmla="*/ 5 w 26"/>
                  <a:gd name="T11" fmla="*/ 24 h 24"/>
                  <a:gd name="T12" fmla="*/ 24 w 26"/>
                  <a:gd name="T13" fmla="*/ 20 h 24"/>
                  <a:gd name="T14" fmla="*/ 26 w 26"/>
                  <a:gd name="T15" fmla="*/ 1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24">
                    <a:moveTo>
                      <a:pt x="26" y="11"/>
                    </a:moveTo>
                    <a:cubicBezTo>
                      <a:pt x="20" y="8"/>
                      <a:pt x="14" y="4"/>
                      <a:pt x="9" y="0"/>
                    </a:cubicBezTo>
                    <a:cubicBezTo>
                      <a:pt x="8" y="4"/>
                      <a:pt x="2" y="5"/>
                      <a:pt x="2" y="5"/>
                    </a:cubicBezTo>
                    <a:cubicBezTo>
                      <a:pt x="2" y="5"/>
                      <a:pt x="5" y="7"/>
                      <a:pt x="5" y="12"/>
                    </a:cubicBezTo>
                    <a:cubicBezTo>
                      <a:pt x="4" y="17"/>
                      <a:pt x="0" y="18"/>
                      <a:pt x="0" y="18"/>
                    </a:cubicBezTo>
                    <a:cubicBezTo>
                      <a:pt x="0" y="18"/>
                      <a:pt x="5" y="22"/>
                      <a:pt x="5" y="24"/>
                    </a:cubicBezTo>
                    <a:cubicBezTo>
                      <a:pt x="5" y="24"/>
                      <a:pt x="18" y="21"/>
                      <a:pt x="24" y="20"/>
                    </a:cubicBezTo>
                    <a:cubicBezTo>
                      <a:pt x="24" y="19"/>
                      <a:pt x="26" y="12"/>
                      <a:pt x="26" y="11"/>
                    </a:cubicBezTo>
                    <a:close/>
                  </a:path>
                </a:pathLst>
              </a:custGeom>
              <a:solidFill>
                <a:srgbClr val="EACC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pic>
            <p:nvPicPr>
              <p:cNvPr id="1159" name="Picture 523">
                <a:extLst>
                  <a:ext uri="{FF2B5EF4-FFF2-40B4-BE49-F238E27FC236}">
                    <a16:creationId xmlns:a16="http://schemas.microsoft.com/office/drawing/2014/main" id="{7D1B9EB7-1A02-0948-A0BF-8C0A28932EA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3698" y="2299"/>
                <a:ext cx="8" cy="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60" name="Freeform 524">
                <a:extLst>
                  <a:ext uri="{FF2B5EF4-FFF2-40B4-BE49-F238E27FC236}">
                    <a16:creationId xmlns:a16="http://schemas.microsoft.com/office/drawing/2014/main" id="{58DB168C-FD97-4C4A-9544-A76764CB176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57" y="2274"/>
                <a:ext cx="134" cy="29"/>
              </a:xfrm>
              <a:custGeom>
                <a:avLst/>
                <a:gdLst>
                  <a:gd name="T0" fmla="*/ 275 w 275"/>
                  <a:gd name="T1" fmla="*/ 54 h 60"/>
                  <a:gd name="T2" fmla="*/ 272 w 275"/>
                  <a:gd name="T3" fmla="*/ 47 h 60"/>
                  <a:gd name="T4" fmla="*/ 3 w 275"/>
                  <a:gd name="T5" fmla="*/ 0 h 60"/>
                  <a:gd name="T6" fmla="*/ 0 w 275"/>
                  <a:gd name="T7" fmla="*/ 13 h 60"/>
                  <a:gd name="T8" fmla="*/ 270 w 275"/>
                  <a:gd name="T9" fmla="*/ 60 h 60"/>
                  <a:gd name="T10" fmla="*/ 275 w 275"/>
                  <a:gd name="T11" fmla="*/ 54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5" h="60">
                    <a:moveTo>
                      <a:pt x="275" y="54"/>
                    </a:moveTo>
                    <a:cubicBezTo>
                      <a:pt x="275" y="49"/>
                      <a:pt x="272" y="47"/>
                      <a:pt x="272" y="47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270" y="60"/>
                      <a:pt x="270" y="60"/>
                      <a:pt x="270" y="60"/>
                    </a:cubicBezTo>
                    <a:cubicBezTo>
                      <a:pt x="270" y="60"/>
                      <a:pt x="274" y="59"/>
                      <a:pt x="275" y="54"/>
                    </a:cubicBezTo>
                    <a:close/>
                  </a:path>
                </a:pathLst>
              </a:custGeom>
              <a:solidFill>
                <a:srgbClr val="48D4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61" name="Freeform 525">
                <a:extLst>
                  <a:ext uri="{FF2B5EF4-FFF2-40B4-BE49-F238E27FC236}">
                    <a16:creationId xmlns:a16="http://schemas.microsoft.com/office/drawing/2014/main" id="{9467DEC1-C888-4648-BF62-17EA6930978E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57" y="2280"/>
                <a:ext cx="134" cy="26"/>
              </a:xfrm>
              <a:custGeom>
                <a:avLst/>
                <a:gdLst>
                  <a:gd name="T0" fmla="*/ 270 w 275"/>
                  <a:gd name="T1" fmla="*/ 47 h 53"/>
                  <a:gd name="T2" fmla="*/ 0 w 275"/>
                  <a:gd name="T3" fmla="*/ 0 h 53"/>
                  <a:gd name="T4" fmla="*/ 4 w 275"/>
                  <a:gd name="T5" fmla="*/ 6 h 53"/>
                  <a:gd name="T6" fmla="*/ 275 w 275"/>
                  <a:gd name="T7" fmla="*/ 53 h 53"/>
                  <a:gd name="T8" fmla="*/ 270 w 275"/>
                  <a:gd name="T9" fmla="*/ 47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5" h="53">
                    <a:moveTo>
                      <a:pt x="270" y="47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62" y="17"/>
                      <a:pt x="271" y="53"/>
                      <a:pt x="275" y="53"/>
                    </a:cubicBezTo>
                    <a:cubicBezTo>
                      <a:pt x="275" y="51"/>
                      <a:pt x="270" y="47"/>
                      <a:pt x="270" y="47"/>
                    </a:cubicBezTo>
                    <a:close/>
                  </a:path>
                </a:pathLst>
              </a:custGeom>
              <a:solidFill>
                <a:srgbClr val="48BD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62" name="Freeform 526">
                <a:extLst>
                  <a:ext uri="{FF2B5EF4-FFF2-40B4-BE49-F238E27FC236}">
                    <a16:creationId xmlns:a16="http://schemas.microsoft.com/office/drawing/2014/main" id="{1C96E4E9-F6A9-544F-9395-5A452D87E271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59" y="2272"/>
                <a:ext cx="134" cy="25"/>
              </a:xfrm>
              <a:custGeom>
                <a:avLst/>
                <a:gdLst>
                  <a:gd name="T0" fmla="*/ 6 w 276"/>
                  <a:gd name="T1" fmla="*/ 0 h 52"/>
                  <a:gd name="T2" fmla="*/ 6 w 276"/>
                  <a:gd name="T3" fmla="*/ 1 h 52"/>
                  <a:gd name="T4" fmla="*/ 0 w 276"/>
                  <a:gd name="T5" fmla="*/ 5 h 52"/>
                  <a:gd name="T6" fmla="*/ 269 w 276"/>
                  <a:gd name="T7" fmla="*/ 52 h 52"/>
                  <a:gd name="T8" fmla="*/ 276 w 276"/>
                  <a:gd name="T9" fmla="*/ 47 h 52"/>
                  <a:gd name="T10" fmla="*/ 6 w 276"/>
                  <a:gd name="T11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6" h="52">
                    <a:moveTo>
                      <a:pt x="6" y="0"/>
                    </a:moveTo>
                    <a:cubicBezTo>
                      <a:pt x="6" y="1"/>
                      <a:pt x="6" y="1"/>
                      <a:pt x="6" y="1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269" y="52"/>
                      <a:pt x="269" y="52"/>
                      <a:pt x="269" y="52"/>
                    </a:cubicBezTo>
                    <a:cubicBezTo>
                      <a:pt x="269" y="52"/>
                      <a:pt x="275" y="51"/>
                      <a:pt x="276" y="47"/>
                    </a:cubicBezTo>
                    <a:cubicBezTo>
                      <a:pt x="272" y="47"/>
                      <a:pt x="64" y="11"/>
                      <a:pt x="6" y="0"/>
                    </a:cubicBezTo>
                    <a:close/>
                  </a:path>
                </a:pathLst>
              </a:custGeom>
              <a:solidFill>
                <a:srgbClr val="48AF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63" name="Freeform 527">
                <a:extLst>
                  <a:ext uri="{FF2B5EF4-FFF2-40B4-BE49-F238E27FC236}">
                    <a16:creationId xmlns:a16="http://schemas.microsoft.com/office/drawing/2014/main" id="{4E4AFDCC-4190-9149-AEA2-EFA36071366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44" y="2188"/>
                <a:ext cx="13" cy="12"/>
              </a:xfrm>
              <a:custGeom>
                <a:avLst/>
                <a:gdLst>
                  <a:gd name="T0" fmla="*/ 21 w 26"/>
                  <a:gd name="T1" fmla="*/ 0 h 25"/>
                  <a:gd name="T2" fmla="*/ 1 w 26"/>
                  <a:gd name="T3" fmla="*/ 6 h 25"/>
                  <a:gd name="T4" fmla="*/ 0 w 26"/>
                  <a:gd name="T5" fmla="*/ 14 h 25"/>
                  <a:gd name="T6" fmla="*/ 7 w 26"/>
                  <a:gd name="T7" fmla="*/ 17 h 25"/>
                  <a:gd name="T8" fmla="*/ 9 w 26"/>
                  <a:gd name="T9" fmla="*/ 24 h 25"/>
                  <a:gd name="T10" fmla="*/ 17 w 26"/>
                  <a:gd name="T11" fmla="*/ 25 h 25"/>
                  <a:gd name="T12" fmla="*/ 26 w 26"/>
                  <a:gd name="T13" fmla="*/ 7 h 25"/>
                  <a:gd name="T14" fmla="*/ 21 w 26"/>
                  <a:gd name="T15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25">
                    <a:moveTo>
                      <a:pt x="21" y="0"/>
                    </a:moveTo>
                    <a:cubicBezTo>
                      <a:pt x="14" y="2"/>
                      <a:pt x="8" y="4"/>
                      <a:pt x="1" y="6"/>
                    </a:cubicBezTo>
                    <a:cubicBezTo>
                      <a:pt x="4" y="8"/>
                      <a:pt x="0" y="14"/>
                      <a:pt x="0" y="14"/>
                    </a:cubicBezTo>
                    <a:cubicBezTo>
                      <a:pt x="0" y="14"/>
                      <a:pt x="4" y="13"/>
                      <a:pt x="7" y="17"/>
                    </a:cubicBezTo>
                    <a:cubicBezTo>
                      <a:pt x="10" y="21"/>
                      <a:pt x="9" y="24"/>
                      <a:pt x="9" y="24"/>
                    </a:cubicBezTo>
                    <a:cubicBezTo>
                      <a:pt x="9" y="24"/>
                      <a:pt x="15" y="22"/>
                      <a:pt x="17" y="25"/>
                    </a:cubicBezTo>
                    <a:cubicBezTo>
                      <a:pt x="17" y="25"/>
                      <a:pt x="23" y="13"/>
                      <a:pt x="26" y="7"/>
                    </a:cubicBezTo>
                    <a:cubicBezTo>
                      <a:pt x="26" y="6"/>
                      <a:pt x="21" y="1"/>
                      <a:pt x="21" y="0"/>
                    </a:cubicBezTo>
                    <a:close/>
                  </a:path>
                </a:pathLst>
              </a:custGeom>
              <a:solidFill>
                <a:srgbClr val="EACC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pic>
            <p:nvPicPr>
              <p:cNvPr id="1164" name="Picture 528">
                <a:extLst>
                  <a:ext uri="{FF2B5EF4-FFF2-40B4-BE49-F238E27FC236}">
                    <a16:creationId xmlns:a16="http://schemas.microsoft.com/office/drawing/2014/main" id="{A19CFE7B-0792-224C-951D-152E1FF0C67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3652" y="2186"/>
                <a:ext cx="8" cy="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65" name="Freeform 529">
                <a:extLst>
                  <a:ext uri="{FF2B5EF4-FFF2-40B4-BE49-F238E27FC236}">
                    <a16:creationId xmlns:a16="http://schemas.microsoft.com/office/drawing/2014/main" id="{32B6FC24-F34E-D344-BBF8-9537458F0A1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44" y="2194"/>
                <a:ext cx="105" cy="86"/>
              </a:xfrm>
              <a:custGeom>
                <a:avLst/>
                <a:gdLst>
                  <a:gd name="T0" fmla="*/ 214 w 217"/>
                  <a:gd name="T1" fmla="*/ 4 h 178"/>
                  <a:gd name="T2" fmla="*/ 207 w 217"/>
                  <a:gd name="T3" fmla="*/ 1 h 178"/>
                  <a:gd name="T4" fmla="*/ 0 w 217"/>
                  <a:gd name="T5" fmla="*/ 167 h 178"/>
                  <a:gd name="T6" fmla="*/ 8 w 217"/>
                  <a:gd name="T7" fmla="*/ 178 h 178"/>
                  <a:gd name="T8" fmla="*/ 216 w 217"/>
                  <a:gd name="T9" fmla="*/ 11 h 178"/>
                  <a:gd name="T10" fmla="*/ 214 w 217"/>
                  <a:gd name="T11" fmla="*/ 4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7" h="178">
                    <a:moveTo>
                      <a:pt x="214" y="4"/>
                    </a:moveTo>
                    <a:cubicBezTo>
                      <a:pt x="211" y="0"/>
                      <a:pt x="207" y="1"/>
                      <a:pt x="207" y="1"/>
                    </a:cubicBezTo>
                    <a:cubicBezTo>
                      <a:pt x="0" y="167"/>
                      <a:pt x="0" y="167"/>
                      <a:pt x="0" y="167"/>
                    </a:cubicBezTo>
                    <a:cubicBezTo>
                      <a:pt x="8" y="178"/>
                      <a:pt x="8" y="178"/>
                      <a:pt x="8" y="178"/>
                    </a:cubicBezTo>
                    <a:cubicBezTo>
                      <a:pt x="216" y="11"/>
                      <a:pt x="216" y="11"/>
                      <a:pt x="216" y="11"/>
                    </a:cubicBezTo>
                    <a:cubicBezTo>
                      <a:pt x="216" y="11"/>
                      <a:pt x="217" y="8"/>
                      <a:pt x="214" y="4"/>
                    </a:cubicBezTo>
                    <a:close/>
                  </a:path>
                </a:pathLst>
              </a:custGeom>
              <a:solidFill>
                <a:srgbClr val="8056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66" name="Freeform 530">
                <a:extLst>
                  <a:ext uri="{FF2B5EF4-FFF2-40B4-BE49-F238E27FC236}">
                    <a16:creationId xmlns:a16="http://schemas.microsoft.com/office/drawing/2014/main" id="{E77133F1-BC45-3E41-82CB-1EBA878200A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48" y="2198"/>
                <a:ext cx="105" cy="83"/>
              </a:xfrm>
              <a:custGeom>
                <a:avLst/>
                <a:gdLst>
                  <a:gd name="T0" fmla="*/ 208 w 216"/>
                  <a:gd name="T1" fmla="*/ 2 h 170"/>
                  <a:gd name="T2" fmla="*/ 0 w 216"/>
                  <a:gd name="T3" fmla="*/ 169 h 170"/>
                  <a:gd name="T4" fmla="*/ 7 w 216"/>
                  <a:gd name="T5" fmla="*/ 170 h 170"/>
                  <a:gd name="T6" fmla="*/ 216 w 216"/>
                  <a:gd name="T7" fmla="*/ 3 h 170"/>
                  <a:gd name="T8" fmla="*/ 208 w 216"/>
                  <a:gd name="T9" fmla="*/ 2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" h="170">
                    <a:moveTo>
                      <a:pt x="208" y="2"/>
                    </a:moveTo>
                    <a:cubicBezTo>
                      <a:pt x="0" y="169"/>
                      <a:pt x="0" y="169"/>
                      <a:pt x="0" y="169"/>
                    </a:cubicBezTo>
                    <a:cubicBezTo>
                      <a:pt x="7" y="170"/>
                      <a:pt x="7" y="170"/>
                      <a:pt x="7" y="170"/>
                    </a:cubicBezTo>
                    <a:cubicBezTo>
                      <a:pt x="53" y="133"/>
                      <a:pt x="213" y="5"/>
                      <a:pt x="216" y="3"/>
                    </a:cubicBezTo>
                    <a:cubicBezTo>
                      <a:pt x="214" y="0"/>
                      <a:pt x="208" y="2"/>
                      <a:pt x="208" y="2"/>
                    </a:cubicBezTo>
                    <a:close/>
                  </a:path>
                </a:pathLst>
              </a:custGeom>
              <a:solidFill>
                <a:srgbClr val="803F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67" name="Freeform 531">
                <a:extLst>
                  <a:ext uri="{FF2B5EF4-FFF2-40B4-BE49-F238E27FC236}">
                    <a16:creationId xmlns:a16="http://schemas.microsoft.com/office/drawing/2014/main" id="{928EFEC9-5BD8-0146-B711-D37EFC2DC9F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44" y="2191"/>
                <a:ext cx="102" cy="84"/>
              </a:xfrm>
              <a:custGeom>
                <a:avLst/>
                <a:gdLst>
                  <a:gd name="T0" fmla="*/ 0 w 211"/>
                  <a:gd name="T1" fmla="*/ 167 h 174"/>
                  <a:gd name="T2" fmla="*/ 0 w 211"/>
                  <a:gd name="T3" fmla="*/ 167 h 174"/>
                  <a:gd name="T4" fmla="*/ 0 w 211"/>
                  <a:gd name="T5" fmla="*/ 174 h 174"/>
                  <a:gd name="T6" fmla="*/ 207 w 211"/>
                  <a:gd name="T7" fmla="*/ 8 h 174"/>
                  <a:gd name="T8" fmla="*/ 208 w 211"/>
                  <a:gd name="T9" fmla="*/ 0 h 174"/>
                  <a:gd name="T10" fmla="*/ 0 w 211"/>
                  <a:gd name="T11" fmla="*/ 167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1" h="174">
                    <a:moveTo>
                      <a:pt x="0" y="167"/>
                    </a:moveTo>
                    <a:cubicBezTo>
                      <a:pt x="0" y="167"/>
                      <a:pt x="0" y="167"/>
                      <a:pt x="0" y="167"/>
                    </a:cubicBezTo>
                    <a:cubicBezTo>
                      <a:pt x="0" y="174"/>
                      <a:pt x="0" y="174"/>
                      <a:pt x="0" y="174"/>
                    </a:cubicBezTo>
                    <a:cubicBezTo>
                      <a:pt x="207" y="8"/>
                      <a:pt x="207" y="8"/>
                      <a:pt x="207" y="8"/>
                    </a:cubicBezTo>
                    <a:cubicBezTo>
                      <a:pt x="207" y="8"/>
                      <a:pt x="211" y="2"/>
                      <a:pt x="208" y="0"/>
                    </a:cubicBezTo>
                    <a:cubicBezTo>
                      <a:pt x="205" y="2"/>
                      <a:pt x="46" y="130"/>
                      <a:pt x="0" y="167"/>
                    </a:cubicBezTo>
                    <a:close/>
                  </a:path>
                </a:pathLst>
              </a:custGeom>
              <a:solidFill>
                <a:srgbClr val="8031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pic>
            <p:nvPicPr>
              <p:cNvPr id="1168" name="Picture 532">
                <a:extLst>
                  <a:ext uri="{FF2B5EF4-FFF2-40B4-BE49-F238E27FC236}">
                    <a16:creationId xmlns:a16="http://schemas.microsoft.com/office/drawing/2014/main" id="{FB80D59D-A54A-C445-82A8-A0FB15CDFD4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3623" y="2110"/>
                <a:ext cx="7" cy="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69" name="Freeform 533">
                <a:extLst>
                  <a:ext uri="{FF2B5EF4-FFF2-40B4-BE49-F238E27FC236}">
                    <a16:creationId xmlns:a16="http://schemas.microsoft.com/office/drawing/2014/main" id="{D84B2F45-7E6A-6949-8507-9B15CB12F7F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17" y="2113"/>
                <a:ext cx="12" cy="13"/>
              </a:xfrm>
              <a:custGeom>
                <a:avLst/>
                <a:gdLst>
                  <a:gd name="T0" fmla="*/ 16 w 24"/>
                  <a:gd name="T1" fmla="*/ 0 h 26"/>
                  <a:gd name="T2" fmla="*/ 0 w 24"/>
                  <a:gd name="T3" fmla="*/ 12 h 26"/>
                  <a:gd name="T4" fmla="*/ 2 w 24"/>
                  <a:gd name="T5" fmla="*/ 20 h 26"/>
                  <a:gd name="T6" fmla="*/ 10 w 24"/>
                  <a:gd name="T7" fmla="*/ 20 h 26"/>
                  <a:gd name="T8" fmla="*/ 14 w 24"/>
                  <a:gd name="T9" fmla="*/ 26 h 26"/>
                  <a:gd name="T10" fmla="*/ 22 w 24"/>
                  <a:gd name="T11" fmla="*/ 24 h 26"/>
                  <a:gd name="T12" fmla="*/ 24 w 24"/>
                  <a:gd name="T13" fmla="*/ 4 h 26"/>
                  <a:gd name="T14" fmla="*/ 16 w 24"/>
                  <a:gd name="T15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26">
                    <a:moveTo>
                      <a:pt x="16" y="0"/>
                    </a:moveTo>
                    <a:cubicBezTo>
                      <a:pt x="11" y="4"/>
                      <a:pt x="6" y="8"/>
                      <a:pt x="0" y="12"/>
                    </a:cubicBezTo>
                    <a:cubicBezTo>
                      <a:pt x="3" y="14"/>
                      <a:pt x="2" y="20"/>
                      <a:pt x="2" y="20"/>
                    </a:cubicBezTo>
                    <a:cubicBezTo>
                      <a:pt x="2" y="20"/>
                      <a:pt x="6" y="18"/>
                      <a:pt x="10" y="20"/>
                    </a:cubicBezTo>
                    <a:cubicBezTo>
                      <a:pt x="14" y="23"/>
                      <a:pt x="14" y="26"/>
                      <a:pt x="14" y="26"/>
                    </a:cubicBezTo>
                    <a:cubicBezTo>
                      <a:pt x="14" y="26"/>
                      <a:pt x="19" y="23"/>
                      <a:pt x="22" y="24"/>
                    </a:cubicBezTo>
                    <a:cubicBezTo>
                      <a:pt x="22" y="24"/>
                      <a:pt x="23" y="11"/>
                      <a:pt x="24" y="4"/>
                    </a:cubicBezTo>
                    <a:cubicBezTo>
                      <a:pt x="23" y="4"/>
                      <a:pt x="17" y="0"/>
                      <a:pt x="16" y="0"/>
                    </a:cubicBezTo>
                    <a:close/>
                  </a:path>
                </a:pathLst>
              </a:custGeom>
              <a:solidFill>
                <a:srgbClr val="EACC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70" name="Freeform 534">
                <a:extLst>
                  <a:ext uri="{FF2B5EF4-FFF2-40B4-BE49-F238E27FC236}">
                    <a16:creationId xmlns:a16="http://schemas.microsoft.com/office/drawing/2014/main" id="{E1B0547D-AC95-0A4D-BBED-71889AF6CAC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38" y="2122"/>
                <a:ext cx="86" cy="148"/>
              </a:xfrm>
              <a:custGeom>
                <a:avLst/>
                <a:gdLst>
                  <a:gd name="T0" fmla="*/ 172 w 176"/>
                  <a:gd name="T1" fmla="*/ 2 h 305"/>
                  <a:gd name="T2" fmla="*/ 164 w 176"/>
                  <a:gd name="T3" fmla="*/ 2 h 305"/>
                  <a:gd name="T4" fmla="*/ 0 w 176"/>
                  <a:gd name="T5" fmla="*/ 299 h 305"/>
                  <a:gd name="T6" fmla="*/ 12 w 176"/>
                  <a:gd name="T7" fmla="*/ 305 h 305"/>
                  <a:gd name="T8" fmla="*/ 176 w 176"/>
                  <a:gd name="T9" fmla="*/ 8 h 305"/>
                  <a:gd name="T10" fmla="*/ 172 w 176"/>
                  <a:gd name="T11" fmla="*/ 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" h="305">
                    <a:moveTo>
                      <a:pt x="172" y="2"/>
                    </a:moveTo>
                    <a:cubicBezTo>
                      <a:pt x="168" y="0"/>
                      <a:pt x="164" y="2"/>
                      <a:pt x="164" y="2"/>
                    </a:cubicBezTo>
                    <a:cubicBezTo>
                      <a:pt x="0" y="299"/>
                      <a:pt x="0" y="299"/>
                      <a:pt x="0" y="299"/>
                    </a:cubicBezTo>
                    <a:cubicBezTo>
                      <a:pt x="12" y="305"/>
                      <a:pt x="12" y="305"/>
                      <a:pt x="12" y="305"/>
                    </a:cubicBezTo>
                    <a:cubicBezTo>
                      <a:pt x="176" y="8"/>
                      <a:pt x="176" y="8"/>
                      <a:pt x="176" y="8"/>
                    </a:cubicBezTo>
                    <a:cubicBezTo>
                      <a:pt x="176" y="8"/>
                      <a:pt x="176" y="5"/>
                      <a:pt x="172" y="2"/>
                    </a:cubicBezTo>
                    <a:close/>
                  </a:path>
                </a:pathLst>
              </a:custGeom>
              <a:solidFill>
                <a:srgbClr val="FFC30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71" name="Freeform 535">
                <a:extLst>
                  <a:ext uri="{FF2B5EF4-FFF2-40B4-BE49-F238E27FC236}">
                    <a16:creationId xmlns:a16="http://schemas.microsoft.com/office/drawing/2014/main" id="{043B254B-2FC7-7542-AE4C-74EDDE0B3EB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44" y="2125"/>
                <a:ext cx="84" cy="145"/>
              </a:xfrm>
              <a:custGeom>
                <a:avLst/>
                <a:gdLst>
                  <a:gd name="T0" fmla="*/ 164 w 172"/>
                  <a:gd name="T1" fmla="*/ 3 h 300"/>
                  <a:gd name="T2" fmla="*/ 0 w 172"/>
                  <a:gd name="T3" fmla="*/ 300 h 300"/>
                  <a:gd name="T4" fmla="*/ 7 w 172"/>
                  <a:gd name="T5" fmla="*/ 299 h 300"/>
                  <a:gd name="T6" fmla="*/ 172 w 172"/>
                  <a:gd name="T7" fmla="*/ 1 h 300"/>
                  <a:gd name="T8" fmla="*/ 164 w 172"/>
                  <a:gd name="T9" fmla="*/ 3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2" h="300">
                    <a:moveTo>
                      <a:pt x="164" y="3"/>
                    </a:moveTo>
                    <a:cubicBezTo>
                      <a:pt x="0" y="300"/>
                      <a:pt x="0" y="300"/>
                      <a:pt x="0" y="300"/>
                    </a:cubicBezTo>
                    <a:cubicBezTo>
                      <a:pt x="7" y="299"/>
                      <a:pt x="7" y="299"/>
                      <a:pt x="7" y="299"/>
                    </a:cubicBezTo>
                    <a:cubicBezTo>
                      <a:pt x="35" y="248"/>
                      <a:pt x="170" y="4"/>
                      <a:pt x="172" y="1"/>
                    </a:cubicBezTo>
                    <a:cubicBezTo>
                      <a:pt x="169" y="0"/>
                      <a:pt x="164" y="3"/>
                      <a:pt x="164" y="3"/>
                    </a:cubicBezTo>
                    <a:close/>
                  </a:path>
                </a:pathLst>
              </a:custGeom>
              <a:solidFill>
                <a:srgbClr val="F9A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72" name="Freeform 536">
                <a:extLst>
                  <a:ext uri="{FF2B5EF4-FFF2-40B4-BE49-F238E27FC236}">
                    <a16:creationId xmlns:a16="http://schemas.microsoft.com/office/drawing/2014/main" id="{9382BB4A-E08F-9744-8C69-D380CF659F4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37" y="2119"/>
                <a:ext cx="82" cy="148"/>
              </a:xfrm>
              <a:custGeom>
                <a:avLst/>
                <a:gdLst>
                  <a:gd name="T0" fmla="*/ 0 w 167"/>
                  <a:gd name="T1" fmla="*/ 298 h 305"/>
                  <a:gd name="T2" fmla="*/ 0 w 167"/>
                  <a:gd name="T3" fmla="*/ 298 h 305"/>
                  <a:gd name="T4" fmla="*/ 2 w 167"/>
                  <a:gd name="T5" fmla="*/ 305 h 305"/>
                  <a:gd name="T6" fmla="*/ 166 w 167"/>
                  <a:gd name="T7" fmla="*/ 8 h 305"/>
                  <a:gd name="T8" fmla="*/ 164 w 167"/>
                  <a:gd name="T9" fmla="*/ 0 h 305"/>
                  <a:gd name="T10" fmla="*/ 0 w 167"/>
                  <a:gd name="T11" fmla="*/ 298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7" h="305">
                    <a:moveTo>
                      <a:pt x="0" y="298"/>
                    </a:moveTo>
                    <a:cubicBezTo>
                      <a:pt x="0" y="298"/>
                      <a:pt x="0" y="298"/>
                      <a:pt x="0" y="298"/>
                    </a:cubicBezTo>
                    <a:cubicBezTo>
                      <a:pt x="2" y="305"/>
                      <a:pt x="2" y="305"/>
                      <a:pt x="2" y="305"/>
                    </a:cubicBezTo>
                    <a:cubicBezTo>
                      <a:pt x="166" y="8"/>
                      <a:pt x="166" y="8"/>
                      <a:pt x="166" y="8"/>
                    </a:cubicBezTo>
                    <a:cubicBezTo>
                      <a:pt x="166" y="8"/>
                      <a:pt x="167" y="2"/>
                      <a:pt x="164" y="0"/>
                    </a:cubicBezTo>
                    <a:cubicBezTo>
                      <a:pt x="163" y="3"/>
                      <a:pt x="28" y="246"/>
                      <a:pt x="0" y="298"/>
                    </a:cubicBezTo>
                    <a:close/>
                  </a:path>
                </a:pathLst>
              </a:custGeom>
              <a:solidFill>
                <a:srgbClr val="ED9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73" name="Freeform 537">
                <a:extLst>
                  <a:ext uri="{FF2B5EF4-FFF2-40B4-BE49-F238E27FC236}">
                    <a16:creationId xmlns:a16="http://schemas.microsoft.com/office/drawing/2014/main" id="{95F5C8E6-7A8C-9144-BF9C-0FEC75D1BAC4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45" y="2146"/>
                <a:ext cx="12" cy="13"/>
              </a:xfrm>
              <a:custGeom>
                <a:avLst/>
                <a:gdLst>
                  <a:gd name="T0" fmla="*/ 10 w 25"/>
                  <a:gd name="T1" fmla="*/ 0 h 25"/>
                  <a:gd name="T2" fmla="*/ 0 w 25"/>
                  <a:gd name="T3" fmla="*/ 18 h 25"/>
                  <a:gd name="T4" fmla="*/ 5 w 25"/>
                  <a:gd name="T5" fmla="*/ 24 h 25"/>
                  <a:gd name="T6" fmla="*/ 12 w 25"/>
                  <a:gd name="T7" fmla="*/ 21 h 25"/>
                  <a:gd name="T8" fmla="*/ 19 w 25"/>
                  <a:gd name="T9" fmla="*/ 25 h 25"/>
                  <a:gd name="T10" fmla="*/ 25 w 25"/>
                  <a:gd name="T11" fmla="*/ 20 h 25"/>
                  <a:gd name="T12" fmla="*/ 18 w 25"/>
                  <a:gd name="T13" fmla="*/ 1 h 25"/>
                  <a:gd name="T14" fmla="*/ 10 w 25"/>
                  <a:gd name="T15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25">
                    <a:moveTo>
                      <a:pt x="10" y="0"/>
                    </a:moveTo>
                    <a:cubicBezTo>
                      <a:pt x="7" y="6"/>
                      <a:pt x="3" y="12"/>
                      <a:pt x="0" y="18"/>
                    </a:cubicBezTo>
                    <a:cubicBezTo>
                      <a:pt x="3" y="18"/>
                      <a:pt x="5" y="24"/>
                      <a:pt x="5" y="24"/>
                    </a:cubicBezTo>
                    <a:cubicBezTo>
                      <a:pt x="5" y="24"/>
                      <a:pt x="7" y="21"/>
                      <a:pt x="12" y="21"/>
                    </a:cubicBezTo>
                    <a:cubicBezTo>
                      <a:pt x="17" y="22"/>
                      <a:pt x="19" y="25"/>
                      <a:pt x="19" y="25"/>
                    </a:cubicBezTo>
                    <a:cubicBezTo>
                      <a:pt x="19" y="25"/>
                      <a:pt x="22" y="19"/>
                      <a:pt x="25" y="20"/>
                    </a:cubicBezTo>
                    <a:cubicBezTo>
                      <a:pt x="25" y="20"/>
                      <a:pt x="20" y="7"/>
                      <a:pt x="18" y="1"/>
                    </a:cubicBezTo>
                    <a:cubicBezTo>
                      <a:pt x="17" y="1"/>
                      <a:pt x="10" y="0"/>
                      <a:pt x="10" y="0"/>
                    </a:cubicBezTo>
                    <a:close/>
                  </a:path>
                </a:pathLst>
              </a:custGeom>
              <a:solidFill>
                <a:srgbClr val="EACC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pic>
            <p:nvPicPr>
              <p:cNvPr id="1174" name="Picture 538">
                <a:extLst>
                  <a:ext uri="{FF2B5EF4-FFF2-40B4-BE49-F238E27FC236}">
                    <a16:creationId xmlns:a16="http://schemas.microsoft.com/office/drawing/2014/main" id="{2AD972CF-E4C1-6443-9F32-DE41C9DAC6C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3548" y="2141"/>
                <a:ext cx="7" cy="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75" name="Freeform 539">
                <a:extLst>
                  <a:ext uri="{FF2B5EF4-FFF2-40B4-BE49-F238E27FC236}">
                    <a16:creationId xmlns:a16="http://schemas.microsoft.com/office/drawing/2014/main" id="{426420A4-9034-5A47-9C5E-9B79B9BF6ECE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39" y="2157"/>
                <a:ext cx="15" cy="107"/>
              </a:xfrm>
              <a:custGeom>
                <a:avLst/>
                <a:gdLst>
                  <a:gd name="T0" fmla="*/ 24 w 31"/>
                  <a:gd name="T1" fmla="*/ 0 h 221"/>
                  <a:gd name="T2" fmla="*/ 17 w 31"/>
                  <a:gd name="T3" fmla="*/ 3 h 221"/>
                  <a:gd name="T4" fmla="*/ 0 w 31"/>
                  <a:gd name="T5" fmla="*/ 220 h 221"/>
                  <a:gd name="T6" fmla="*/ 13 w 31"/>
                  <a:gd name="T7" fmla="*/ 221 h 221"/>
                  <a:gd name="T8" fmla="*/ 31 w 31"/>
                  <a:gd name="T9" fmla="*/ 4 h 221"/>
                  <a:gd name="T10" fmla="*/ 24 w 31"/>
                  <a:gd name="T11" fmla="*/ 0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" h="221">
                    <a:moveTo>
                      <a:pt x="24" y="0"/>
                    </a:moveTo>
                    <a:cubicBezTo>
                      <a:pt x="19" y="0"/>
                      <a:pt x="17" y="3"/>
                      <a:pt x="17" y="3"/>
                    </a:cubicBezTo>
                    <a:cubicBezTo>
                      <a:pt x="0" y="220"/>
                      <a:pt x="0" y="220"/>
                      <a:pt x="0" y="220"/>
                    </a:cubicBezTo>
                    <a:cubicBezTo>
                      <a:pt x="13" y="221"/>
                      <a:pt x="13" y="221"/>
                      <a:pt x="13" y="221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31" y="4"/>
                      <a:pt x="29" y="1"/>
                      <a:pt x="24" y="0"/>
                    </a:cubicBezTo>
                    <a:close/>
                  </a:path>
                </a:pathLst>
              </a:custGeom>
              <a:solidFill>
                <a:srgbClr val="249E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76" name="Freeform 540">
                <a:extLst>
                  <a:ext uri="{FF2B5EF4-FFF2-40B4-BE49-F238E27FC236}">
                    <a16:creationId xmlns:a16="http://schemas.microsoft.com/office/drawing/2014/main" id="{CD4B776A-DD66-CF41-B231-5BAB59FF1F5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46" y="2156"/>
                <a:ext cx="11" cy="108"/>
              </a:xfrm>
              <a:custGeom>
                <a:avLst/>
                <a:gdLst>
                  <a:gd name="T0" fmla="*/ 18 w 24"/>
                  <a:gd name="T1" fmla="*/ 6 h 223"/>
                  <a:gd name="T2" fmla="*/ 0 w 24"/>
                  <a:gd name="T3" fmla="*/ 223 h 223"/>
                  <a:gd name="T4" fmla="*/ 6 w 24"/>
                  <a:gd name="T5" fmla="*/ 219 h 223"/>
                  <a:gd name="T6" fmla="*/ 24 w 24"/>
                  <a:gd name="T7" fmla="*/ 1 h 223"/>
                  <a:gd name="T8" fmla="*/ 18 w 24"/>
                  <a:gd name="T9" fmla="*/ 6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23">
                    <a:moveTo>
                      <a:pt x="18" y="6"/>
                    </a:moveTo>
                    <a:cubicBezTo>
                      <a:pt x="0" y="223"/>
                      <a:pt x="0" y="223"/>
                      <a:pt x="0" y="223"/>
                    </a:cubicBezTo>
                    <a:cubicBezTo>
                      <a:pt x="6" y="219"/>
                      <a:pt x="6" y="219"/>
                      <a:pt x="6" y="219"/>
                    </a:cubicBezTo>
                    <a:cubicBezTo>
                      <a:pt x="11" y="160"/>
                      <a:pt x="23" y="4"/>
                      <a:pt x="24" y="1"/>
                    </a:cubicBezTo>
                    <a:cubicBezTo>
                      <a:pt x="21" y="0"/>
                      <a:pt x="18" y="6"/>
                      <a:pt x="18" y="6"/>
                    </a:cubicBezTo>
                    <a:close/>
                  </a:path>
                </a:pathLst>
              </a:custGeom>
              <a:solidFill>
                <a:srgbClr val="248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77" name="Freeform 541">
                <a:extLst>
                  <a:ext uri="{FF2B5EF4-FFF2-40B4-BE49-F238E27FC236}">
                    <a16:creationId xmlns:a16="http://schemas.microsoft.com/office/drawing/2014/main" id="{72E6C84B-A9F3-1B40-A0E8-87C538C9669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37" y="2155"/>
                <a:ext cx="11" cy="108"/>
              </a:xfrm>
              <a:custGeom>
                <a:avLst/>
                <a:gdLst>
                  <a:gd name="T0" fmla="*/ 0 w 22"/>
                  <a:gd name="T1" fmla="*/ 217 h 223"/>
                  <a:gd name="T2" fmla="*/ 0 w 22"/>
                  <a:gd name="T3" fmla="*/ 217 h 223"/>
                  <a:gd name="T4" fmla="*/ 5 w 22"/>
                  <a:gd name="T5" fmla="*/ 223 h 223"/>
                  <a:gd name="T6" fmla="*/ 22 w 22"/>
                  <a:gd name="T7" fmla="*/ 6 h 223"/>
                  <a:gd name="T8" fmla="*/ 17 w 22"/>
                  <a:gd name="T9" fmla="*/ 0 h 223"/>
                  <a:gd name="T10" fmla="*/ 0 w 22"/>
                  <a:gd name="T11" fmla="*/ 217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223">
                    <a:moveTo>
                      <a:pt x="0" y="217"/>
                    </a:moveTo>
                    <a:cubicBezTo>
                      <a:pt x="0" y="217"/>
                      <a:pt x="0" y="217"/>
                      <a:pt x="0" y="217"/>
                    </a:cubicBezTo>
                    <a:cubicBezTo>
                      <a:pt x="5" y="223"/>
                      <a:pt x="5" y="223"/>
                      <a:pt x="5" y="223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2" y="6"/>
                      <a:pt x="20" y="0"/>
                      <a:pt x="17" y="0"/>
                    </a:cubicBezTo>
                    <a:cubicBezTo>
                      <a:pt x="17" y="4"/>
                      <a:pt x="5" y="159"/>
                      <a:pt x="0" y="217"/>
                    </a:cubicBezTo>
                    <a:close/>
                  </a:path>
                </a:pathLst>
              </a:custGeom>
              <a:solidFill>
                <a:srgbClr val="2479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78" name="Freeform 542">
                <a:extLst>
                  <a:ext uri="{FF2B5EF4-FFF2-40B4-BE49-F238E27FC236}">
                    <a16:creationId xmlns:a16="http://schemas.microsoft.com/office/drawing/2014/main" id="{F4562DF5-4266-C74D-A12E-AE85D1C59A7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51" y="2259"/>
                <a:ext cx="12" cy="11"/>
              </a:xfrm>
              <a:custGeom>
                <a:avLst/>
                <a:gdLst>
                  <a:gd name="T0" fmla="*/ 24 w 25"/>
                  <a:gd name="T1" fmla="*/ 6 h 24"/>
                  <a:gd name="T2" fmla="*/ 5 w 25"/>
                  <a:gd name="T3" fmla="*/ 0 h 24"/>
                  <a:gd name="T4" fmla="*/ 0 w 25"/>
                  <a:gd name="T5" fmla="*/ 6 h 24"/>
                  <a:gd name="T6" fmla="*/ 4 w 25"/>
                  <a:gd name="T7" fmla="*/ 12 h 24"/>
                  <a:gd name="T8" fmla="*/ 1 w 25"/>
                  <a:gd name="T9" fmla="*/ 19 h 24"/>
                  <a:gd name="T10" fmla="*/ 8 w 25"/>
                  <a:gd name="T11" fmla="*/ 24 h 24"/>
                  <a:gd name="T12" fmla="*/ 25 w 25"/>
                  <a:gd name="T13" fmla="*/ 14 h 24"/>
                  <a:gd name="T14" fmla="*/ 24 w 25"/>
                  <a:gd name="T15" fmla="*/ 6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24">
                    <a:moveTo>
                      <a:pt x="24" y="6"/>
                    </a:moveTo>
                    <a:cubicBezTo>
                      <a:pt x="18" y="4"/>
                      <a:pt x="11" y="2"/>
                      <a:pt x="5" y="0"/>
                    </a:cubicBezTo>
                    <a:cubicBezTo>
                      <a:pt x="5" y="3"/>
                      <a:pt x="0" y="6"/>
                      <a:pt x="0" y="6"/>
                    </a:cubicBezTo>
                    <a:cubicBezTo>
                      <a:pt x="0" y="6"/>
                      <a:pt x="3" y="7"/>
                      <a:pt x="4" y="12"/>
                    </a:cubicBezTo>
                    <a:cubicBezTo>
                      <a:pt x="5" y="17"/>
                      <a:pt x="1" y="19"/>
                      <a:pt x="1" y="19"/>
                    </a:cubicBezTo>
                    <a:cubicBezTo>
                      <a:pt x="1" y="19"/>
                      <a:pt x="8" y="21"/>
                      <a:pt x="8" y="24"/>
                    </a:cubicBezTo>
                    <a:cubicBezTo>
                      <a:pt x="8" y="24"/>
                      <a:pt x="19" y="17"/>
                      <a:pt x="25" y="14"/>
                    </a:cubicBezTo>
                    <a:cubicBezTo>
                      <a:pt x="25" y="13"/>
                      <a:pt x="24" y="6"/>
                      <a:pt x="24" y="6"/>
                    </a:cubicBezTo>
                    <a:close/>
                  </a:path>
                </a:pathLst>
              </a:custGeom>
              <a:solidFill>
                <a:srgbClr val="EACC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pic>
            <p:nvPicPr>
              <p:cNvPr id="1179" name="Picture 543">
                <a:extLst>
                  <a:ext uri="{FF2B5EF4-FFF2-40B4-BE49-F238E27FC236}">
                    <a16:creationId xmlns:a16="http://schemas.microsoft.com/office/drawing/2014/main" id="{F94924AB-83F9-EF4B-96D2-A8899A44E72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3660" y="2260"/>
                <a:ext cx="8" cy="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80" name="Freeform 544">
                <a:extLst>
                  <a:ext uri="{FF2B5EF4-FFF2-40B4-BE49-F238E27FC236}">
                    <a16:creationId xmlns:a16="http://schemas.microsoft.com/office/drawing/2014/main" id="{FFACD63D-120B-C848-9875-34254CCFBD7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59" y="2261"/>
                <a:ext cx="94" cy="18"/>
              </a:xfrm>
              <a:custGeom>
                <a:avLst/>
                <a:gdLst>
                  <a:gd name="T0" fmla="*/ 193 w 194"/>
                  <a:gd name="T1" fmla="*/ 6 h 36"/>
                  <a:gd name="T2" fmla="*/ 189 w 194"/>
                  <a:gd name="T3" fmla="*/ 0 h 36"/>
                  <a:gd name="T4" fmla="*/ 0 w 194"/>
                  <a:gd name="T5" fmla="*/ 22 h 36"/>
                  <a:gd name="T6" fmla="*/ 2 w 194"/>
                  <a:gd name="T7" fmla="*/ 36 h 36"/>
                  <a:gd name="T8" fmla="*/ 190 w 194"/>
                  <a:gd name="T9" fmla="*/ 13 h 36"/>
                  <a:gd name="T10" fmla="*/ 193 w 194"/>
                  <a:gd name="T11" fmla="*/ 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4" h="36">
                    <a:moveTo>
                      <a:pt x="193" y="6"/>
                    </a:moveTo>
                    <a:cubicBezTo>
                      <a:pt x="192" y="1"/>
                      <a:pt x="189" y="0"/>
                      <a:pt x="189" y="0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190" y="13"/>
                      <a:pt x="190" y="13"/>
                      <a:pt x="190" y="13"/>
                    </a:cubicBezTo>
                    <a:cubicBezTo>
                      <a:pt x="190" y="13"/>
                      <a:pt x="194" y="11"/>
                      <a:pt x="193" y="6"/>
                    </a:cubicBezTo>
                    <a:close/>
                  </a:path>
                </a:pathLst>
              </a:custGeom>
              <a:solidFill>
                <a:srgbClr val="5268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81" name="Freeform 545">
                <a:extLst>
                  <a:ext uri="{FF2B5EF4-FFF2-40B4-BE49-F238E27FC236}">
                    <a16:creationId xmlns:a16="http://schemas.microsoft.com/office/drawing/2014/main" id="{9BCABE21-198F-C147-82F3-796B03453B31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60" y="2268"/>
                <a:ext cx="95" cy="13"/>
              </a:xfrm>
              <a:custGeom>
                <a:avLst/>
                <a:gdLst>
                  <a:gd name="T0" fmla="*/ 188 w 195"/>
                  <a:gd name="T1" fmla="*/ 0 h 27"/>
                  <a:gd name="T2" fmla="*/ 0 w 195"/>
                  <a:gd name="T3" fmla="*/ 23 h 27"/>
                  <a:gd name="T4" fmla="*/ 5 w 195"/>
                  <a:gd name="T5" fmla="*/ 27 h 27"/>
                  <a:gd name="T6" fmla="*/ 195 w 195"/>
                  <a:gd name="T7" fmla="*/ 5 h 27"/>
                  <a:gd name="T8" fmla="*/ 188 w 195"/>
                  <a:gd name="T9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5" h="27">
                    <a:moveTo>
                      <a:pt x="188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63" y="21"/>
                      <a:pt x="191" y="5"/>
                      <a:pt x="195" y="5"/>
                    </a:cubicBezTo>
                    <a:cubicBezTo>
                      <a:pt x="195" y="2"/>
                      <a:pt x="188" y="0"/>
                      <a:pt x="188" y="0"/>
                    </a:cubicBezTo>
                    <a:close/>
                  </a:path>
                </a:pathLst>
              </a:custGeom>
              <a:solidFill>
                <a:srgbClr val="5251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82" name="Freeform 546">
                <a:extLst>
                  <a:ext uri="{FF2B5EF4-FFF2-40B4-BE49-F238E27FC236}">
                    <a16:creationId xmlns:a16="http://schemas.microsoft.com/office/drawing/2014/main" id="{60552343-2C2A-4E48-B52D-C6AD58F8A54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59" y="2259"/>
                <a:ext cx="94" cy="13"/>
              </a:xfrm>
              <a:custGeom>
                <a:avLst/>
                <a:gdLst>
                  <a:gd name="T0" fmla="*/ 5 w 194"/>
                  <a:gd name="T1" fmla="*/ 22 h 28"/>
                  <a:gd name="T2" fmla="*/ 5 w 194"/>
                  <a:gd name="T3" fmla="*/ 22 h 28"/>
                  <a:gd name="T4" fmla="*/ 0 w 194"/>
                  <a:gd name="T5" fmla="*/ 28 h 28"/>
                  <a:gd name="T6" fmla="*/ 189 w 194"/>
                  <a:gd name="T7" fmla="*/ 6 h 28"/>
                  <a:gd name="T8" fmla="*/ 194 w 194"/>
                  <a:gd name="T9" fmla="*/ 0 h 28"/>
                  <a:gd name="T10" fmla="*/ 5 w 194"/>
                  <a:gd name="T11" fmla="*/ 2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4" h="28">
                    <a:moveTo>
                      <a:pt x="5" y="22"/>
                    </a:moveTo>
                    <a:cubicBezTo>
                      <a:pt x="5" y="22"/>
                      <a:pt x="5" y="22"/>
                      <a:pt x="5" y="22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189" y="6"/>
                      <a:pt x="189" y="6"/>
                      <a:pt x="189" y="6"/>
                    </a:cubicBezTo>
                    <a:cubicBezTo>
                      <a:pt x="189" y="6"/>
                      <a:pt x="194" y="3"/>
                      <a:pt x="194" y="0"/>
                    </a:cubicBezTo>
                    <a:cubicBezTo>
                      <a:pt x="190" y="0"/>
                      <a:pt x="63" y="15"/>
                      <a:pt x="5" y="22"/>
                    </a:cubicBezTo>
                    <a:close/>
                  </a:path>
                </a:pathLst>
              </a:custGeom>
              <a:solidFill>
                <a:srgbClr val="5243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83" name="Freeform 547">
                <a:extLst>
                  <a:ext uri="{FF2B5EF4-FFF2-40B4-BE49-F238E27FC236}">
                    <a16:creationId xmlns:a16="http://schemas.microsoft.com/office/drawing/2014/main" id="{A6E5124D-0A18-934E-A115-6565A55E0FF6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509" y="1617"/>
                <a:ext cx="166" cy="347"/>
              </a:xfrm>
              <a:custGeom>
                <a:avLst/>
                <a:gdLst>
                  <a:gd name="T0" fmla="*/ 0 w 166"/>
                  <a:gd name="T1" fmla="*/ 251 h 347"/>
                  <a:gd name="T2" fmla="*/ 146 w 166"/>
                  <a:gd name="T3" fmla="*/ 347 h 347"/>
                  <a:gd name="T4" fmla="*/ 166 w 166"/>
                  <a:gd name="T5" fmla="*/ 0 h 347"/>
                  <a:gd name="T6" fmla="*/ 0 w 166"/>
                  <a:gd name="T7" fmla="*/ 251 h 347"/>
                  <a:gd name="T8" fmla="*/ 115 w 166"/>
                  <a:gd name="T9" fmla="*/ 284 h 347"/>
                  <a:gd name="T10" fmla="*/ 48 w 166"/>
                  <a:gd name="T11" fmla="*/ 240 h 347"/>
                  <a:gd name="T12" fmla="*/ 124 w 166"/>
                  <a:gd name="T13" fmla="*/ 126 h 347"/>
                  <a:gd name="T14" fmla="*/ 115 w 166"/>
                  <a:gd name="T15" fmla="*/ 284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6" h="347">
                    <a:moveTo>
                      <a:pt x="0" y="251"/>
                    </a:moveTo>
                    <a:lnTo>
                      <a:pt x="146" y="347"/>
                    </a:lnTo>
                    <a:lnTo>
                      <a:pt x="166" y="0"/>
                    </a:lnTo>
                    <a:lnTo>
                      <a:pt x="0" y="251"/>
                    </a:lnTo>
                    <a:close/>
                    <a:moveTo>
                      <a:pt x="115" y="284"/>
                    </a:moveTo>
                    <a:lnTo>
                      <a:pt x="48" y="240"/>
                    </a:lnTo>
                    <a:lnTo>
                      <a:pt x="124" y="126"/>
                    </a:lnTo>
                    <a:lnTo>
                      <a:pt x="115" y="284"/>
                    </a:lnTo>
                    <a:close/>
                  </a:path>
                </a:pathLst>
              </a:custGeom>
              <a:solidFill>
                <a:srgbClr val="FFC1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84" name="Freeform 548">
                <a:extLst>
                  <a:ext uri="{FF2B5EF4-FFF2-40B4-BE49-F238E27FC236}">
                    <a16:creationId xmlns:a16="http://schemas.microsoft.com/office/drawing/2014/main" id="{F67D12EC-69BA-7047-9D23-94A19802793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09" y="1855"/>
                <a:ext cx="147" cy="109"/>
              </a:xfrm>
              <a:custGeom>
                <a:avLst/>
                <a:gdLst>
                  <a:gd name="T0" fmla="*/ 147 w 147"/>
                  <a:gd name="T1" fmla="*/ 92 h 109"/>
                  <a:gd name="T2" fmla="*/ 8 w 147"/>
                  <a:gd name="T3" fmla="*/ 0 h 109"/>
                  <a:gd name="T4" fmla="*/ 0 w 147"/>
                  <a:gd name="T5" fmla="*/ 13 h 109"/>
                  <a:gd name="T6" fmla="*/ 146 w 147"/>
                  <a:gd name="T7" fmla="*/ 109 h 109"/>
                  <a:gd name="T8" fmla="*/ 147 w 147"/>
                  <a:gd name="T9" fmla="*/ 92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7" h="109">
                    <a:moveTo>
                      <a:pt x="147" y="92"/>
                    </a:moveTo>
                    <a:lnTo>
                      <a:pt x="8" y="0"/>
                    </a:lnTo>
                    <a:lnTo>
                      <a:pt x="0" y="13"/>
                    </a:lnTo>
                    <a:lnTo>
                      <a:pt x="146" y="109"/>
                    </a:lnTo>
                    <a:lnTo>
                      <a:pt x="147" y="92"/>
                    </a:lnTo>
                    <a:close/>
                  </a:path>
                </a:pathLst>
              </a:custGeom>
              <a:solidFill>
                <a:srgbClr val="FFD8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85" name="Freeform 549">
                <a:extLst>
                  <a:ext uri="{FF2B5EF4-FFF2-40B4-BE49-F238E27FC236}">
                    <a16:creationId xmlns:a16="http://schemas.microsoft.com/office/drawing/2014/main" id="{E8993BE4-831E-1447-848C-B11484E1B25E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523" y="1867"/>
                <a:ext cx="124" cy="88"/>
              </a:xfrm>
              <a:custGeom>
                <a:avLst/>
                <a:gdLst>
                  <a:gd name="T0" fmla="*/ 90 w 256"/>
                  <a:gd name="T1" fmla="*/ 80 h 181"/>
                  <a:gd name="T2" fmla="*/ 93 w 256"/>
                  <a:gd name="T3" fmla="*/ 82 h 181"/>
                  <a:gd name="T4" fmla="*/ 106 w 256"/>
                  <a:gd name="T5" fmla="*/ 63 h 181"/>
                  <a:gd name="T6" fmla="*/ 106 w 256"/>
                  <a:gd name="T7" fmla="*/ 61 h 181"/>
                  <a:gd name="T8" fmla="*/ 105 w 256"/>
                  <a:gd name="T9" fmla="*/ 60 h 181"/>
                  <a:gd name="T10" fmla="*/ 103 w 256"/>
                  <a:gd name="T11" fmla="*/ 61 h 181"/>
                  <a:gd name="T12" fmla="*/ 90 w 256"/>
                  <a:gd name="T13" fmla="*/ 80 h 181"/>
                  <a:gd name="T14" fmla="*/ 60 w 256"/>
                  <a:gd name="T15" fmla="*/ 60 h 181"/>
                  <a:gd name="T16" fmla="*/ 63 w 256"/>
                  <a:gd name="T17" fmla="*/ 62 h 181"/>
                  <a:gd name="T18" fmla="*/ 76 w 256"/>
                  <a:gd name="T19" fmla="*/ 43 h 181"/>
                  <a:gd name="T20" fmla="*/ 76 w 256"/>
                  <a:gd name="T21" fmla="*/ 42 h 181"/>
                  <a:gd name="T22" fmla="*/ 75 w 256"/>
                  <a:gd name="T23" fmla="*/ 40 h 181"/>
                  <a:gd name="T24" fmla="*/ 73 w 256"/>
                  <a:gd name="T25" fmla="*/ 41 h 181"/>
                  <a:gd name="T26" fmla="*/ 60 w 256"/>
                  <a:gd name="T27" fmla="*/ 60 h 181"/>
                  <a:gd name="T28" fmla="*/ 30 w 256"/>
                  <a:gd name="T29" fmla="*/ 40 h 181"/>
                  <a:gd name="T30" fmla="*/ 33 w 256"/>
                  <a:gd name="T31" fmla="*/ 42 h 181"/>
                  <a:gd name="T32" fmla="*/ 46 w 256"/>
                  <a:gd name="T33" fmla="*/ 23 h 181"/>
                  <a:gd name="T34" fmla="*/ 46 w 256"/>
                  <a:gd name="T35" fmla="*/ 22 h 181"/>
                  <a:gd name="T36" fmla="*/ 45 w 256"/>
                  <a:gd name="T37" fmla="*/ 21 h 181"/>
                  <a:gd name="T38" fmla="*/ 43 w 256"/>
                  <a:gd name="T39" fmla="*/ 21 h 181"/>
                  <a:gd name="T40" fmla="*/ 30 w 256"/>
                  <a:gd name="T41" fmla="*/ 40 h 181"/>
                  <a:gd name="T42" fmla="*/ 13 w 256"/>
                  <a:gd name="T43" fmla="*/ 1 h 181"/>
                  <a:gd name="T44" fmla="*/ 0 w 256"/>
                  <a:gd name="T45" fmla="*/ 21 h 181"/>
                  <a:gd name="T46" fmla="*/ 3 w 256"/>
                  <a:gd name="T47" fmla="*/ 23 h 181"/>
                  <a:gd name="T48" fmla="*/ 16 w 256"/>
                  <a:gd name="T49" fmla="*/ 3 h 181"/>
                  <a:gd name="T50" fmla="*/ 16 w 256"/>
                  <a:gd name="T51" fmla="*/ 2 h 181"/>
                  <a:gd name="T52" fmla="*/ 15 w 256"/>
                  <a:gd name="T53" fmla="*/ 1 h 181"/>
                  <a:gd name="T54" fmla="*/ 13 w 256"/>
                  <a:gd name="T55" fmla="*/ 1 h 181"/>
                  <a:gd name="T56" fmla="*/ 120 w 256"/>
                  <a:gd name="T57" fmla="*/ 100 h 181"/>
                  <a:gd name="T58" fmla="*/ 123 w 256"/>
                  <a:gd name="T59" fmla="*/ 102 h 181"/>
                  <a:gd name="T60" fmla="*/ 136 w 256"/>
                  <a:gd name="T61" fmla="*/ 83 h 181"/>
                  <a:gd name="T62" fmla="*/ 136 w 256"/>
                  <a:gd name="T63" fmla="*/ 81 h 181"/>
                  <a:gd name="T64" fmla="*/ 135 w 256"/>
                  <a:gd name="T65" fmla="*/ 80 h 181"/>
                  <a:gd name="T66" fmla="*/ 133 w 256"/>
                  <a:gd name="T67" fmla="*/ 81 h 181"/>
                  <a:gd name="T68" fmla="*/ 120 w 256"/>
                  <a:gd name="T69" fmla="*/ 100 h 181"/>
                  <a:gd name="T70" fmla="*/ 210 w 256"/>
                  <a:gd name="T71" fmla="*/ 159 h 181"/>
                  <a:gd name="T72" fmla="*/ 213 w 256"/>
                  <a:gd name="T73" fmla="*/ 161 h 181"/>
                  <a:gd name="T74" fmla="*/ 226 w 256"/>
                  <a:gd name="T75" fmla="*/ 142 h 181"/>
                  <a:gd name="T76" fmla="*/ 226 w 256"/>
                  <a:gd name="T77" fmla="*/ 141 h 181"/>
                  <a:gd name="T78" fmla="*/ 225 w 256"/>
                  <a:gd name="T79" fmla="*/ 140 h 181"/>
                  <a:gd name="T80" fmla="*/ 222 w 256"/>
                  <a:gd name="T81" fmla="*/ 140 h 181"/>
                  <a:gd name="T82" fmla="*/ 210 w 256"/>
                  <a:gd name="T83" fmla="*/ 159 h 181"/>
                  <a:gd name="T84" fmla="*/ 150 w 256"/>
                  <a:gd name="T85" fmla="*/ 120 h 181"/>
                  <a:gd name="T86" fmla="*/ 153 w 256"/>
                  <a:gd name="T87" fmla="*/ 122 h 181"/>
                  <a:gd name="T88" fmla="*/ 166 w 256"/>
                  <a:gd name="T89" fmla="*/ 102 h 181"/>
                  <a:gd name="T90" fmla="*/ 166 w 256"/>
                  <a:gd name="T91" fmla="*/ 101 h 181"/>
                  <a:gd name="T92" fmla="*/ 165 w 256"/>
                  <a:gd name="T93" fmla="*/ 100 h 181"/>
                  <a:gd name="T94" fmla="*/ 163 w 256"/>
                  <a:gd name="T95" fmla="*/ 100 h 181"/>
                  <a:gd name="T96" fmla="*/ 150 w 256"/>
                  <a:gd name="T97" fmla="*/ 120 h 181"/>
                  <a:gd name="T98" fmla="*/ 240 w 256"/>
                  <a:gd name="T99" fmla="*/ 179 h 181"/>
                  <a:gd name="T100" fmla="*/ 243 w 256"/>
                  <a:gd name="T101" fmla="*/ 181 h 181"/>
                  <a:gd name="T102" fmla="*/ 256 w 256"/>
                  <a:gd name="T103" fmla="*/ 162 h 181"/>
                  <a:gd name="T104" fmla="*/ 256 w 256"/>
                  <a:gd name="T105" fmla="*/ 160 h 181"/>
                  <a:gd name="T106" fmla="*/ 255 w 256"/>
                  <a:gd name="T107" fmla="*/ 159 h 181"/>
                  <a:gd name="T108" fmla="*/ 252 w 256"/>
                  <a:gd name="T109" fmla="*/ 160 h 181"/>
                  <a:gd name="T110" fmla="*/ 240 w 256"/>
                  <a:gd name="T111" fmla="*/ 179 h 181"/>
                  <a:gd name="T112" fmla="*/ 180 w 256"/>
                  <a:gd name="T113" fmla="*/ 139 h 181"/>
                  <a:gd name="T114" fmla="*/ 183 w 256"/>
                  <a:gd name="T115" fmla="*/ 142 h 181"/>
                  <a:gd name="T116" fmla="*/ 196 w 256"/>
                  <a:gd name="T117" fmla="*/ 122 h 181"/>
                  <a:gd name="T118" fmla="*/ 196 w 256"/>
                  <a:gd name="T119" fmla="*/ 121 h 181"/>
                  <a:gd name="T120" fmla="*/ 195 w 256"/>
                  <a:gd name="T121" fmla="*/ 120 h 181"/>
                  <a:gd name="T122" fmla="*/ 193 w 256"/>
                  <a:gd name="T123" fmla="*/ 120 h 181"/>
                  <a:gd name="T124" fmla="*/ 180 w 256"/>
                  <a:gd name="T125" fmla="*/ 139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56" h="181">
                    <a:moveTo>
                      <a:pt x="90" y="80"/>
                    </a:moveTo>
                    <a:cubicBezTo>
                      <a:pt x="93" y="82"/>
                      <a:pt x="93" y="82"/>
                      <a:pt x="93" y="82"/>
                    </a:cubicBezTo>
                    <a:cubicBezTo>
                      <a:pt x="106" y="63"/>
                      <a:pt x="106" y="63"/>
                      <a:pt x="106" y="63"/>
                    </a:cubicBezTo>
                    <a:cubicBezTo>
                      <a:pt x="106" y="62"/>
                      <a:pt x="106" y="62"/>
                      <a:pt x="106" y="61"/>
                    </a:cubicBezTo>
                    <a:cubicBezTo>
                      <a:pt x="106" y="61"/>
                      <a:pt x="106" y="60"/>
                      <a:pt x="105" y="60"/>
                    </a:cubicBezTo>
                    <a:cubicBezTo>
                      <a:pt x="104" y="60"/>
                      <a:pt x="103" y="60"/>
                      <a:pt x="103" y="61"/>
                    </a:cubicBezTo>
                    <a:lnTo>
                      <a:pt x="90" y="80"/>
                    </a:lnTo>
                    <a:close/>
                    <a:moveTo>
                      <a:pt x="60" y="60"/>
                    </a:moveTo>
                    <a:cubicBezTo>
                      <a:pt x="63" y="62"/>
                      <a:pt x="63" y="62"/>
                      <a:pt x="63" y="62"/>
                    </a:cubicBezTo>
                    <a:cubicBezTo>
                      <a:pt x="76" y="43"/>
                      <a:pt x="76" y="43"/>
                      <a:pt x="76" y="43"/>
                    </a:cubicBezTo>
                    <a:cubicBezTo>
                      <a:pt x="76" y="43"/>
                      <a:pt x="76" y="42"/>
                      <a:pt x="76" y="42"/>
                    </a:cubicBezTo>
                    <a:cubicBezTo>
                      <a:pt x="76" y="41"/>
                      <a:pt x="76" y="41"/>
                      <a:pt x="75" y="40"/>
                    </a:cubicBezTo>
                    <a:cubicBezTo>
                      <a:pt x="74" y="40"/>
                      <a:pt x="73" y="40"/>
                      <a:pt x="73" y="41"/>
                    </a:cubicBezTo>
                    <a:lnTo>
                      <a:pt x="60" y="60"/>
                    </a:lnTo>
                    <a:close/>
                    <a:moveTo>
                      <a:pt x="30" y="40"/>
                    </a:moveTo>
                    <a:cubicBezTo>
                      <a:pt x="33" y="42"/>
                      <a:pt x="33" y="42"/>
                      <a:pt x="33" y="42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23"/>
                      <a:pt x="46" y="22"/>
                      <a:pt x="46" y="22"/>
                    </a:cubicBezTo>
                    <a:cubicBezTo>
                      <a:pt x="46" y="21"/>
                      <a:pt x="46" y="21"/>
                      <a:pt x="45" y="21"/>
                    </a:cubicBezTo>
                    <a:cubicBezTo>
                      <a:pt x="44" y="20"/>
                      <a:pt x="43" y="20"/>
                      <a:pt x="43" y="21"/>
                    </a:cubicBezTo>
                    <a:lnTo>
                      <a:pt x="30" y="40"/>
                    </a:lnTo>
                    <a:close/>
                    <a:moveTo>
                      <a:pt x="13" y="1"/>
                    </a:moveTo>
                    <a:cubicBezTo>
                      <a:pt x="0" y="21"/>
                      <a:pt x="0" y="21"/>
                      <a:pt x="0" y="21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6" y="3"/>
                      <a:pt x="16" y="2"/>
                      <a:pt x="16" y="2"/>
                    </a:cubicBezTo>
                    <a:cubicBezTo>
                      <a:pt x="16" y="1"/>
                      <a:pt x="16" y="1"/>
                      <a:pt x="15" y="1"/>
                    </a:cubicBezTo>
                    <a:cubicBezTo>
                      <a:pt x="14" y="0"/>
                      <a:pt x="13" y="0"/>
                      <a:pt x="13" y="1"/>
                    </a:cubicBezTo>
                    <a:close/>
                    <a:moveTo>
                      <a:pt x="120" y="100"/>
                    </a:moveTo>
                    <a:cubicBezTo>
                      <a:pt x="123" y="102"/>
                      <a:pt x="123" y="102"/>
                      <a:pt x="123" y="102"/>
                    </a:cubicBezTo>
                    <a:cubicBezTo>
                      <a:pt x="136" y="83"/>
                      <a:pt x="136" y="83"/>
                      <a:pt x="136" y="83"/>
                    </a:cubicBezTo>
                    <a:cubicBezTo>
                      <a:pt x="136" y="82"/>
                      <a:pt x="136" y="82"/>
                      <a:pt x="136" y="81"/>
                    </a:cubicBezTo>
                    <a:cubicBezTo>
                      <a:pt x="136" y="81"/>
                      <a:pt x="136" y="80"/>
                      <a:pt x="135" y="80"/>
                    </a:cubicBezTo>
                    <a:cubicBezTo>
                      <a:pt x="134" y="79"/>
                      <a:pt x="133" y="80"/>
                      <a:pt x="133" y="81"/>
                    </a:cubicBezTo>
                    <a:lnTo>
                      <a:pt x="120" y="100"/>
                    </a:lnTo>
                    <a:close/>
                    <a:moveTo>
                      <a:pt x="210" y="159"/>
                    </a:moveTo>
                    <a:cubicBezTo>
                      <a:pt x="213" y="161"/>
                      <a:pt x="213" y="161"/>
                      <a:pt x="213" y="161"/>
                    </a:cubicBezTo>
                    <a:cubicBezTo>
                      <a:pt x="226" y="142"/>
                      <a:pt x="226" y="142"/>
                      <a:pt x="226" y="142"/>
                    </a:cubicBezTo>
                    <a:cubicBezTo>
                      <a:pt x="226" y="142"/>
                      <a:pt x="226" y="141"/>
                      <a:pt x="226" y="141"/>
                    </a:cubicBezTo>
                    <a:cubicBezTo>
                      <a:pt x="226" y="140"/>
                      <a:pt x="226" y="140"/>
                      <a:pt x="225" y="140"/>
                    </a:cubicBezTo>
                    <a:cubicBezTo>
                      <a:pt x="224" y="139"/>
                      <a:pt x="223" y="139"/>
                      <a:pt x="222" y="140"/>
                    </a:cubicBezTo>
                    <a:lnTo>
                      <a:pt x="210" y="159"/>
                    </a:lnTo>
                    <a:close/>
                    <a:moveTo>
                      <a:pt x="150" y="120"/>
                    </a:moveTo>
                    <a:cubicBezTo>
                      <a:pt x="153" y="122"/>
                      <a:pt x="153" y="122"/>
                      <a:pt x="153" y="122"/>
                    </a:cubicBezTo>
                    <a:cubicBezTo>
                      <a:pt x="166" y="102"/>
                      <a:pt x="166" y="102"/>
                      <a:pt x="166" y="102"/>
                    </a:cubicBezTo>
                    <a:cubicBezTo>
                      <a:pt x="166" y="102"/>
                      <a:pt x="166" y="101"/>
                      <a:pt x="166" y="101"/>
                    </a:cubicBezTo>
                    <a:cubicBezTo>
                      <a:pt x="166" y="101"/>
                      <a:pt x="166" y="100"/>
                      <a:pt x="165" y="100"/>
                    </a:cubicBezTo>
                    <a:cubicBezTo>
                      <a:pt x="164" y="99"/>
                      <a:pt x="163" y="100"/>
                      <a:pt x="163" y="100"/>
                    </a:cubicBezTo>
                    <a:lnTo>
                      <a:pt x="150" y="120"/>
                    </a:lnTo>
                    <a:close/>
                    <a:moveTo>
                      <a:pt x="240" y="179"/>
                    </a:moveTo>
                    <a:cubicBezTo>
                      <a:pt x="243" y="181"/>
                      <a:pt x="243" y="181"/>
                      <a:pt x="243" y="181"/>
                    </a:cubicBezTo>
                    <a:cubicBezTo>
                      <a:pt x="256" y="162"/>
                      <a:pt x="256" y="162"/>
                      <a:pt x="256" y="162"/>
                    </a:cubicBezTo>
                    <a:cubicBezTo>
                      <a:pt x="256" y="162"/>
                      <a:pt x="256" y="161"/>
                      <a:pt x="256" y="160"/>
                    </a:cubicBezTo>
                    <a:cubicBezTo>
                      <a:pt x="256" y="160"/>
                      <a:pt x="256" y="160"/>
                      <a:pt x="255" y="159"/>
                    </a:cubicBezTo>
                    <a:cubicBezTo>
                      <a:pt x="254" y="159"/>
                      <a:pt x="253" y="159"/>
                      <a:pt x="252" y="160"/>
                    </a:cubicBezTo>
                    <a:lnTo>
                      <a:pt x="240" y="179"/>
                    </a:lnTo>
                    <a:close/>
                    <a:moveTo>
                      <a:pt x="180" y="139"/>
                    </a:moveTo>
                    <a:cubicBezTo>
                      <a:pt x="183" y="142"/>
                      <a:pt x="183" y="142"/>
                      <a:pt x="183" y="142"/>
                    </a:cubicBezTo>
                    <a:cubicBezTo>
                      <a:pt x="196" y="122"/>
                      <a:pt x="196" y="122"/>
                      <a:pt x="196" y="122"/>
                    </a:cubicBezTo>
                    <a:cubicBezTo>
                      <a:pt x="196" y="122"/>
                      <a:pt x="196" y="121"/>
                      <a:pt x="196" y="121"/>
                    </a:cubicBezTo>
                    <a:cubicBezTo>
                      <a:pt x="196" y="120"/>
                      <a:pt x="196" y="120"/>
                      <a:pt x="195" y="120"/>
                    </a:cubicBezTo>
                    <a:cubicBezTo>
                      <a:pt x="194" y="119"/>
                      <a:pt x="193" y="119"/>
                      <a:pt x="193" y="120"/>
                    </a:cubicBezTo>
                    <a:lnTo>
                      <a:pt x="180" y="139"/>
                    </a:lnTo>
                    <a:close/>
                  </a:path>
                </a:pathLst>
              </a:custGeom>
              <a:solidFill>
                <a:srgbClr val="5454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86" name="Freeform 550">
                <a:extLst>
                  <a:ext uri="{FF2B5EF4-FFF2-40B4-BE49-F238E27FC236}">
                    <a16:creationId xmlns:a16="http://schemas.microsoft.com/office/drawing/2014/main" id="{BDC05F0F-57BD-674E-9111-F2644B653133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516" y="1868"/>
                <a:ext cx="135" cy="91"/>
              </a:xfrm>
              <a:custGeom>
                <a:avLst/>
                <a:gdLst>
                  <a:gd name="T0" fmla="*/ 93 w 278"/>
                  <a:gd name="T1" fmla="*/ 70 h 189"/>
                  <a:gd name="T2" fmla="*/ 98 w 278"/>
                  <a:gd name="T3" fmla="*/ 61 h 189"/>
                  <a:gd name="T4" fmla="*/ 95 w 278"/>
                  <a:gd name="T5" fmla="*/ 61 h 189"/>
                  <a:gd name="T6" fmla="*/ 120 w 278"/>
                  <a:gd name="T7" fmla="*/ 88 h 189"/>
                  <a:gd name="T8" fmla="*/ 128 w 278"/>
                  <a:gd name="T9" fmla="*/ 82 h 189"/>
                  <a:gd name="T10" fmla="*/ 127 w 278"/>
                  <a:gd name="T11" fmla="*/ 80 h 189"/>
                  <a:gd name="T12" fmla="*/ 120 w 278"/>
                  <a:gd name="T13" fmla="*/ 88 h 189"/>
                  <a:gd name="T14" fmla="*/ 63 w 278"/>
                  <a:gd name="T15" fmla="*/ 50 h 189"/>
                  <a:gd name="T16" fmla="*/ 68 w 278"/>
                  <a:gd name="T17" fmla="*/ 41 h 189"/>
                  <a:gd name="T18" fmla="*/ 65 w 278"/>
                  <a:gd name="T19" fmla="*/ 41 h 189"/>
                  <a:gd name="T20" fmla="*/ 5 w 278"/>
                  <a:gd name="T21" fmla="*/ 1 h 189"/>
                  <a:gd name="T22" fmla="*/ 3 w 278"/>
                  <a:gd name="T23" fmla="*/ 10 h 189"/>
                  <a:gd name="T24" fmla="*/ 8 w 278"/>
                  <a:gd name="T25" fmla="*/ 2 h 189"/>
                  <a:gd name="T26" fmla="*/ 5 w 278"/>
                  <a:gd name="T27" fmla="*/ 1 h 189"/>
                  <a:gd name="T28" fmla="*/ 33 w 278"/>
                  <a:gd name="T29" fmla="*/ 30 h 189"/>
                  <a:gd name="T30" fmla="*/ 38 w 278"/>
                  <a:gd name="T31" fmla="*/ 22 h 189"/>
                  <a:gd name="T32" fmla="*/ 35 w 278"/>
                  <a:gd name="T33" fmla="*/ 21 h 189"/>
                  <a:gd name="T34" fmla="*/ 150 w 278"/>
                  <a:gd name="T35" fmla="*/ 108 h 189"/>
                  <a:gd name="T36" fmla="*/ 158 w 278"/>
                  <a:gd name="T37" fmla="*/ 102 h 189"/>
                  <a:gd name="T38" fmla="*/ 157 w 278"/>
                  <a:gd name="T39" fmla="*/ 100 h 189"/>
                  <a:gd name="T40" fmla="*/ 150 w 278"/>
                  <a:gd name="T41" fmla="*/ 108 h 189"/>
                  <a:gd name="T42" fmla="*/ 273 w 278"/>
                  <a:gd name="T43" fmla="*/ 189 h 189"/>
                  <a:gd name="T44" fmla="*/ 278 w 278"/>
                  <a:gd name="T45" fmla="*/ 180 h 189"/>
                  <a:gd name="T46" fmla="*/ 275 w 278"/>
                  <a:gd name="T47" fmla="*/ 180 h 189"/>
                  <a:gd name="T48" fmla="*/ 180 w 278"/>
                  <a:gd name="T49" fmla="*/ 128 h 189"/>
                  <a:gd name="T50" fmla="*/ 188 w 278"/>
                  <a:gd name="T51" fmla="*/ 122 h 189"/>
                  <a:gd name="T52" fmla="*/ 187 w 278"/>
                  <a:gd name="T53" fmla="*/ 120 h 189"/>
                  <a:gd name="T54" fmla="*/ 180 w 278"/>
                  <a:gd name="T55" fmla="*/ 128 h 189"/>
                  <a:gd name="T56" fmla="*/ 243 w 278"/>
                  <a:gd name="T57" fmla="*/ 169 h 189"/>
                  <a:gd name="T58" fmla="*/ 248 w 278"/>
                  <a:gd name="T59" fmla="*/ 160 h 189"/>
                  <a:gd name="T60" fmla="*/ 245 w 278"/>
                  <a:gd name="T61" fmla="*/ 160 h 189"/>
                  <a:gd name="T62" fmla="*/ 210 w 278"/>
                  <a:gd name="T63" fmla="*/ 147 h 189"/>
                  <a:gd name="T64" fmla="*/ 218 w 278"/>
                  <a:gd name="T65" fmla="*/ 142 h 189"/>
                  <a:gd name="T66" fmla="*/ 217 w 278"/>
                  <a:gd name="T67" fmla="*/ 139 h 189"/>
                  <a:gd name="T68" fmla="*/ 210 w 278"/>
                  <a:gd name="T69" fmla="*/ 147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78" h="189">
                    <a:moveTo>
                      <a:pt x="90" y="68"/>
                    </a:moveTo>
                    <a:cubicBezTo>
                      <a:pt x="93" y="70"/>
                      <a:pt x="93" y="70"/>
                      <a:pt x="93" y="70"/>
                    </a:cubicBezTo>
                    <a:cubicBezTo>
                      <a:pt x="98" y="62"/>
                      <a:pt x="98" y="62"/>
                      <a:pt x="98" y="62"/>
                    </a:cubicBezTo>
                    <a:cubicBezTo>
                      <a:pt x="98" y="62"/>
                      <a:pt x="98" y="62"/>
                      <a:pt x="98" y="61"/>
                    </a:cubicBezTo>
                    <a:cubicBezTo>
                      <a:pt x="97" y="60"/>
                      <a:pt x="97" y="60"/>
                      <a:pt x="97" y="60"/>
                    </a:cubicBezTo>
                    <a:cubicBezTo>
                      <a:pt x="97" y="60"/>
                      <a:pt x="96" y="60"/>
                      <a:pt x="95" y="61"/>
                    </a:cubicBezTo>
                    <a:lnTo>
                      <a:pt x="90" y="68"/>
                    </a:lnTo>
                    <a:close/>
                    <a:moveTo>
                      <a:pt x="120" y="88"/>
                    </a:moveTo>
                    <a:cubicBezTo>
                      <a:pt x="123" y="90"/>
                      <a:pt x="123" y="90"/>
                      <a:pt x="123" y="90"/>
                    </a:cubicBezTo>
                    <a:cubicBezTo>
                      <a:pt x="128" y="82"/>
                      <a:pt x="128" y="82"/>
                      <a:pt x="128" y="82"/>
                    </a:cubicBezTo>
                    <a:cubicBezTo>
                      <a:pt x="128" y="82"/>
                      <a:pt x="128" y="81"/>
                      <a:pt x="128" y="81"/>
                    </a:cubicBezTo>
                    <a:cubicBezTo>
                      <a:pt x="128" y="81"/>
                      <a:pt x="128" y="80"/>
                      <a:pt x="127" y="80"/>
                    </a:cubicBezTo>
                    <a:cubicBezTo>
                      <a:pt x="127" y="79"/>
                      <a:pt x="126" y="80"/>
                      <a:pt x="125" y="80"/>
                    </a:cubicBezTo>
                    <a:lnTo>
                      <a:pt x="120" y="88"/>
                    </a:lnTo>
                    <a:close/>
                    <a:moveTo>
                      <a:pt x="60" y="48"/>
                    </a:moveTo>
                    <a:cubicBezTo>
                      <a:pt x="63" y="50"/>
                      <a:pt x="63" y="50"/>
                      <a:pt x="63" y="50"/>
                    </a:cubicBezTo>
                    <a:cubicBezTo>
                      <a:pt x="68" y="43"/>
                      <a:pt x="68" y="43"/>
                      <a:pt x="68" y="43"/>
                    </a:cubicBezTo>
                    <a:cubicBezTo>
                      <a:pt x="68" y="42"/>
                      <a:pt x="68" y="42"/>
                      <a:pt x="68" y="41"/>
                    </a:cubicBezTo>
                    <a:cubicBezTo>
                      <a:pt x="67" y="40"/>
                      <a:pt x="67" y="40"/>
                      <a:pt x="67" y="40"/>
                    </a:cubicBezTo>
                    <a:cubicBezTo>
                      <a:pt x="67" y="40"/>
                      <a:pt x="66" y="40"/>
                      <a:pt x="65" y="41"/>
                    </a:cubicBezTo>
                    <a:lnTo>
                      <a:pt x="60" y="48"/>
                    </a:lnTo>
                    <a:close/>
                    <a:moveTo>
                      <a:pt x="5" y="1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2"/>
                      <a:pt x="8" y="2"/>
                    </a:cubicBezTo>
                    <a:cubicBezTo>
                      <a:pt x="8" y="1"/>
                      <a:pt x="8" y="1"/>
                      <a:pt x="7" y="1"/>
                    </a:cubicBezTo>
                    <a:cubicBezTo>
                      <a:pt x="7" y="0"/>
                      <a:pt x="6" y="0"/>
                      <a:pt x="5" y="1"/>
                    </a:cubicBezTo>
                    <a:close/>
                    <a:moveTo>
                      <a:pt x="30" y="29"/>
                    </a:moveTo>
                    <a:cubicBezTo>
                      <a:pt x="33" y="30"/>
                      <a:pt x="33" y="30"/>
                      <a:pt x="33" y="30"/>
                    </a:cubicBezTo>
                    <a:cubicBezTo>
                      <a:pt x="38" y="23"/>
                      <a:pt x="38" y="23"/>
                      <a:pt x="38" y="23"/>
                    </a:cubicBezTo>
                    <a:cubicBezTo>
                      <a:pt x="38" y="22"/>
                      <a:pt x="38" y="22"/>
                      <a:pt x="38" y="22"/>
                    </a:cubicBezTo>
                    <a:cubicBezTo>
                      <a:pt x="38" y="21"/>
                      <a:pt x="38" y="21"/>
                      <a:pt x="37" y="21"/>
                    </a:cubicBezTo>
                    <a:cubicBezTo>
                      <a:pt x="37" y="20"/>
                      <a:pt x="36" y="20"/>
                      <a:pt x="35" y="21"/>
                    </a:cubicBezTo>
                    <a:lnTo>
                      <a:pt x="30" y="29"/>
                    </a:lnTo>
                    <a:close/>
                    <a:moveTo>
                      <a:pt x="150" y="108"/>
                    </a:moveTo>
                    <a:cubicBezTo>
                      <a:pt x="153" y="110"/>
                      <a:pt x="153" y="110"/>
                      <a:pt x="153" y="110"/>
                    </a:cubicBezTo>
                    <a:cubicBezTo>
                      <a:pt x="158" y="102"/>
                      <a:pt x="158" y="102"/>
                      <a:pt x="158" y="102"/>
                    </a:cubicBezTo>
                    <a:cubicBezTo>
                      <a:pt x="158" y="102"/>
                      <a:pt x="158" y="101"/>
                      <a:pt x="158" y="101"/>
                    </a:cubicBezTo>
                    <a:cubicBezTo>
                      <a:pt x="158" y="100"/>
                      <a:pt x="158" y="100"/>
                      <a:pt x="157" y="100"/>
                    </a:cubicBezTo>
                    <a:cubicBezTo>
                      <a:pt x="157" y="99"/>
                      <a:pt x="156" y="99"/>
                      <a:pt x="155" y="100"/>
                    </a:cubicBezTo>
                    <a:lnTo>
                      <a:pt x="150" y="108"/>
                    </a:lnTo>
                    <a:close/>
                    <a:moveTo>
                      <a:pt x="270" y="187"/>
                    </a:moveTo>
                    <a:cubicBezTo>
                      <a:pt x="273" y="189"/>
                      <a:pt x="273" y="189"/>
                      <a:pt x="273" y="189"/>
                    </a:cubicBezTo>
                    <a:cubicBezTo>
                      <a:pt x="278" y="181"/>
                      <a:pt x="278" y="181"/>
                      <a:pt x="278" y="181"/>
                    </a:cubicBezTo>
                    <a:cubicBezTo>
                      <a:pt x="278" y="181"/>
                      <a:pt x="278" y="181"/>
                      <a:pt x="278" y="180"/>
                    </a:cubicBezTo>
                    <a:cubicBezTo>
                      <a:pt x="278" y="180"/>
                      <a:pt x="278" y="179"/>
                      <a:pt x="277" y="179"/>
                    </a:cubicBezTo>
                    <a:cubicBezTo>
                      <a:pt x="276" y="179"/>
                      <a:pt x="275" y="179"/>
                      <a:pt x="275" y="180"/>
                    </a:cubicBezTo>
                    <a:lnTo>
                      <a:pt x="270" y="187"/>
                    </a:lnTo>
                    <a:close/>
                    <a:moveTo>
                      <a:pt x="180" y="128"/>
                    </a:moveTo>
                    <a:cubicBezTo>
                      <a:pt x="183" y="129"/>
                      <a:pt x="183" y="129"/>
                      <a:pt x="183" y="129"/>
                    </a:cubicBezTo>
                    <a:cubicBezTo>
                      <a:pt x="188" y="122"/>
                      <a:pt x="188" y="122"/>
                      <a:pt x="188" y="122"/>
                    </a:cubicBezTo>
                    <a:cubicBezTo>
                      <a:pt x="188" y="121"/>
                      <a:pt x="188" y="121"/>
                      <a:pt x="188" y="121"/>
                    </a:cubicBezTo>
                    <a:cubicBezTo>
                      <a:pt x="188" y="120"/>
                      <a:pt x="188" y="120"/>
                      <a:pt x="187" y="120"/>
                    </a:cubicBezTo>
                    <a:cubicBezTo>
                      <a:pt x="187" y="119"/>
                      <a:pt x="186" y="119"/>
                      <a:pt x="185" y="120"/>
                    </a:cubicBezTo>
                    <a:lnTo>
                      <a:pt x="180" y="128"/>
                    </a:lnTo>
                    <a:close/>
                    <a:moveTo>
                      <a:pt x="240" y="167"/>
                    </a:moveTo>
                    <a:cubicBezTo>
                      <a:pt x="243" y="169"/>
                      <a:pt x="243" y="169"/>
                      <a:pt x="243" y="169"/>
                    </a:cubicBezTo>
                    <a:cubicBezTo>
                      <a:pt x="248" y="162"/>
                      <a:pt x="248" y="162"/>
                      <a:pt x="248" y="162"/>
                    </a:cubicBezTo>
                    <a:cubicBezTo>
                      <a:pt x="248" y="161"/>
                      <a:pt x="248" y="161"/>
                      <a:pt x="248" y="160"/>
                    </a:cubicBezTo>
                    <a:cubicBezTo>
                      <a:pt x="248" y="160"/>
                      <a:pt x="248" y="160"/>
                      <a:pt x="247" y="159"/>
                    </a:cubicBezTo>
                    <a:cubicBezTo>
                      <a:pt x="247" y="159"/>
                      <a:pt x="246" y="159"/>
                      <a:pt x="245" y="160"/>
                    </a:cubicBezTo>
                    <a:lnTo>
                      <a:pt x="240" y="167"/>
                    </a:lnTo>
                    <a:close/>
                    <a:moveTo>
                      <a:pt x="210" y="147"/>
                    </a:moveTo>
                    <a:cubicBezTo>
                      <a:pt x="213" y="149"/>
                      <a:pt x="213" y="149"/>
                      <a:pt x="213" y="149"/>
                    </a:cubicBezTo>
                    <a:cubicBezTo>
                      <a:pt x="218" y="142"/>
                      <a:pt x="218" y="142"/>
                      <a:pt x="218" y="142"/>
                    </a:cubicBezTo>
                    <a:cubicBezTo>
                      <a:pt x="218" y="141"/>
                      <a:pt x="218" y="141"/>
                      <a:pt x="218" y="140"/>
                    </a:cubicBezTo>
                    <a:cubicBezTo>
                      <a:pt x="218" y="140"/>
                      <a:pt x="218" y="140"/>
                      <a:pt x="217" y="139"/>
                    </a:cubicBezTo>
                    <a:cubicBezTo>
                      <a:pt x="217" y="139"/>
                      <a:pt x="216" y="139"/>
                      <a:pt x="215" y="140"/>
                    </a:cubicBezTo>
                    <a:lnTo>
                      <a:pt x="210" y="147"/>
                    </a:lnTo>
                    <a:close/>
                  </a:path>
                </a:pathLst>
              </a:custGeom>
              <a:solidFill>
                <a:srgbClr val="5454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87" name="Freeform 551">
                <a:extLst>
                  <a:ext uri="{FF2B5EF4-FFF2-40B4-BE49-F238E27FC236}">
                    <a16:creationId xmlns:a16="http://schemas.microsoft.com/office/drawing/2014/main" id="{50DE2A4E-4D45-F243-ACD1-04EBD24D3F7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564" y="1775"/>
                <a:ext cx="168" cy="248"/>
              </a:xfrm>
              <a:custGeom>
                <a:avLst/>
                <a:gdLst>
                  <a:gd name="T0" fmla="*/ 337 w 346"/>
                  <a:gd name="T1" fmla="*/ 408 h 511"/>
                  <a:gd name="T2" fmla="*/ 179 w 346"/>
                  <a:gd name="T3" fmla="*/ 31 h 511"/>
                  <a:gd name="T4" fmla="*/ 125 w 346"/>
                  <a:gd name="T5" fmla="*/ 9 h 511"/>
                  <a:gd name="T6" fmla="*/ 31 w 346"/>
                  <a:gd name="T7" fmla="*/ 49 h 511"/>
                  <a:gd name="T8" fmla="*/ 9 w 346"/>
                  <a:gd name="T9" fmla="*/ 103 h 511"/>
                  <a:gd name="T10" fmla="*/ 167 w 346"/>
                  <a:gd name="T11" fmla="*/ 479 h 511"/>
                  <a:gd name="T12" fmla="*/ 221 w 346"/>
                  <a:gd name="T13" fmla="*/ 502 h 511"/>
                  <a:gd name="T14" fmla="*/ 315 w 346"/>
                  <a:gd name="T15" fmla="*/ 462 h 511"/>
                  <a:gd name="T16" fmla="*/ 337 w 346"/>
                  <a:gd name="T17" fmla="*/ 408 h 5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6" h="511">
                    <a:moveTo>
                      <a:pt x="337" y="408"/>
                    </a:moveTo>
                    <a:cubicBezTo>
                      <a:pt x="179" y="31"/>
                      <a:pt x="179" y="31"/>
                      <a:pt x="179" y="31"/>
                    </a:cubicBezTo>
                    <a:cubicBezTo>
                      <a:pt x="170" y="10"/>
                      <a:pt x="146" y="0"/>
                      <a:pt x="125" y="9"/>
                    </a:cubicBezTo>
                    <a:cubicBezTo>
                      <a:pt x="31" y="49"/>
                      <a:pt x="31" y="49"/>
                      <a:pt x="31" y="49"/>
                    </a:cubicBezTo>
                    <a:cubicBezTo>
                      <a:pt x="10" y="58"/>
                      <a:pt x="0" y="82"/>
                      <a:pt x="9" y="103"/>
                    </a:cubicBezTo>
                    <a:cubicBezTo>
                      <a:pt x="167" y="479"/>
                      <a:pt x="167" y="479"/>
                      <a:pt x="167" y="479"/>
                    </a:cubicBezTo>
                    <a:cubicBezTo>
                      <a:pt x="176" y="501"/>
                      <a:pt x="200" y="511"/>
                      <a:pt x="221" y="502"/>
                    </a:cubicBezTo>
                    <a:cubicBezTo>
                      <a:pt x="315" y="462"/>
                      <a:pt x="315" y="462"/>
                      <a:pt x="315" y="462"/>
                    </a:cubicBezTo>
                    <a:cubicBezTo>
                      <a:pt x="336" y="453"/>
                      <a:pt x="346" y="429"/>
                      <a:pt x="337" y="408"/>
                    </a:cubicBezTo>
                    <a:close/>
                  </a:path>
                </a:pathLst>
              </a:custGeom>
              <a:solidFill>
                <a:srgbClr val="7272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88" name="Freeform 552">
                <a:extLst>
                  <a:ext uri="{FF2B5EF4-FFF2-40B4-BE49-F238E27FC236}">
                    <a16:creationId xmlns:a16="http://schemas.microsoft.com/office/drawing/2014/main" id="{270B0C8C-231E-3845-B0B7-05595632C58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540" y="1779"/>
                <a:ext cx="182" cy="244"/>
              </a:xfrm>
              <a:custGeom>
                <a:avLst/>
                <a:gdLst>
                  <a:gd name="T0" fmla="*/ 367 w 376"/>
                  <a:gd name="T1" fmla="*/ 408 h 502"/>
                  <a:gd name="T2" fmla="*/ 231 w 376"/>
                  <a:gd name="T3" fmla="*/ 85 h 502"/>
                  <a:gd name="T4" fmla="*/ 236 w 376"/>
                  <a:gd name="T5" fmla="*/ 55 h 502"/>
                  <a:gd name="T6" fmla="*/ 211 w 376"/>
                  <a:gd name="T7" fmla="*/ 38 h 502"/>
                  <a:gd name="T8" fmla="*/ 209 w 376"/>
                  <a:gd name="T9" fmla="*/ 31 h 502"/>
                  <a:gd name="T10" fmla="*/ 154 w 376"/>
                  <a:gd name="T11" fmla="*/ 9 h 502"/>
                  <a:gd name="T12" fmla="*/ 82 w 376"/>
                  <a:gd name="T13" fmla="*/ 40 h 502"/>
                  <a:gd name="T14" fmla="*/ 61 w 376"/>
                  <a:gd name="T15" fmla="*/ 59 h 502"/>
                  <a:gd name="T16" fmla="*/ 61 w 376"/>
                  <a:gd name="T17" fmla="*/ 59 h 502"/>
                  <a:gd name="T18" fmla="*/ 25 w 376"/>
                  <a:gd name="T19" fmla="*/ 120 h 502"/>
                  <a:gd name="T20" fmla="*/ 66 w 376"/>
                  <a:gd name="T21" fmla="*/ 219 h 502"/>
                  <a:gd name="T22" fmla="*/ 117 w 376"/>
                  <a:gd name="T23" fmla="*/ 231 h 502"/>
                  <a:gd name="T24" fmla="*/ 218 w 376"/>
                  <a:gd name="T25" fmla="*/ 470 h 502"/>
                  <a:gd name="T26" fmla="*/ 272 w 376"/>
                  <a:gd name="T27" fmla="*/ 493 h 502"/>
                  <a:gd name="T28" fmla="*/ 345 w 376"/>
                  <a:gd name="T29" fmla="*/ 462 h 502"/>
                  <a:gd name="T30" fmla="*/ 367 w 376"/>
                  <a:gd name="T31" fmla="*/ 408 h 5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76" h="502">
                    <a:moveTo>
                      <a:pt x="367" y="408"/>
                    </a:moveTo>
                    <a:cubicBezTo>
                      <a:pt x="231" y="85"/>
                      <a:pt x="231" y="85"/>
                      <a:pt x="231" y="85"/>
                    </a:cubicBezTo>
                    <a:cubicBezTo>
                      <a:pt x="239" y="78"/>
                      <a:pt x="241" y="66"/>
                      <a:pt x="236" y="55"/>
                    </a:cubicBezTo>
                    <a:cubicBezTo>
                      <a:pt x="232" y="45"/>
                      <a:pt x="222" y="38"/>
                      <a:pt x="211" y="38"/>
                    </a:cubicBezTo>
                    <a:cubicBezTo>
                      <a:pt x="209" y="31"/>
                      <a:pt x="209" y="31"/>
                      <a:pt x="209" y="31"/>
                    </a:cubicBezTo>
                    <a:cubicBezTo>
                      <a:pt x="200" y="10"/>
                      <a:pt x="175" y="0"/>
                      <a:pt x="154" y="9"/>
                    </a:cubicBezTo>
                    <a:cubicBezTo>
                      <a:pt x="82" y="40"/>
                      <a:pt x="82" y="40"/>
                      <a:pt x="82" y="40"/>
                    </a:cubicBezTo>
                    <a:cubicBezTo>
                      <a:pt x="72" y="44"/>
                      <a:pt x="65" y="51"/>
                      <a:pt x="61" y="59"/>
                    </a:cubicBezTo>
                    <a:cubicBezTo>
                      <a:pt x="61" y="59"/>
                      <a:pt x="61" y="59"/>
                      <a:pt x="61" y="59"/>
                    </a:cubicBezTo>
                    <a:cubicBezTo>
                      <a:pt x="25" y="120"/>
                      <a:pt x="25" y="120"/>
                      <a:pt x="25" y="120"/>
                    </a:cubicBezTo>
                    <a:cubicBezTo>
                      <a:pt x="0" y="162"/>
                      <a:pt x="18" y="207"/>
                      <a:pt x="66" y="219"/>
                    </a:cubicBezTo>
                    <a:cubicBezTo>
                      <a:pt x="117" y="231"/>
                      <a:pt x="117" y="231"/>
                      <a:pt x="117" y="231"/>
                    </a:cubicBezTo>
                    <a:cubicBezTo>
                      <a:pt x="218" y="470"/>
                      <a:pt x="218" y="470"/>
                      <a:pt x="218" y="470"/>
                    </a:cubicBezTo>
                    <a:cubicBezTo>
                      <a:pt x="227" y="492"/>
                      <a:pt x="251" y="502"/>
                      <a:pt x="272" y="493"/>
                    </a:cubicBezTo>
                    <a:cubicBezTo>
                      <a:pt x="345" y="462"/>
                      <a:pt x="345" y="462"/>
                      <a:pt x="345" y="462"/>
                    </a:cubicBezTo>
                    <a:cubicBezTo>
                      <a:pt x="366" y="453"/>
                      <a:pt x="376" y="429"/>
                      <a:pt x="367" y="408"/>
                    </a:cubicBezTo>
                    <a:close/>
                  </a:path>
                </a:pathLst>
              </a:custGeom>
              <a:solidFill>
                <a:srgbClr val="67676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89" name="Freeform 553">
                <a:extLst>
                  <a:ext uri="{FF2B5EF4-FFF2-40B4-BE49-F238E27FC236}">
                    <a16:creationId xmlns:a16="http://schemas.microsoft.com/office/drawing/2014/main" id="{31BB6D10-FDDB-A747-9471-D3832ECB0F7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557" y="1847"/>
                <a:ext cx="22" cy="23"/>
              </a:xfrm>
              <a:custGeom>
                <a:avLst/>
                <a:gdLst>
                  <a:gd name="T0" fmla="*/ 31 w 47"/>
                  <a:gd name="T1" fmla="*/ 43 h 47"/>
                  <a:gd name="T2" fmla="*/ 4 w 47"/>
                  <a:gd name="T3" fmla="*/ 32 h 47"/>
                  <a:gd name="T4" fmla="*/ 15 w 47"/>
                  <a:gd name="T5" fmla="*/ 5 h 47"/>
                  <a:gd name="T6" fmla="*/ 42 w 47"/>
                  <a:gd name="T7" fmla="*/ 16 h 47"/>
                  <a:gd name="T8" fmla="*/ 31 w 47"/>
                  <a:gd name="T9" fmla="*/ 43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47">
                    <a:moveTo>
                      <a:pt x="31" y="43"/>
                    </a:moveTo>
                    <a:cubicBezTo>
                      <a:pt x="21" y="47"/>
                      <a:pt x="9" y="42"/>
                      <a:pt x="4" y="32"/>
                    </a:cubicBezTo>
                    <a:cubicBezTo>
                      <a:pt x="0" y="21"/>
                      <a:pt x="5" y="9"/>
                      <a:pt x="15" y="5"/>
                    </a:cubicBezTo>
                    <a:cubicBezTo>
                      <a:pt x="26" y="0"/>
                      <a:pt x="38" y="5"/>
                      <a:pt x="42" y="16"/>
                    </a:cubicBezTo>
                    <a:cubicBezTo>
                      <a:pt x="47" y="26"/>
                      <a:pt x="42" y="38"/>
                      <a:pt x="31" y="43"/>
                    </a:cubicBezTo>
                    <a:close/>
                  </a:path>
                </a:pathLst>
              </a:custGeom>
              <a:solidFill>
                <a:srgbClr val="A0A0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90" name="Freeform 554">
                <a:extLst>
                  <a:ext uri="{FF2B5EF4-FFF2-40B4-BE49-F238E27FC236}">
                    <a16:creationId xmlns:a16="http://schemas.microsoft.com/office/drawing/2014/main" id="{B20C6E7B-8273-164E-BAA6-9D7DE9C30B1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593" y="1796"/>
                <a:ext cx="59" cy="79"/>
              </a:xfrm>
              <a:custGeom>
                <a:avLst/>
                <a:gdLst>
                  <a:gd name="T0" fmla="*/ 28 w 59"/>
                  <a:gd name="T1" fmla="*/ 79 h 79"/>
                  <a:gd name="T2" fmla="*/ 0 w 59"/>
                  <a:gd name="T3" fmla="*/ 13 h 79"/>
                  <a:gd name="T4" fmla="*/ 31 w 59"/>
                  <a:gd name="T5" fmla="*/ 0 h 79"/>
                  <a:gd name="T6" fmla="*/ 59 w 59"/>
                  <a:gd name="T7" fmla="*/ 66 h 79"/>
                  <a:gd name="T8" fmla="*/ 28 w 59"/>
                  <a:gd name="T9" fmla="*/ 7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79">
                    <a:moveTo>
                      <a:pt x="28" y="79"/>
                    </a:moveTo>
                    <a:lnTo>
                      <a:pt x="0" y="13"/>
                    </a:lnTo>
                    <a:lnTo>
                      <a:pt x="31" y="0"/>
                    </a:lnTo>
                    <a:lnTo>
                      <a:pt x="59" y="66"/>
                    </a:lnTo>
                    <a:lnTo>
                      <a:pt x="28" y="79"/>
                    </a:lnTo>
                    <a:close/>
                  </a:path>
                </a:pathLst>
              </a:custGeom>
              <a:solidFill>
                <a:srgbClr val="A6A6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91" name="Freeform 555">
                <a:extLst>
                  <a:ext uri="{FF2B5EF4-FFF2-40B4-BE49-F238E27FC236}">
                    <a16:creationId xmlns:a16="http://schemas.microsoft.com/office/drawing/2014/main" id="{A14ABB23-1633-DE46-9839-9360D6C1F8B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578" y="1814"/>
                <a:ext cx="15" cy="15"/>
              </a:xfrm>
              <a:custGeom>
                <a:avLst/>
                <a:gdLst>
                  <a:gd name="T0" fmla="*/ 21 w 31"/>
                  <a:gd name="T1" fmla="*/ 28 h 31"/>
                  <a:gd name="T2" fmla="*/ 3 w 31"/>
                  <a:gd name="T3" fmla="*/ 21 h 31"/>
                  <a:gd name="T4" fmla="*/ 10 w 31"/>
                  <a:gd name="T5" fmla="*/ 3 h 31"/>
                  <a:gd name="T6" fmla="*/ 28 w 31"/>
                  <a:gd name="T7" fmla="*/ 10 h 31"/>
                  <a:gd name="T8" fmla="*/ 21 w 31"/>
                  <a:gd name="T9" fmla="*/ 28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1">
                    <a:moveTo>
                      <a:pt x="21" y="28"/>
                    </a:moveTo>
                    <a:cubicBezTo>
                      <a:pt x="14" y="31"/>
                      <a:pt x="6" y="28"/>
                      <a:pt x="3" y="21"/>
                    </a:cubicBezTo>
                    <a:cubicBezTo>
                      <a:pt x="0" y="14"/>
                      <a:pt x="3" y="6"/>
                      <a:pt x="10" y="3"/>
                    </a:cubicBezTo>
                    <a:cubicBezTo>
                      <a:pt x="17" y="0"/>
                      <a:pt x="25" y="4"/>
                      <a:pt x="28" y="10"/>
                    </a:cubicBezTo>
                    <a:cubicBezTo>
                      <a:pt x="31" y="17"/>
                      <a:pt x="27" y="25"/>
                      <a:pt x="21" y="28"/>
                    </a:cubicBezTo>
                    <a:close/>
                  </a:path>
                </a:pathLst>
              </a:custGeom>
              <a:solidFill>
                <a:srgbClr val="A0A0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92" name="Freeform 556">
                <a:extLst>
                  <a:ext uri="{FF2B5EF4-FFF2-40B4-BE49-F238E27FC236}">
                    <a16:creationId xmlns:a16="http://schemas.microsoft.com/office/drawing/2014/main" id="{225ABF7F-F0B2-E84F-9881-F233244BFCD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589" y="1839"/>
                <a:ext cx="15" cy="15"/>
              </a:xfrm>
              <a:custGeom>
                <a:avLst/>
                <a:gdLst>
                  <a:gd name="T0" fmla="*/ 20 w 31"/>
                  <a:gd name="T1" fmla="*/ 27 h 30"/>
                  <a:gd name="T2" fmla="*/ 3 w 31"/>
                  <a:gd name="T3" fmla="*/ 20 h 30"/>
                  <a:gd name="T4" fmla="*/ 10 w 31"/>
                  <a:gd name="T5" fmla="*/ 2 h 30"/>
                  <a:gd name="T6" fmla="*/ 28 w 31"/>
                  <a:gd name="T7" fmla="*/ 10 h 30"/>
                  <a:gd name="T8" fmla="*/ 20 w 31"/>
                  <a:gd name="T9" fmla="*/ 27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0">
                    <a:moveTo>
                      <a:pt x="20" y="27"/>
                    </a:moveTo>
                    <a:cubicBezTo>
                      <a:pt x="14" y="30"/>
                      <a:pt x="6" y="27"/>
                      <a:pt x="3" y="20"/>
                    </a:cubicBezTo>
                    <a:cubicBezTo>
                      <a:pt x="0" y="13"/>
                      <a:pt x="3" y="5"/>
                      <a:pt x="10" y="2"/>
                    </a:cubicBezTo>
                    <a:cubicBezTo>
                      <a:pt x="17" y="0"/>
                      <a:pt x="25" y="3"/>
                      <a:pt x="28" y="10"/>
                    </a:cubicBezTo>
                    <a:cubicBezTo>
                      <a:pt x="31" y="16"/>
                      <a:pt x="27" y="24"/>
                      <a:pt x="20" y="27"/>
                    </a:cubicBezTo>
                    <a:close/>
                  </a:path>
                </a:pathLst>
              </a:custGeom>
              <a:solidFill>
                <a:srgbClr val="A0A0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93" name="Freeform 557">
                <a:extLst>
                  <a:ext uri="{FF2B5EF4-FFF2-40B4-BE49-F238E27FC236}">
                    <a16:creationId xmlns:a16="http://schemas.microsoft.com/office/drawing/2014/main" id="{02343290-8D5F-3843-A0AE-82F52DA5E07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600" y="1865"/>
                <a:ext cx="14" cy="14"/>
              </a:xfrm>
              <a:custGeom>
                <a:avLst/>
                <a:gdLst>
                  <a:gd name="T0" fmla="*/ 20 w 30"/>
                  <a:gd name="T1" fmla="*/ 27 h 30"/>
                  <a:gd name="T2" fmla="*/ 3 w 30"/>
                  <a:gd name="T3" fmla="*/ 20 h 30"/>
                  <a:gd name="T4" fmla="*/ 10 w 30"/>
                  <a:gd name="T5" fmla="*/ 3 h 30"/>
                  <a:gd name="T6" fmla="*/ 28 w 30"/>
                  <a:gd name="T7" fmla="*/ 10 h 30"/>
                  <a:gd name="T8" fmla="*/ 20 w 30"/>
                  <a:gd name="T9" fmla="*/ 27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0">
                    <a:moveTo>
                      <a:pt x="20" y="27"/>
                    </a:moveTo>
                    <a:cubicBezTo>
                      <a:pt x="14" y="30"/>
                      <a:pt x="6" y="27"/>
                      <a:pt x="3" y="20"/>
                    </a:cubicBezTo>
                    <a:cubicBezTo>
                      <a:pt x="0" y="13"/>
                      <a:pt x="3" y="5"/>
                      <a:pt x="10" y="3"/>
                    </a:cubicBezTo>
                    <a:cubicBezTo>
                      <a:pt x="17" y="0"/>
                      <a:pt x="25" y="3"/>
                      <a:pt x="28" y="10"/>
                    </a:cubicBezTo>
                    <a:cubicBezTo>
                      <a:pt x="30" y="17"/>
                      <a:pt x="27" y="25"/>
                      <a:pt x="20" y="27"/>
                    </a:cubicBezTo>
                    <a:close/>
                  </a:path>
                </a:pathLst>
              </a:custGeom>
              <a:solidFill>
                <a:srgbClr val="A0A0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94" name="Freeform 558">
                <a:extLst>
                  <a:ext uri="{FF2B5EF4-FFF2-40B4-BE49-F238E27FC236}">
                    <a16:creationId xmlns:a16="http://schemas.microsoft.com/office/drawing/2014/main" id="{D679091D-E941-F845-A0EF-59E4E0C1B06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659" y="1957"/>
                <a:ext cx="42" cy="42"/>
              </a:xfrm>
              <a:custGeom>
                <a:avLst/>
                <a:gdLst>
                  <a:gd name="T0" fmla="*/ 58 w 87"/>
                  <a:gd name="T1" fmla="*/ 79 h 87"/>
                  <a:gd name="T2" fmla="*/ 8 w 87"/>
                  <a:gd name="T3" fmla="*/ 58 h 87"/>
                  <a:gd name="T4" fmla="*/ 29 w 87"/>
                  <a:gd name="T5" fmla="*/ 8 h 87"/>
                  <a:gd name="T6" fmla="*/ 79 w 87"/>
                  <a:gd name="T7" fmla="*/ 29 h 87"/>
                  <a:gd name="T8" fmla="*/ 58 w 87"/>
                  <a:gd name="T9" fmla="*/ 79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87">
                    <a:moveTo>
                      <a:pt x="58" y="79"/>
                    </a:moveTo>
                    <a:cubicBezTo>
                      <a:pt x="39" y="87"/>
                      <a:pt x="17" y="78"/>
                      <a:pt x="8" y="58"/>
                    </a:cubicBezTo>
                    <a:cubicBezTo>
                      <a:pt x="0" y="39"/>
                      <a:pt x="9" y="16"/>
                      <a:pt x="29" y="8"/>
                    </a:cubicBezTo>
                    <a:cubicBezTo>
                      <a:pt x="48" y="0"/>
                      <a:pt x="71" y="9"/>
                      <a:pt x="79" y="29"/>
                    </a:cubicBezTo>
                    <a:cubicBezTo>
                      <a:pt x="87" y="48"/>
                      <a:pt x="78" y="70"/>
                      <a:pt x="58" y="79"/>
                    </a:cubicBezTo>
                    <a:close/>
                  </a:path>
                </a:pathLst>
              </a:custGeom>
              <a:solidFill>
                <a:srgbClr val="A0A0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95" name="Freeform 559">
                <a:extLst>
                  <a:ext uri="{FF2B5EF4-FFF2-40B4-BE49-F238E27FC236}">
                    <a16:creationId xmlns:a16="http://schemas.microsoft.com/office/drawing/2014/main" id="{2A0E8972-9FD3-EC49-B465-F71D4A9305F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662" y="1961"/>
                <a:ext cx="35" cy="34"/>
              </a:xfrm>
              <a:custGeom>
                <a:avLst/>
                <a:gdLst>
                  <a:gd name="T0" fmla="*/ 48 w 71"/>
                  <a:gd name="T1" fmla="*/ 64 h 71"/>
                  <a:gd name="T2" fmla="*/ 7 w 71"/>
                  <a:gd name="T3" fmla="*/ 48 h 71"/>
                  <a:gd name="T4" fmla="*/ 23 w 71"/>
                  <a:gd name="T5" fmla="*/ 6 h 71"/>
                  <a:gd name="T6" fmla="*/ 65 w 71"/>
                  <a:gd name="T7" fmla="*/ 23 h 71"/>
                  <a:gd name="T8" fmla="*/ 48 w 71"/>
                  <a:gd name="T9" fmla="*/ 64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71">
                    <a:moveTo>
                      <a:pt x="48" y="64"/>
                    </a:moveTo>
                    <a:cubicBezTo>
                      <a:pt x="32" y="71"/>
                      <a:pt x="13" y="64"/>
                      <a:pt x="7" y="48"/>
                    </a:cubicBezTo>
                    <a:cubicBezTo>
                      <a:pt x="0" y="32"/>
                      <a:pt x="7" y="13"/>
                      <a:pt x="23" y="6"/>
                    </a:cubicBezTo>
                    <a:cubicBezTo>
                      <a:pt x="39" y="0"/>
                      <a:pt x="58" y="7"/>
                      <a:pt x="65" y="23"/>
                    </a:cubicBezTo>
                    <a:cubicBezTo>
                      <a:pt x="71" y="39"/>
                      <a:pt x="64" y="58"/>
                      <a:pt x="48" y="64"/>
                    </a:cubicBezTo>
                    <a:close/>
                  </a:path>
                </a:pathLst>
              </a:custGeom>
              <a:solidFill>
                <a:srgbClr val="3A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96" name="Freeform 560">
                <a:extLst>
                  <a:ext uri="{FF2B5EF4-FFF2-40B4-BE49-F238E27FC236}">
                    <a16:creationId xmlns:a16="http://schemas.microsoft.com/office/drawing/2014/main" id="{E7F07198-56F3-D645-9CC8-C105EBD9563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666" y="1823"/>
                <a:ext cx="11" cy="19"/>
              </a:xfrm>
              <a:custGeom>
                <a:avLst/>
                <a:gdLst>
                  <a:gd name="T0" fmla="*/ 7 w 11"/>
                  <a:gd name="T1" fmla="*/ 19 h 19"/>
                  <a:gd name="T2" fmla="*/ 11 w 11"/>
                  <a:gd name="T3" fmla="*/ 17 h 19"/>
                  <a:gd name="T4" fmla="*/ 4 w 11"/>
                  <a:gd name="T5" fmla="*/ 0 h 19"/>
                  <a:gd name="T6" fmla="*/ 0 w 11"/>
                  <a:gd name="T7" fmla="*/ 2 h 19"/>
                  <a:gd name="T8" fmla="*/ 7 w 11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9">
                    <a:moveTo>
                      <a:pt x="7" y="19"/>
                    </a:moveTo>
                    <a:lnTo>
                      <a:pt x="11" y="17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7" y="19"/>
                    </a:lnTo>
                    <a:close/>
                  </a:path>
                </a:pathLst>
              </a:custGeom>
              <a:solidFill>
                <a:srgbClr val="7272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97" name="Freeform 561">
                <a:extLst>
                  <a:ext uri="{FF2B5EF4-FFF2-40B4-BE49-F238E27FC236}">
                    <a16:creationId xmlns:a16="http://schemas.microsoft.com/office/drawing/2014/main" id="{A7011C98-F613-B243-93F0-FC3B75B3C09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694" y="1878"/>
                <a:ext cx="36" cy="67"/>
              </a:xfrm>
              <a:custGeom>
                <a:avLst/>
                <a:gdLst>
                  <a:gd name="T0" fmla="*/ 56 w 73"/>
                  <a:gd name="T1" fmla="*/ 139 h 139"/>
                  <a:gd name="T2" fmla="*/ 63 w 73"/>
                  <a:gd name="T3" fmla="*/ 136 h 139"/>
                  <a:gd name="T4" fmla="*/ 70 w 73"/>
                  <a:gd name="T5" fmla="*/ 119 h 139"/>
                  <a:gd name="T6" fmla="*/ 24 w 73"/>
                  <a:gd name="T7" fmla="*/ 10 h 139"/>
                  <a:gd name="T8" fmla="*/ 7 w 73"/>
                  <a:gd name="T9" fmla="*/ 3 h 139"/>
                  <a:gd name="T10" fmla="*/ 0 w 73"/>
                  <a:gd name="T11" fmla="*/ 6 h 139"/>
                  <a:gd name="T12" fmla="*/ 56 w 73"/>
                  <a:gd name="T13" fmla="*/ 139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" h="139">
                    <a:moveTo>
                      <a:pt x="56" y="139"/>
                    </a:moveTo>
                    <a:cubicBezTo>
                      <a:pt x="63" y="136"/>
                      <a:pt x="63" y="136"/>
                      <a:pt x="63" y="136"/>
                    </a:cubicBezTo>
                    <a:cubicBezTo>
                      <a:pt x="70" y="133"/>
                      <a:pt x="73" y="125"/>
                      <a:pt x="70" y="119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2" y="4"/>
                      <a:pt x="14" y="0"/>
                      <a:pt x="7" y="3"/>
                    </a:cubicBezTo>
                    <a:cubicBezTo>
                      <a:pt x="0" y="6"/>
                      <a:pt x="0" y="6"/>
                      <a:pt x="0" y="6"/>
                    </a:cubicBezTo>
                    <a:lnTo>
                      <a:pt x="56" y="139"/>
                    </a:lnTo>
                    <a:close/>
                  </a:path>
                </a:pathLst>
              </a:custGeom>
              <a:solidFill>
                <a:srgbClr val="3A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98" name="Freeform 562">
                <a:extLst>
                  <a:ext uri="{FF2B5EF4-FFF2-40B4-BE49-F238E27FC236}">
                    <a16:creationId xmlns:a16="http://schemas.microsoft.com/office/drawing/2014/main" id="{94E1F29B-D8ED-464C-ACDC-6DFB45CEBE3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680" y="1859"/>
                <a:ext cx="50" cy="111"/>
              </a:xfrm>
              <a:custGeom>
                <a:avLst/>
                <a:gdLst>
                  <a:gd name="T0" fmla="*/ 96 w 102"/>
                  <a:gd name="T1" fmla="*/ 228 h 228"/>
                  <a:gd name="T2" fmla="*/ 100 w 102"/>
                  <a:gd name="T3" fmla="*/ 213 h 228"/>
                  <a:gd name="T4" fmla="*/ 14 w 102"/>
                  <a:gd name="T5" fmla="*/ 8 h 228"/>
                  <a:gd name="T6" fmla="*/ 0 w 102"/>
                  <a:gd name="T7" fmla="*/ 1 h 228"/>
                  <a:gd name="T8" fmla="*/ 96 w 102"/>
                  <a:gd name="T9" fmla="*/ 228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228">
                    <a:moveTo>
                      <a:pt x="96" y="228"/>
                    </a:moveTo>
                    <a:cubicBezTo>
                      <a:pt x="101" y="224"/>
                      <a:pt x="102" y="218"/>
                      <a:pt x="100" y="213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2" y="3"/>
                      <a:pt x="6" y="0"/>
                      <a:pt x="0" y="1"/>
                    </a:cubicBezTo>
                    <a:lnTo>
                      <a:pt x="96" y="228"/>
                    </a:lnTo>
                    <a:close/>
                  </a:path>
                </a:pathLst>
              </a:custGeom>
              <a:solidFill>
                <a:srgbClr val="3A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99" name="Freeform 563">
                <a:extLst>
                  <a:ext uri="{FF2B5EF4-FFF2-40B4-BE49-F238E27FC236}">
                    <a16:creationId xmlns:a16="http://schemas.microsoft.com/office/drawing/2014/main" id="{97F72359-9654-A049-B359-A88FA731A7D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654" y="1907"/>
                <a:ext cx="39" cy="41"/>
              </a:xfrm>
              <a:custGeom>
                <a:avLst/>
                <a:gdLst>
                  <a:gd name="T0" fmla="*/ 13 w 39"/>
                  <a:gd name="T1" fmla="*/ 41 h 41"/>
                  <a:gd name="T2" fmla="*/ 0 w 39"/>
                  <a:gd name="T3" fmla="*/ 11 h 41"/>
                  <a:gd name="T4" fmla="*/ 26 w 39"/>
                  <a:gd name="T5" fmla="*/ 0 h 41"/>
                  <a:gd name="T6" fmla="*/ 39 w 39"/>
                  <a:gd name="T7" fmla="*/ 30 h 41"/>
                  <a:gd name="T8" fmla="*/ 13 w 39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41">
                    <a:moveTo>
                      <a:pt x="13" y="41"/>
                    </a:moveTo>
                    <a:lnTo>
                      <a:pt x="0" y="11"/>
                    </a:lnTo>
                    <a:lnTo>
                      <a:pt x="26" y="0"/>
                    </a:lnTo>
                    <a:lnTo>
                      <a:pt x="39" y="30"/>
                    </a:lnTo>
                    <a:lnTo>
                      <a:pt x="13" y="41"/>
                    </a:lnTo>
                    <a:close/>
                  </a:path>
                </a:pathLst>
              </a:custGeom>
              <a:solidFill>
                <a:srgbClr val="A0A0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00" name="Freeform 564">
                <a:extLst>
                  <a:ext uri="{FF2B5EF4-FFF2-40B4-BE49-F238E27FC236}">
                    <a16:creationId xmlns:a16="http://schemas.microsoft.com/office/drawing/2014/main" id="{8BEDFE88-FE6E-BD44-8AF8-FE8988757C54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657" y="1914"/>
                <a:ext cx="33" cy="27"/>
              </a:xfrm>
              <a:custGeom>
                <a:avLst/>
                <a:gdLst>
                  <a:gd name="T0" fmla="*/ 7 w 33"/>
                  <a:gd name="T1" fmla="*/ 27 h 27"/>
                  <a:gd name="T2" fmla="*/ 0 w 33"/>
                  <a:gd name="T3" fmla="*/ 11 h 27"/>
                  <a:gd name="T4" fmla="*/ 26 w 33"/>
                  <a:gd name="T5" fmla="*/ 0 h 27"/>
                  <a:gd name="T6" fmla="*/ 33 w 33"/>
                  <a:gd name="T7" fmla="*/ 16 h 27"/>
                  <a:gd name="T8" fmla="*/ 7 w 33"/>
                  <a:gd name="T9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27">
                    <a:moveTo>
                      <a:pt x="7" y="27"/>
                    </a:moveTo>
                    <a:lnTo>
                      <a:pt x="0" y="11"/>
                    </a:lnTo>
                    <a:lnTo>
                      <a:pt x="26" y="0"/>
                    </a:lnTo>
                    <a:lnTo>
                      <a:pt x="33" y="16"/>
                    </a:lnTo>
                    <a:lnTo>
                      <a:pt x="7" y="27"/>
                    </a:ln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01" name="Freeform 565">
                <a:extLst>
                  <a:ext uri="{FF2B5EF4-FFF2-40B4-BE49-F238E27FC236}">
                    <a16:creationId xmlns:a16="http://schemas.microsoft.com/office/drawing/2014/main" id="{49FD875F-D2AF-AA45-BC62-6BDF41343BC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591" y="1897"/>
                <a:ext cx="52" cy="107"/>
              </a:xfrm>
              <a:custGeom>
                <a:avLst/>
                <a:gdLst>
                  <a:gd name="T0" fmla="*/ 16 w 108"/>
                  <a:gd name="T1" fmla="*/ 0 h 220"/>
                  <a:gd name="T2" fmla="*/ 6 w 108"/>
                  <a:gd name="T3" fmla="*/ 39 h 220"/>
                  <a:gd name="T4" fmla="*/ 73 w 108"/>
                  <a:gd name="T5" fmla="*/ 197 h 220"/>
                  <a:gd name="T6" fmla="*/ 108 w 108"/>
                  <a:gd name="T7" fmla="*/ 219 h 220"/>
                  <a:gd name="T8" fmla="*/ 16 w 108"/>
                  <a:gd name="T9" fmla="*/ 0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8" h="220">
                    <a:moveTo>
                      <a:pt x="16" y="0"/>
                    </a:moveTo>
                    <a:cubicBezTo>
                      <a:pt x="4" y="9"/>
                      <a:pt x="0" y="25"/>
                      <a:pt x="6" y="39"/>
                    </a:cubicBezTo>
                    <a:cubicBezTo>
                      <a:pt x="73" y="197"/>
                      <a:pt x="73" y="197"/>
                      <a:pt x="73" y="197"/>
                    </a:cubicBezTo>
                    <a:cubicBezTo>
                      <a:pt x="79" y="212"/>
                      <a:pt x="93" y="220"/>
                      <a:pt x="108" y="219"/>
                    </a:cubicBez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3A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02" name="Freeform 566">
                <a:extLst>
                  <a:ext uri="{FF2B5EF4-FFF2-40B4-BE49-F238E27FC236}">
                    <a16:creationId xmlns:a16="http://schemas.microsoft.com/office/drawing/2014/main" id="{F5F06AE8-EA6B-5B45-85E9-F0E09425A01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512" y="1917"/>
                <a:ext cx="99" cy="115"/>
              </a:xfrm>
              <a:custGeom>
                <a:avLst/>
                <a:gdLst>
                  <a:gd name="T0" fmla="*/ 37 w 99"/>
                  <a:gd name="T1" fmla="*/ 115 h 115"/>
                  <a:gd name="T2" fmla="*/ 0 w 99"/>
                  <a:gd name="T3" fmla="*/ 27 h 115"/>
                  <a:gd name="T4" fmla="*/ 62 w 99"/>
                  <a:gd name="T5" fmla="*/ 0 h 115"/>
                  <a:gd name="T6" fmla="*/ 99 w 99"/>
                  <a:gd name="T7" fmla="*/ 89 h 115"/>
                  <a:gd name="T8" fmla="*/ 37 w 99"/>
                  <a:gd name="T9" fmla="*/ 115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9" h="115">
                    <a:moveTo>
                      <a:pt x="37" y="115"/>
                    </a:moveTo>
                    <a:lnTo>
                      <a:pt x="0" y="27"/>
                    </a:lnTo>
                    <a:lnTo>
                      <a:pt x="62" y="0"/>
                    </a:lnTo>
                    <a:lnTo>
                      <a:pt x="99" y="89"/>
                    </a:lnTo>
                    <a:lnTo>
                      <a:pt x="37" y="115"/>
                    </a:lnTo>
                    <a:close/>
                  </a:path>
                </a:pathLst>
              </a:custGeom>
              <a:solidFill>
                <a:srgbClr val="67676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03" name="Freeform 567">
                <a:extLst>
                  <a:ext uri="{FF2B5EF4-FFF2-40B4-BE49-F238E27FC236}">
                    <a16:creationId xmlns:a16="http://schemas.microsoft.com/office/drawing/2014/main" id="{470B3397-6D94-C241-A02E-DC383DB0D11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548" y="1919"/>
                <a:ext cx="56" cy="99"/>
              </a:xfrm>
              <a:custGeom>
                <a:avLst/>
                <a:gdLst>
                  <a:gd name="T0" fmla="*/ 39 w 56"/>
                  <a:gd name="T1" fmla="*/ 99 h 99"/>
                  <a:gd name="T2" fmla="*/ 0 w 56"/>
                  <a:gd name="T3" fmla="*/ 7 h 99"/>
                  <a:gd name="T4" fmla="*/ 17 w 56"/>
                  <a:gd name="T5" fmla="*/ 0 h 99"/>
                  <a:gd name="T6" fmla="*/ 56 w 56"/>
                  <a:gd name="T7" fmla="*/ 92 h 99"/>
                  <a:gd name="T8" fmla="*/ 39 w 56"/>
                  <a:gd name="T9" fmla="*/ 9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99">
                    <a:moveTo>
                      <a:pt x="39" y="99"/>
                    </a:moveTo>
                    <a:lnTo>
                      <a:pt x="0" y="7"/>
                    </a:lnTo>
                    <a:lnTo>
                      <a:pt x="17" y="0"/>
                    </a:lnTo>
                    <a:lnTo>
                      <a:pt x="56" y="92"/>
                    </a:lnTo>
                    <a:lnTo>
                      <a:pt x="39" y="99"/>
                    </a:lnTo>
                    <a:close/>
                  </a:path>
                </a:pathLst>
              </a:custGeom>
              <a:solidFill>
                <a:srgbClr val="7272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04" name="Freeform 568">
                <a:extLst>
                  <a:ext uri="{FF2B5EF4-FFF2-40B4-BE49-F238E27FC236}">
                    <a16:creationId xmlns:a16="http://schemas.microsoft.com/office/drawing/2014/main" id="{8B236FE8-8E18-1743-A5E3-05E1CEF5D7B1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551" y="1923"/>
                <a:ext cx="15" cy="9"/>
              </a:xfrm>
              <a:custGeom>
                <a:avLst/>
                <a:gdLst>
                  <a:gd name="T0" fmla="*/ 2 w 15"/>
                  <a:gd name="T1" fmla="*/ 9 h 9"/>
                  <a:gd name="T2" fmla="*/ 0 w 15"/>
                  <a:gd name="T3" fmla="*/ 5 h 9"/>
                  <a:gd name="T4" fmla="*/ 13 w 15"/>
                  <a:gd name="T5" fmla="*/ 0 h 9"/>
                  <a:gd name="T6" fmla="*/ 15 w 15"/>
                  <a:gd name="T7" fmla="*/ 3 h 9"/>
                  <a:gd name="T8" fmla="*/ 2 w 15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9">
                    <a:moveTo>
                      <a:pt x="2" y="9"/>
                    </a:moveTo>
                    <a:lnTo>
                      <a:pt x="0" y="5"/>
                    </a:lnTo>
                    <a:lnTo>
                      <a:pt x="13" y="0"/>
                    </a:lnTo>
                    <a:lnTo>
                      <a:pt x="15" y="3"/>
                    </a:lnTo>
                    <a:lnTo>
                      <a:pt x="2" y="9"/>
                    </a:lnTo>
                    <a:close/>
                  </a:path>
                </a:pathLst>
              </a:custGeom>
              <a:solidFill>
                <a:srgbClr val="5151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05" name="Freeform 569">
                <a:extLst>
                  <a:ext uri="{FF2B5EF4-FFF2-40B4-BE49-F238E27FC236}">
                    <a16:creationId xmlns:a16="http://schemas.microsoft.com/office/drawing/2014/main" id="{AF4AE0BC-26A9-CC44-B829-22F0952D568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555" y="1930"/>
                <a:ext cx="14" cy="9"/>
              </a:xfrm>
              <a:custGeom>
                <a:avLst/>
                <a:gdLst>
                  <a:gd name="T0" fmla="*/ 1 w 14"/>
                  <a:gd name="T1" fmla="*/ 9 h 9"/>
                  <a:gd name="T2" fmla="*/ 0 w 14"/>
                  <a:gd name="T3" fmla="*/ 5 h 9"/>
                  <a:gd name="T4" fmla="*/ 12 w 14"/>
                  <a:gd name="T5" fmla="*/ 0 h 9"/>
                  <a:gd name="T6" fmla="*/ 14 w 14"/>
                  <a:gd name="T7" fmla="*/ 4 h 9"/>
                  <a:gd name="T8" fmla="*/ 1 w 14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9">
                    <a:moveTo>
                      <a:pt x="1" y="9"/>
                    </a:moveTo>
                    <a:lnTo>
                      <a:pt x="0" y="5"/>
                    </a:lnTo>
                    <a:lnTo>
                      <a:pt x="12" y="0"/>
                    </a:lnTo>
                    <a:lnTo>
                      <a:pt x="14" y="4"/>
                    </a:lnTo>
                    <a:lnTo>
                      <a:pt x="1" y="9"/>
                    </a:lnTo>
                    <a:close/>
                  </a:path>
                </a:pathLst>
              </a:custGeom>
              <a:solidFill>
                <a:srgbClr val="5151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06" name="Freeform 570">
                <a:extLst>
                  <a:ext uri="{FF2B5EF4-FFF2-40B4-BE49-F238E27FC236}">
                    <a16:creationId xmlns:a16="http://schemas.microsoft.com/office/drawing/2014/main" id="{1846197E-F2F4-1C43-87E2-E9BE2A6C98F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557" y="1938"/>
                <a:ext cx="15" cy="9"/>
              </a:xfrm>
              <a:custGeom>
                <a:avLst/>
                <a:gdLst>
                  <a:gd name="T0" fmla="*/ 2 w 15"/>
                  <a:gd name="T1" fmla="*/ 9 h 9"/>
                  <a:gd name="T2" fmla="*/ 0 w 15"/>
                  <a:gd name="T3" fmla="*/ 5 h 9"/>
                  <a:gd name="T4" fmla="*/ 14 w 15"/>
                  <a:gd name="T5" fmla="*/ 0 h 9"/>
                  <a:gd name="T6" fmla="*/ 15 w 15"/>
                  <a:gd name="T7" fmla="*/ 3 h 9"/>
                  <a:gd name="T8" fmla="*/ 2 w 15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9">
                    <a:moveTo>
                      <a:pt x="2" y="9"/>
                    </a:moveTo>
                    <a:lnTo>
                      <a:pt x="0" y="5"/>
                    </a:lnTo>
                    <a:lnTo>
                      <a:pt x="14" y="0"/>
                    </a:lnTo>
                    <a:lnTo>
                      <a:pt x="15" y="3"/>
                    </a:lnTo>
                    <a:lnTo>
                      <a:pt x="2" y="9"/>
                    </a:lnTo>
                    <a:close/>
                  </a:path>
                </a:pathLst>
              </a:custGeom>
              <a:solidFill>
                <a:srgbClr val="5151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07" name="Freeform 571">
                <a:extLst>
                  <a:ext uri="{FF2B5EF4-FFF2-40B4-BE49-F238E27FC236}">
                    <a16:creationId xmlns:a16="http://schemas.microsoft.com/office/drawing/2014/main" id="{E5F222D2-BB0E-7643-B119-9E8DB4DA80C4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561" y="1945"/>
                <a:ext cx="14" cy="9"/>
              </a:xfrm>
              <a:custGeom>
                <a:avLst/>
                <a:gdLst>
                  <a:gd name="T0" fmla="*/ 1 w 14"/>
                  <a:gd name="T1" fmla="*/ 9 h 9"/>
                  <a:gd name="T2" fmla="*/ 0 w 14"/>
                  <a:gd name="T3" fmla="*/ 6 h 9"/>
                  <a:gd name="T4" fmla="*/ 13 w 14"/>
                  <a:gd name="T5" fmla="*/ 0 h 9"/>
                  <a:gd name="T6" fmla="*/ 14 w 14"/>
                  <a:gd name="T7" fmla="*/ 4 h 9"/>
                  <a:gd name="T8" fmla="*/ 1 w 14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9">
                    <a:moveTo>
                      <a:pt x="1" y="9"/>
                    </a:moveTo>
                    <a:lnTo>
                      <a:pt x="0" y="6"/>
                    </a:lnTo>
                    <a:lnTo>
                      <a:pt x="13" y="0"/>
                    </a:lnTo>
                    <a:lnTo>
                      <a:pt x="14" y="4"/>
                    </a:lnTo>
                    <a:lnTo>
                      <a:pt x="1" y="9"/>
                    </a:lnTo>
                    <a:close/>
                  </a:path>
                </a:pathLst>
              </a:custGeom>
              <a:solidFill>
                <a:srgbClr val="5151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08" name="Freeform 572">
                <a:extLst>
                  <a:ext uri="{FF2B5EF4-FFF2-40B4-BE49-F238E27FC236}">
                    <a16:creationId xmlns:a16="http://schemas.microsoft.com/office/drawing/2014/main" id="{63DAEDFC-C758-834C-BCDB-CDD02AFF9AD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564" y="1953"/>
                <a:ext cx="14" cy="9"/>
              </a:xfrm>
              <a:custGeom>
                <a:avLst/>
                <a:gdLst>
                  <a:gd name="T0" fmla="*/ 2 w 14"/>
                  <a:gd name="T1" fmla="*/ 9 h 9"/>
                  <a:gd name="T2" fmla="*/ 0 w 14"/>
                  <a:gd name="T3" fmla="*/ 5 h 9"/>
                  <a:gd name="T4" fmla="*/ 13 w 14"/>
                  <a:gd name="T5" fmla="*/ 0 h 9"/>
                  <a:gd name="T6" fmla="*/ 14 w 14"/>
                  <a:gd name="T7" fmla="*/ 3 h 9"/>
                  <a:gd name="T8" fmla="*/ 2 w 14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9">
                    <a:moveTo>
                      <a:pt x="2" y="9"/>
                    </a:moveTo>
                    <a:lnTo>
                      <a:pt x="0" y="5"/>
                    </a:lnTo>
                    <a:lnTo>
                      <a:pt x="13" y="0"/>
                    </a:lnTo>
                    <a:lnTo>
                      <a:pt x="14" y="3"/>
                    </a:lnTo>
                    <a:lnTo>
                      <a:pt x="2" y="9"/>
                    </a:lnTo>
                    <a:close/>
                  </a:path>
                </a:pathLst>
              </a:custGeom>
              <a:solidFill>
                <a:srgbClr val="5151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09" name="Freeform 573">
                <a:extLst>
                  <a:ext uri="{FF2B5EF4-FFF2-40B4-BE49-F238E27FC236}">
                    <a16:creationId xmlns:a16="http://schemas.microsoft.com/office/drawing/2014/main" id="{2F4623C7-2BF1-A44E-A3DA-337D1586E09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567" y="1960"/>
                <a:ext cx="15" cy="10"/>
              </a:xfrm>
              <a:custGeom>
                <a:avLst/>
                <a:gdLst>
                  <a:gd name="T0" fmla="*/ 2 w 15"/>
                  <a:gd name="T1" fmla="*/ 10 h 10"/>
                  <a:gd name="T2" fmla="*/ 0 w 15"/>
                  <a:gd name="T3" fmla="*/ 6 h 10"/>
                  <a:gd name="T4" fmla="*/ 13 w 15"/>
                  <a:gd name="T5" fmla="*/ 0 h 10"/>
                  <a:gd name="T6" fmla="*/ 15 w 15"/>
                  <a:gd name="T7" fmla="*/ 4 h 10"/>
                  <a:gd name="T8" fmla="*/ 2 w 15"/>
                  <a:gd name="T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0">
                    <a:moveTo>
                      <a:pt x="2" y="10"/>
                    </a:moveTo>
                    <a:lnTo>
                      <a:pt x="0" y="6"/>
                    </a:lnTo>
                    <a:lnTo>
                      <a:pt x="13" y="0"/>
                    </a:lnTo>
                    <a:lnTo>
                      <a:pt x="15" y="4"/>
                    </a:lnTo>
                    <a:lnTo>
                      <a:pt x="2" y="10"/>
                    </a:lnTo>
                    <a:close/>
                  </a:path>
                </a:pathLst>
              </a:custGeom>
              <a:solidFill>
                <a:srgbClr val="5151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10" name="Freeform 574">
                <a:extLst>
                  <a:ext uri="{FF2B5EF4-FFF2-40B4-BE49-F238E27FC236}">
                    <a16:creationId xmlns:a16="http://schemas.microsoft.com/office/drawing/2014/main" id="{78B3AE96-4393-BF4F-BD9D-32B9530EA30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571" y="1968"/>
                <a:ext cx="14" cy="9"/>
              </a:xfrm>
              <a:custGeom>
                <a:avLst/>
                <a:gdLst>
                  <a:gd name="T0" fmla="*/ 1 w 14"/>
                  <a:gd name="T1" fmla="*/ 9 h 9"/>
                  <a:gd name="T2" fmla="*/ 0 w 14"/>
                  <a:gd name="T3" fmla="*/ 5 h 9"/>
                  <a:gd name="T4" fmla="*/ 12 w 14"/>
                  <a:gd name="T5" fmla="*/ 0 h 9"/>
                  <a:gd name="T6" fmla="*/ 14 w 14"/>
                  <a:gd name="T7" fmla="*/ 4 h 9"/>
                  <a:gd name="T8" fmla="*/ 1 w 14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9">
                    <a:moveTo>
                      <a:pt x="1" y="9"/>
                    </a:moveTo>
                    <a:lnTo>
                      <a:pt x="0" y="5"/>
                    </a:lnTo>
                    <a:lnTo>
                      <a:pt x="12" y="0"/>
                    </a:lnTo>
                    <a:lnTo>
                      <a:pt x="14" y="4"/>
                    </a:lnTo>
                    <a:lnTo>
                      <a:pt x="1" y="9"/>
                    </a:lnTo>
                    <a:close/>
                  </a:path>
                </a:pathLst>
              </a:custGeom>
              <a:solidFill>
                <a:srgbClr val="5151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11" name="Freeform 575">
                <a:extLst>
                  <a:ext uri="{FF2B5EF4-FFF2-40B4-BE49-F238E27FC236}">
                    <a16:creationId xmlns:a16="http://schemas.microsoft.com/office/drawing/2014/main" id="{8034D114-03D7-8F40-AEE8-353AC306EF5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574" y="1975"/>
                <a:ext cx="14" cy="10"/>
              </a:xfrm>
              <a:custGeom>
                <a:avLst/>
                <a:gdLst>
                  <a:gd name="T0" fmla="*/ 1 w 14"/>
                  <a:gd name="T1" fmla="*/ 10 h 10"/>
                  <a:gd name="T2" fmla="*/ 0 w 14"/>
                  <a:gd name="T3" fmla="*/ 6 h 10"/>
                  <a:gd name="T4" fmla="*/ 13 w 14"/>
                  <a:gd name="T5" fmla="*/ 0 h 10"/>
                  <a:gd name="T6" fmla="*/ 14 w 14"/>
                  <a:gd name="T7" fmla="*/ 4 h 10"/>
                  <a:gd name="T8" fmla="*/ 1 w 14"/>
                  <a:gd name="T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0">
                    <a:moveTo>
                      <a:pt x="1" y="10"/>
                    </a:moveTo>
                    <a:lnTo>
                      <a:pt x="0" y="6"/>
                    </a:lnTo>
                    <a:lnTo>
                      <a:pt x="13" y="0"/>
                    </a:lnTo>
                    <a:lnTo>
                      <a:pt x="14" y="4"/>
                    </a:lnTo>
                    <a:lnTo>
                      <a:pt x="1" y="10"/>
                    </a:lnTo>
                    <a:close/>
                  </a:path>
                </a:pathLst>
              </a:custGeom>
              <a:solidFill>
                <a:srgbClr val="5151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12" name="Freeform 576">
                <a:extLst>
                  <a:ext uri="{FF2B5EF4-FFF2-40B4-BE49-F238E27FC236}">
                    <a16:creationId xmlns:a16="http://schemas.microsoft.com/office/drawing/2014/main" id="{49E9530B-296A-C242-A9D5-ABB8181F9E5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577" y="1983"/>
                <a:ext cx="14" cy="9"/>
              </a:xfrm>
              <a:custGeom>
                <a:avLst/>
                <a:gdLst>
                  <a:gd name="T0" fmla="*/ 1 w 14"/>
                  <a:gd name="T1" fmla="*/ 9 h 9"/>
                  <a:gd name="T2" fmla="*/ 0 w 14"/>
                  <a:gd name="T3" fmla="*/ 5 h 9"/>
                  <a:gd name="T4" fmla="*/ 13 w 14"/>
                  <a:gd name="T5" fmla="*/ 0 h 9"/>
                  <a:gd name="T6" fmla="*/ 14 w 14"/>
                  <a:gd name="T7" fmla="*/ 4 h 9"/>
                  <a:gd name="T8" fmla="*/ 1 w 14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9">
                    <a:moveTo>
                      <a:pt x="1" y="9"/>
                    </a:moveTo>
                    <a:lnTo>
                      <a:pt x="0" y="5"/>
                    </a:lnTo>
                    <a:lnTo>
                      <a:pt x="13" y="0"/>
                    </a:lnTo>
                    <a:lnTo>
                      <a:pt x="14" y="4"/>
                    </a:lnTo>
                    <a:lnTo>
                      <a:pt x="1" y="9"/>
                    </a:lnTo>
                    <a:close/>
                  </a:path>
                </a:pathLst>
              </a:custGeom>
              <a:solidFill>
                <a:srgbClr val="5151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13" name="Freeform 577">
                <a:extLst>
                  <a:ext uri="{FF2B5EF4-FFF2-40B4-BE49-F238E27FC236}">
                    <a16:creationId xmlns:a16="http://schemas.microsoft.com/office/drawing/2014/main" id="{16A9F35E-3684-0B4B-9E11-A63EEF5CE3F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580" y="1990"/>
                <a:ext cx="14" cy="10"/>
              </a:xfrm>
              <a:custGeom>
                <a:avLst/>
                <a:gdLst>
                  <a:gd name="T0" fmla="*/ 1 w 14"/>
                  <a:gd name="T1" fmla="*/ 10 h 10"/>
                  <a:gd name="T2" fmla="*/ 0 w 14"/>
                  <a:gd name="T3" fmla="*/ 6 h 10"/>
                  <a:gd name="T4" fmla="*/ 13 w 14"/>
                  <a:gd name="T5" fmla="*/ 0 h 10"/>
                  <a:gd name="T6" fmla="*/ 14 w 14"/>
                  <a:gd name="T7" fmla="*/ 4 h 10"/>
                  <a:gd name="T8" fmla="*/ 1 w 14"/>
                  <a:gd name="T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0">
                    <a:moveTo>
                      <a:pt x="1" y="10"/>
                    </a:moveTo>
                    <a:lnTo>
                      <a:pt x="0" y="6"/>
                    </a:lnTo>
                    <a:lnTo>
                      <a:pt x="13" y="0"/>
                    </a:lnTo>
                    <a:lnTo>
                      <a:pt x="14" y="4"/>
                    </a:lnTo>
                    <a:lnTo>
                      <a:pt x="1" y="10"/>
                    </a:lnTo>
                    <a:close/>
                  </a:path>
                </a:pathLst>
              </a:custGeom>
              <a:solidFill>
                <a:srgbClr val="5151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14" name="Freeform 578">
                <a:extLst>
                  <a:ext uri="{FF2B5EF4-FFF2-40B4-BE49-F238E27FC236}">
                    <a16:creationId xmlns:a16="http://schemas.microsoft.com/office/drawing/2014/main" id="{33D58EDF-0D21-5E4B-AFA1-3B12362C382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583" y="1998"/>
                <a:ext cx="15" cy="9"/>
              </a:xfrm>
              <a:custGeom>
                <a:avLst/>
                <a:gdLst>
                  <a:gd name="T0" fmla="*/ 2 w 15"/>
                  <a:gd name="T1" fmla="*/ 9 h 9"/>
                  <a:gd name="T2" fmla="*/ 0 w 15"/>
                  <a:gd name="T3" fmla="*/ 6 h 9"/>
                  <a:gd name="T4" fmla="*/ 13 w 15"/>
                  <a:gd name="T5" fmla="*/ 0 h 9"/>
                  <a:gd name="T6" fmla="*/ 15 w 15"/>
                  <a:gd name="T7" fmla="*/ 4 h 9"/>
                  <a:gd name="T8" fmla="*/ 2 w 15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9">
                    <a:moveTo>
                      <a:pt x="2" y="9"/>
                    </a:moveTo>
                    <a:lnTo>
                      <a:pt x="0" y="6"/>
                    </a:lnTo>
                    <a:lnTo>
                      <a:pt x="13" y="0"/>
                    </a:lnTo>
                    <a:lnTo>
                      <a:pt x="15" y="4"/>
                    </a:lnTo>
                    <a:lnTo>
                      <a:pt x="2" y="9"/>
                    </a:lnTo>
                    <a:close/>
                  </a:path>
                </a:pathLst>
              </a:custGeom>
              <a:solidFill>
                <a:srgbClr val="5151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15" name="Freeform 579">
                <a:extLst>
                  <a:ext uri="{FF2B5EF4-FFF2-40B4-BE49-F238E27FC236}">
                    <a16:creationId xmlns:a16="http://schemas.microsoft.com/office/drawing/2014/main" id="{59895FA2-D315-824C-9EFD-3029735704F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586" y="2006"/>
                <a:ext cx="15" cy="9"/>
              </a:xfrm>
              <a:custGeom>
                <a:avLst/>
                <a:gdLst>
                  <a:gd name="T0" fmla="*/ 2 w 15"/>
                  <a:gd name="T1" fmla="*/ 9 h 9"/>
                  <a:gd name="T2" fmla="*/ 0 w 15"/>
                  <a:gd name="T3" fmla="*/ 5 h 9"/>
                  <a:gd name="T4" fmla="*/ 13 w 15"/>
                  <a:gd name="T5" fmla="*/ 0 h 9"/>
                  <a:gd name="T6" fmla="*/ 15 w 15"/>
                  <a:gd name="T7" fmla="*/ 3 h 9"/>
                  <a:gd name="T8" fmla="*/ 2 w 15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9">
                    <a:moveTo>
                      <a:pt x="2" y="9"/>
                    </a:moveTo>
                    <a:lnTo>
                      <a:pt x="0" y="5"/>
                    </a:lnTo>
                    <a:lnTo>
                      <a:pt x="13" y="0"/>
                    </a:lnTo>
                    <a:lnTo>
                      <a:pt x="15" y="3"/>
                    </a:lnTo>
                    <a:lnTo>
                      <a:pt x="2" y="9"/>
                    </a:lnTo>
                    <a:close/>
                  </a:path>
                </a:pathLst>
              </a:custGeom>
              <a:solidFill>
                <a:srgbClr val="5151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16" name="Freeform 580">
                <a:extLst>
                  <a:ext uri="{FF2B5EF4-FFF2-40B4-BE49-F238E27FC236}">
                    <a16:creationId xmlns:a16="http://schemas.microsoft.com/office/drawing/2014/main" id="{6C80F1A3-2101-2740-B587-710A4D1BC2C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534" y="1955"/>
                <a:ext cx="35" cy="49"/>
              </a:xfrm>
              <a:custGeom>
                <a:avLst/>
                <a:gdLst>
                  <a:gd name="T0" fmla="*/ 17 w 35"/>
                  <a:gd name="T1" fmla="*/ 49 h 49"/>
                  <a:gd name="T2" fmla="*/ 0 w 35"/>
                  <a:gd name="T3" fmla="*/ 7 h 49"/>
                  <a:gd name="T4" fmla="*/ 18 w 35"/>
                  <a:gd name="T5" fmla="*/ 0 h 49"/>
                  <a:gd name="T6" fmla="*/ 35 w 35"/>
                  <a:gd name="T7" fmla="*/ 41 h 49"/>
                  <a:gd name="T8" fmla="*/ 17 w 35"/>
                  <a:gd name="T9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49">
                    <a:moveTo>
                      <a:pt x="17" y="49"/>
                    </a:moveTo>
                    <a:lnTo>
                      <a:pt x="0" y="7"/>
                    </a:lnTo>
                    <a:lnTo>
                      <a:pt x="18" y="0"/>
                    </a:lnTo>
                    <a:lnTo>
                      <a:pt x="35" y="41"/>
                    </a:lnTo>
                    <a:lnTo>
                      <a:pt x="17" y="49"/>
                    </a:lnTo>
                    <a:close/>
                  </a:path>
                </a:pathLst>
              </a:custGeom>
              <a:solidFill>
                <a:srgbClr val="5151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17" name="Freeform 581">
                <a:extLst>
                  <a:ext uri="{FF2B5EF4-FFF2-40B4-BE49-F238E27FC236}">
                    <a16:creationId xmlns:a16="http://schemas.microsoft.com/office/drawing/2014/main" id="{D50AC4A7-C538-A140-A484-182074C6200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539" y="1960"/>
                <a:ext cx="25" cy="37"/>
              </a:xfrm>
              <a:custGeom>
                <a:avLst/>
                <a:gdLst>
                  <a:gd name="T0" fmla="*/ 13 w 25"/>
                  <a:gd name="T1" fmla="*/ 37 h 37"/>
                  <a:gd name="T2" fmla="*/ 0 w 25"/>
                  <a:gd name="T3" fmla="*/ 5 h 37"/>
                  <a:gd name="T4" fmla="*/ 11 w 25"/>
                  <a:gd name="T5" fmla="*/ 0 h 37"/>
                  <a:gd name="T6" fmla="*/ 25 w 25"/>
                  <a:gd name="T7" fmla="*/ 32 h 37"/>
                  <a:gd name="T8" fmla="*/ 13 w 25"/>
                  <a:gd name="T9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37">
                    <a:moveTo>
                      <a:pt x="13" y="37"/>
                    </a:moveTo>
                    <a:lnTo>
                      <a:pt x="0" y="5"/>
                    </a:lnTo>
                    <a:lnTo>
                      <a:pt x="11" y="0"/>
                    </a:lnTo>
                    <a:lnTo>
                      <a:pt x="25" y="32"/>
                    </a:lnTo>
                    <a:lnTo>
                      <a:pt x="13" y="37"/>
                    </a:lnTo>
                    <a:close/>
                  </a:path>
                </a:pathLst>
              </a:custGeom>
              <a:solidFill>
                <a:srgbClr val="3A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18" name="Freeform 582">
                <a:extLst>
                  <a:ext uri="{FF2B5EF4-FFF2-40B4-BE49-F238E27FC236}">
                    <a16:creationId xmlns:a16="http://schemas.microsoft.com/office/drawing/2014/main" id="{5CC49F83-B973-4342-BFA5-94DB8FA8C04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574" y="1917"/>
                <a:ext cx="48" cy="89"/>
              </a:xfrm>
              <a:custGeom>
                <a:avLst/>
                <a:gdLst>
                  <a:gd name="T0" fmla="*/ 48 w 48"/>
                  <a:gd name="T1" fmla="*/ 79 h 89"/>
                  <a:gd name="T2" fmla="*/ 15 w 48"/>
                  <a:gd name="T3" fmla="*/ 0 h 89"/>
                  <a:gd name="T4" fmla="*/ 0 w 48"/>
                  <a:gd name="T5" fmla="*/ 0 h 89"/>
                  <a:gd name="T6" fmla="*/ 37 w 48"/>
                  <a:gd name="T7" fmla="*/ 89 h 89"/>
                  <a:gd name="T8" fmla="*/ 48 w 48"/>
                  <a:gd name="T9" fmla="*/ 7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89">
                    <a:moveTo>
                      <a:pt x="48" y="79"/>
                    </a:moveTo>
                    <a:lnTo>
                      <a:pt x="15" y="0"/>
                    </a:lnTo>
                    <a:lnTo>
                      <a:pt x="0" y="0"/>
                    </a:lnTo>
                    <a:lnTo>
                      <a:pt x="37" y="89"/>
                    </a:lnTo>
                    <a:lnTo>
                      <a:pt x="48" y="79"/>
                    </a:lnTo>
                    <a:close/>
                  </a:path>
                </a:pathLst>
              </a:custGeom>
              <a:solidFill>
                <a:srgbClr val="3A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19" name="Freeform 583">
                <a:extLst>
                  <a:ext uri="{FF2B5EF4-FFF2-40B4-BE49-F238E27FC236}">
                    <a16:creationId xmlns:a16="http://schemas.microsoft.com/office/drawing/2014/main" id="{7C8791DC-A76E-2443-A4EE-B2CCA10AA40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589" y="1917"/>
                <a:ext cx="37" cy="79"/>
              </a:xfrm>
              <a:custGeom>
                <a:avLst/>
                <a:gdLst>
                  <a:gd name="T0" fmla="*/ 33 w 37"/>
                  <a:gd name="T1" fmla="*/ 79 h 79"/>
                  <a:gd name="T2" fmla="*/ 0 w 37"/>
                  <a:gd name="T3" fmla="*/ 0 h 79"/>
                  <a:gd name="T4" fmla="*/ 5 w 37"/>
                  <a:gd name="T5" fmla="*/ 0 h 79"/>
                  <a:gd name="T6" fmla="*/ 37 w 37"/>
                  <a:gd name="T7" fmla="*/ 74 h 79"/>
                  <a:gd name="T8" fmla="*/ 33 w 37"/>
                  <a:gd name="T9" fmla="*/ 7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79">
                    <a:moveTo>
                      <a:pt x="33" y="79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37" y="74"/>
                    </a:lnTo>
                    <a:lnTo>
                      <a:pt x="33" y="79"/>
                    </a:lnTo>
                    <a:close/>
                  </a:path>
                </a:pathLst>
              </a:custGeom>
              <a:solidFill>
                <a:srgbClr val="A0A0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20" name="Freeform 584">
                <a:extLst>
                  <a:ext uri="{FF2B5EF4-FFF2-40B4-BE49-F238E27FC236}">
                    <a16:creationId xmlns:a16="http://schemas.microsoft.com/office/drawing/2014/main" id="{8C1DFCF6-B398-3147-9B1A-BED87048B19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499" y="1941"/>
                <a:ext cx="50" cy="101"/>
              </a:xfrm>
              <a:custGeom>
                <a:avLst/>
                <a:gdLst>
                  <a:gd name="T0" fmla="*/ 50 w 50"/>
                  <a:gd name="T1" fmla="*/ 91 h 101"/>
                  <a:gd name="T2" fmla="*/ 13 w 50"/>
                  <a:gd name="T3" fmla="*/ 3 h 101"/>
                  <a:gd name="T4" fmla="*/ 0 w 50"/>
                  <a:gd name="T5" fmla="*/ 0 h 101"/>
                  <a:gd name="T6" fmla="*/ 43 w 50"/>
                  <a:gd name="T7" fmla="*/ 101 h 101"/>
                  <a:gd name="T8" fmla="*/ 50 w 50"/>
                  <a:gd name="T9" fmla="*/ 91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101">
                    <a:moveTo>
                      <a:pt x="50" y="91"/>
                    </a:moveTo>
                    <a:lnTo>
                      <a:pt x="13" y="3"/>
                    </a:lnTo>
                    <a:lnTo>
                      <a:pt x="0" y="0"/>
                    </a:lnTo>
                    <a:lnTo>
                      <a:pt x="43" y="101"/>
                    </a:lnTo>
                    <a:lnTo>
                      <a:pt x="50" y="91"/>
                    </a:lnTo>
                    <a:close/>
                  </a:path>
                </a:pathLst>
              </a:custGeom>
              <a:solidFill>
                <a:srgbClr val="3A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21" name="Freeform 585">
                <a:extLst>
                  <a:ext uri="{FF2B5EF4-FFF2-40B4-BE49-F238E27FC236}">
                    <a16:creationId xmlns:a16="http://schemas.microsoft.com/office/drawing/2014/main" id="{7BC6615F-940B-D448-92C2-A7EF9EA698B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450" y="1958"/>
                <a:ext cx="51" cy="102"/>
              </a:xfrm>
              <a:custGeom>
                <a:avLst/>
                <a:gdLst>
                  <a:gd name="T0" fmla="*/ 37 w 51"/>
                  <a:gd name="T1" fmla="*/ 100 h 102"/>
                  <a:gd name="T2" fmla="*/ 0 w 51"/>
                  <a:gd name="T3" fmla="*/ 12 h 102"/>
                  <a:gd name="T4" fmla="*/ 8 w 51"/>
                  <a:gd name="T5" fmla="*/ 0 h 102"/>
                  <a:gd name="T6" fmla="*/ 51 w 51"/>
                  <a:gd name="T7" fmla="*/ 102 h 102"/>
                  <a:gd name="T8" fmla="*/ 37 w 51"/>
                  <a:gd name="T9" fmla="*/ 10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102">
                    <a:moveTo>
                      <a:pt x="37" y="100"/>
                    </a:moveTo>
                    <a:lnTo>
                      <a:pt x="0" y="12"/>
                    </a:lnTo>
                    <a:lnTo>
                      <a:pt x="8" y="0"/>
                    </a:lnTo>
                    <a:lnTo>
                      <a:pt x="51" y="102"/>
                    </a:lnTo>
                    <a:lnTo>
                      <a:pt x="37" y="100"/>
                    </a:lnTo>
                    <a:close/>
                  </a:path>
                </a:pathLst>
              </a:custGeom>
              <a:solidFill>
                <a:srgbClr val="A0A0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22" name="Freeform 586">
                <a:extLst>
                  <a:ext uri="{FF2B5EF4-FFF2-40B4-BE49-F238E27FC236}">
                    <a16:creationId xmlns:a16="http://schemas.microsoft.com/office/drawing/2014/main" id="{01BAAC81-5A36-5647-84FF-327E4F80C97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458" y="1941"/>
                <a:ext cx="84" cy="119"/>
              </a:xfrm>
              <a:custGeom>
                <a:avLst/>
                <a:gdLst>
                  <a:gd name="T0" fmla="*/ 84 w 84"/>
                  <a:gd name="T1" fmla="*/ 101 h 119"/>
                  <a:gd name="T2" fmla="*/ 41 w 84"/>
                  <a:gd name="T3" fmla="*/ 0 h 119"/>
                  <a:gd name="T4" fmla="*/ 0 w 84"/>
                  <a:gd name="T5" fmla="*/ 17 h 119"/>
                  <a:gd name="T6" fmla="*/ 43 w 84"/>
                  <a:gd name="T7" fmla="*/ 119 h 119"/>
                  <a:gd name="T8" fmla="*/ 84 w 84"/>
                  <a:gd name="T9" fmla="*/ 101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19">
                    <a:moveTo>
                      <a:pt x="84" y="101"/>
                    </a:moveTo>
                    <a:lnTo>
                      <a:pt x="41" y="0"/>
                    </a:lnTo>
                    <a:lnTo>
                      <a:pt x="0" y="17"/>
                    </a:lnTo>
                    <a:lnTo>
                      <a:pt x="43" y="119"/>
                    </a:lnTo>
                    <a:lnTo>
                      <a:pt x="84" y="101"/>
                    </a:lnTo>
                    <a:close/>
                  </a:path>
                </a:pathLst>
              </a:custGeom>
              <a:solidFill>
                <a:srgbClr val="3A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23" name="Freeform 587">
                <a:extLst>
                  <a:ext uri="{FF2B5EF4-FFF2-40B4-BE49-F238E27FC236}">
                    <a16:creationId xmlns:a16="http://schemas.microsoft.com/office/drawing/2014/main" id="{BBE9C45E-FD56-2D42-99D7-6096F6CA37B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477" y="1940"/>
                <a:ext cx="66" cy="114"/>
              </a:xfrm>
              <a:custGeom>
                <a:avLst/>
                <a:gdLst>
                  <a:gd name="T0" fmla="*/ 45 w 66"/>
                  <a:gd name="T1" fmla="*/ 114 h 114"/>
                  <a:gd name="T2" fmla="*/ 0 w 66"/>
                  <a:gd name="T3" fmla="*/ 8 h 114"/>
                  <a:gd name="T4" fmla="*/ 22 w 66"/>
                  <a:gd name="T5" fmla="*/ 0 h 114"/>
                  <a:gd name="T6" fmla="*/ 66 w 66"/>
                  <a:gd name="T7" fmla="*/ 104 h 114"/>
                  <a:gd name="T8" fmla="*/ 45 w 66"/>
                  <a:gd name="T9" fmla="*/ 11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114">
                    <a:moveTo>
                      <a:pt x="45" y="114"/>
                    </a:moveTo>
                    <a:lnTo>
                      <a:pt x="0" y="8"/>
                    </a:lnTo>
                    <a:lnTo>
                      <a:pt x="22" y="0"/>
                    </a:lnTo>
                    <a:lnTo>
                      <a:pt x="66" y="104"/>
                    </a:lnTo>
                    <a:lnTo>
                      <a:pt x="45" y="114"/>
                    </a:lnTo>
                    <a:close/>
                  </a:path>
                </a:pathLst>
              </a:custGeom>
              <a:solidFill>
                <a:srgbClr val="7272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24" name="Freeform 588">
                <a:extLst>
                  <a:ext uri="{FF2B5EF4-FFF2-40B4-BE49-F238E27FC236}">
                    <a16:creationId xmlns:a16="http://schemas.microsoft.com/office/drawing/2014/main" id="{2E5BD385-5D3E-D243-AC3B-265B27D132E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480" y="1943"/>
                <a:ext cx="19" cy="11"/>
              </a:xfrm>
              <a:custGeom>
                <a:avLst/>
                <a:gdLst>
                  <a:gd name="T0" fmla="*/ 2 w 19"/>
                  <a:gd name="T1" fmla="*/ 11 h 11"/>
                  <a:gd name="T2" fmla="*/ 0 w 19"/>
                  <a:gd name="T3" fmla="*/ 8 h 11"/>
                  <a:gd name="T4" fmla="*/ 18 w 19"/>
                  <a:gd name="T5" fmla="*/ 0 h 11"/>
                  <a:gd name="T6" fmla="*/ 19 w 19"/>
                  <a:gd name="T7" fmla="*/ 3 h 11"/>
                  <a:gd name="T8" fmla="*/ 2 w 19"/>
                  <a:gd name="T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1">
                    <a:moveTo>
                      <a:pt x="2" y="11"/>
                    </a:moveTo>
                    <a:lnTo>
                      <a:pt x="0" y="8"/>
                    </a:lnTo>
                    <a:lnTo>
                      <a:pt x="18" y="0"/>
                    </a:lnTo>
                    <a:lnTo>
                      <a:pt x="19" y="3"/>
                    </a:lnTo>
                    <a:lnTo>
                      <a:pt x="2" y="11"/>
                    </a:lnTo>
                    <a:close/>
                  </a:path>
                </a:pathLst>
              </a:custGeom>
              <a:solidFill>
                <a:srgbClr val="5151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25" name="Freeform 589">
                <a:extLst>
                  <a:ext uri="{FF2B5EF4-FFF2-40B4-BE49-F238E27FC236}">
                    <a16:creationId xmlns:a16="http://schemas.microsoft.com/office/drawing/2014/main" id="{CFA341EC-F78D-6D43-9E90-DB73A9ABB06E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483" y="1950"/>
                <a:ext cx="19" cy="10"/>
              </a:xfrm>
              <a:custGeom>
                <a:avLst/>
                <a:gdLst>
                  <a:gd name="T0" fmla="*/ 2 w 19"/>
                  <a:gd name="T1" fmla="*/ 10 h 10"/>
                  <a:gd name="T2" fmla="*/ 0 w 19"/>
                  <a:gd name="T3" fmla="*/ 7 h 10"/>
                  <a:gd name="T4" fmla="*/ 18 w 19"/>
                  <a:gd name="T5" fmla="*/ 0 h 10"/>
                  <a:gd name="T6" fmla="*/ 19 w 19"/>
                  <a:gd name="T7" fmla="*/ 3 h 10"/>
                  <a:gd name="T8" fmla="*/ 2 w 19"/>
                  <a:gd name="T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0">
                    <a:moveTo>
                      <a:pt x="2" y="10"/>
                    </a:moveTo>
                    <a:lnTo>
                      <a:pt x="0" y="7"/>
                    </a:lnTo>
                    <a:lnTo>
                      <a:pt x="18" y="0"/>
                    </a:lnTo>
                    <a:lnTo>
                      <a:pt x="19" y="3"/>
                    </a:lnTo>
                    <a:lnTo>
                      <a:pt x="2" y="10"/>
                    </a:lnTo>
                    <a:close/>
                  </a:path>
                </a:pathLst>
              </a:custGeom>
              <a:solidFill>
                <a:srgbClr val="5151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26" name="Freeform 590">
                <a:extLst>
                  <a:ext uri="{FF2B5EF4-FFF2-40B4-BE49-F238E27FC236}">
                    <a16:creationId xmlns:a16="http://schemas.microsoft.com/office/drawing/2014/main" id="{7E853C21-CA8D-AB40-B6E4-02F33B7527B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486" y="1957"/>
                <a:ext cx="19" cy="11"/>
              </a:xfrm>
              <a:custGeom>
                <a:avLst/>
                <a:gdLst>
                  <a:gd name="T0" fmla="*/ 2 w 19"/>
                  <a:gd name="T1" fmla="*/ 11 h 11"/>
                  <a:gd name="T2" fmla="*/ 0 w 19"/>
                  <a:gd name="T3" fmla="*/ 7 h 11"/>
                  <a:gd name="T4" fmla="*/ 18 w 19"/>
                  <a:gd name="T5" fmla="*/ 0 h 11"/>
                  <a:gd name="T6" fmla="*/ 19 w 19"/>
                  <a:gd name="T7" fmla="*/ 3 h 11"/>
                  <a:gd name="T8" fmla="*/ 2 w 19"/>
                  <a:gd name="T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1">
                    <a:moveTo>
                      <a:pt x="2" y="11"/>
                    </a:moveTo>
                    <a:lnTo>
                      <a:pt x="0" y="7"/>
                    </a:lnTo>
                    <a:lnTo>
                      <a:pt x="18" y="0"/>
                    </a:lnTo>
                    <a:lnTo>
                      <a:pt x="19" y="3"/>
                    </a:lnTo>
                    <a:lnTo>
                      <a:pt x="2" y="11"/>
                    </a:lnTo>
                    <a:close/>
                  </a:path>
                </a:pathLst>
              </a:custGeom>
              <a:solidFill>
                <a:srgbClr val="5151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27" name="Freeform 591">
                <a:extLst>
                  <a:ext uri="{FF2B5EF4-FFF2-40B4-BE49-F238E27FC236}">
                    <a16:creationId xmlns:a16="http://schemas.microsoft.com/office/drawing/2014/main" id="{0D2CFC76-04D6-E64F-821C-7F51BC5BBCA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489" y="1964"/>
                <a:ext cx="19" cy="10"/>
              </a:xfrm>
              <a:custGeom>
                <a:avLst/>
                <a:gdLst>
                  <a:gd name="T0" fmla="*/ 1 w 19"/>
                  <a:gd name="T1" fmla="*/ 10 h 10"/>
                  <a:gd name="T2" fmla="*/ 0 w 19"/>
                  <a:gd name="T3" fmla="*/ 7 h 10"/>
                  <a:gd name="T4" fmla="*/ 17 w 19"/>
                  <a:gd name="T5" fmla="*/ 0 h 10"/>
                  <a:gd name="T6" fmla="*/ 19 w 19"/>
                  <a:gd name="T7" fmla="*/ 3 h 10"/>
                  <a:gd name="T8" fmla="*/ 1 w 19"/>
                  <a:gd name="T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0">
                    <a:moveTo>
                      <a:pt x="1" y="10"/>
                    </a:moveTo>
                    <a:lnTo>
                      <a:pt x="0" y="7"/>
                    </a:lnTo>
                    <a:lnTo>
                      <a:pt x="17" y="0"/>
                    </a:lnTo>
                    <a:lnTo>
                      <a:pt x="19" y="3"/>
                    </a:lnTo>
                    <a:lnTo>
                      <a:pt x="1" y="10"/>
                    </a:lnTo>
                    <a:close/>
                  </a:path>
                </a:pathLst>
              </a:custGeom>
              <a:solidFill>
                <a:srgbClr val="5151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28" name="Freeform 592">
                <a:extLst>
                  <a:ext uri="{FF2B5EF4-FFF2-40B4-BE49-F238E27FC236}">
                    <a16:creationId xmlns:a16="http://schemas.microsoft.com/office/drawing/2014/main" id="{CF2ED4F6-71A6-F247-B601-A561BA0DA8F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492" y="1971"/>
                <a:ext cx="19" cy="10"/>
              </a:xfrm>
              <a:custGeom>
                <a:avLst/>
                <a:gdLst>
                  <a:gd name="T0" fmla="*/ 1 w 19"/>
                  <a:gd name="T1" fmla="*/ 10 h 10"/>
                  <a:gd name="T2" fmla="*/ 0 w 19"/>
                  <a:gd name="T3" fmla="*/ 7 h 10"/>
                  <a:gd name="T4" fmla="*/ 17 w 19"/>
                  <a:gd name="T5" fmla="*/ 0 h 10"/>
                  <a:gd name="T6" fmla="*/ 19 w 19"/>
                  <a:gd name="T7" fmla="*/ 3 h 10"/>
                  <a:gd name="T8" fmla="*/ 1 w 19"/>
                  <a:gd name="T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0">
                    <a:moveTo>
                      <a:pt x="1" y="10"/>
                    </a:moveTo>
                    <a:lnTo>
                      <a:pt x="0" y="7"/>
                    </a:lnTo>
                    <a:lnTo>
                      <a:pt x="17" y="0"/>
                    </a:lnTo>
                    <a:lnTo>
                      <a:pt x="19" y="3"/>
                    </a:lnTo>
                    <a:lnTo>
                      <a:pt x="1" y="10"/>
                    </a:lnTo>
                    <a:close/>
                  </a:path>
                </a:pathLst>
              </a:custGeom>
              <a:solidFill>
                <a:srgbClr val="5151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29" name="Freeform 593">
                <a:extLst>
                  <a:ext uri="{FF2B5EF4-FFF2-40B4-BE49-F238E27FC236}">
                    <a16:creationId xmlns:a16="http://schemas.microsoft.com/office/drawing/2014/main" id="{8A718051-3AD5-A143-A5A2-623CB7E4E94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495" y="1977"/>
                <a:ext cx="18" cy="11"/>
              </a:xfrm>
              <a:custGeom>
                <a:avLst/>
                <a:gdLst>
                  <a:gd name="T0" fmla="*/ 1 w 18"/>
                  <a:gd name="T1" fmla="*/ 11 h 11"/>
                  <a:gd name="T2" fmla="*/ 0 w 18"/>
                  <a:gd name="T3" fmla="*/ 8 h 11"/>
                  <a:gd name="T4" fmla="*/ 17 w 18"/>
                  <a:gd name="T5" fmla="*/ 0 h 11"/>
                  <a:gd name="T6" fmla="*/ 18 w 18"/>
                  <a:gd name="T7" fmla="*/ 4 h 11"/>
                  <a:gd name="T8" fmla="*/ 1 w 18"/>
                  <a:gd name="T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1">
                    <a:moveTo>
                      <a:pt x="1" y="11"/>
                    </a:moveTo>
                    <a:lnTo>
                      <a:pt x="0" y="8"/>
                    </a:lnTo>
                    <a:lnTo>
                      <a:pt x="17" y="0"/>
                    </a:lnTo>
                    <a:lnTo>
                      <a:pt x="18" y="4"/>
                    </a:lnTo>
                    <a:lnTo>
                      <a:pt x="1" y="11"/>
                    </a:lnTo>
                    <a:close/>
                  </a:path>
                </a:pathLst>
              </a:custGeom>
              <a:solidFill>
                <a:srgbClr val="5151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30" name="Freeform 594">
                <a:extLst>
                  <a:ext uri="{FF2B5EF4-FFF2-40B4-BE49-F238E27FC236}">
                    <a16:creationId xmlns:a16="http://schemas.microsoft.com/office/drawing/2014/main" id="{ED0D4BF1-5075-1140-A3B9-80714538456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498" y="1984"/>
                <a:ext cx="18" cy="11"/>
              </a:xfrm>
              <a:custGeom>
                <a:avLst/>
                <a:gdLst>
                  <a:gd name="T0" fmla="*/ 1 w 18"/>
                  <a:gd name="T1" fmla="*/ 11 h 11"/>
                  <a:gd name="T2" fmla="*/ 0 w 18"/>
                  <a:gd name="T3" fmla="*/ 7 h 11"/>
                  <a:gd name="T4" fmla="*/ 17 w 18"/>
                  <a:gd name="T5" fmla="*/ 0 h 11"/>
                  <a:gd name="T6" fmla="*/ 18 w 18"/>
                  <a:gd name="T7" fmla="*/ 4 h 11"/>
                  <a:gd name="T8" fmla="*/ 1 w 18"/>
                  <a:gd name="T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1">
                    <a:moveTo>
                      <a:pt x="1" y="11"/>
                    </a:moveTo>
                    <a:lnTo>
                      <a:pt x="0" y="7"/>
                    </a:lnTo>
                    <a:lnTo>
                      <a:pt x="17" y="0"/>
                    </a:lnTo>
                    <a:lnTo>
                      <a:pt x="18" y="4"/>
                    </a:lnTo>
                    <a:lnTo>
                      <a:pt x="1" y="11"/>
                    </a:lnTo>
                    <a:close/>
                  </a:path>
                </a:pathLst>
              </a:custGeom>
              <a:solidFill>
                <a:srgbClr val="5151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31" name="Freeform 595">
                <a:extLst>
                  <a:ext uri="{FF2B5EF4-FFF2-40B4-BE49-F238E27FC236}">
                    <a16:creationId xmlns:a16="http://schemas.microsoft.com/office/drawing/2014/main" id="{F3A70BC4-BEA1-0048-8480-374CEB39364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501" y="1991"/>
                <a:ext cx="18" cy="11"/>
              </a:xfrm>
              <a:custGeom>
                <a:avLst/>
                <a:gdLst>
                  <a:gd name="T0" fmla="*/ 1 w 18"/>
                  <a:gd name="T1" fmla="*/ 11 h 11"/>
                  <a:gd name="T2" fmla="*/ 0 w 18"/>
                  <a:gd name="T3" fmla="*/ 7 h 11"/>
                  <a:gd name="T4" fmla="*/ 17 w 18"/>
                  <a:gd name="T5" fmla="*/ 0 h 11"/>
                  <a:gd name="T6" fmla="*/ 18 w 18"/>
                  <a:gd name="T7" fmla="*/ 3 h 11"/>
                  <a:gd name="T8" fmla="*/ 1 w 18"/>
                  <a:gd name="T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1">
                    <a:moveTo>
                      <a:pt x="1" y="11"/>
                    </a:moveTo>
                    <a:lnTo>
                      <a:pt x="0" y="7"/>
                    </a:lnTo>
                    <a:lnTo>
                      <a:pt x="17" y="0"/>
                    </a:lnTo>
                    <a:lnTo>
                      <a:pt x="18" y="3"/>
                    </a:lnTo>
                    <a:lnTo>
                      <a:pt x="1" y="11"/>
                    </a:lnTo>
                    <a:close/>
                  </a:path>
                </a:pathLst>
              </a:custGeom>
              <a:solidFill>
                <a:srgbClr val="5151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32" name="Freeform 596">
                <a:extLst>
                  <a:ext uri="{FF2B5EF4-FFF2-40B4-BE49-F238E27FC236}">
                    <a16:creationId xmlns:a16="http://schemas.microsoft.com/office/drawing/2014/main" id="{670906FA-5E81-5F42-860E-A05943AD4CE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504" y="1998"/>
                <a:ext cx="18" cy="10"/>
              </a:xfrm>
              <a:custGeom>
                <a:avLst/>
                <a:gdLst>
                  <a:gd name="T0" fmla="*/ 1 w 18"/>
                  <a:gd name="T1" fmla="*/ 10 h 10"/>
                  <a:gd name="T2" fmla="*/ 0 w 18"/>
                  <a:gd name="T3" fmla="*/ 7 h 10"/>
                  <a:gd name="T4" fmla="*/ 17 w 18"/>
                  <a:gd name="T5" fmla="*/ 0 h 10"/>
                  <a:gd name="T6" fmla="*/ 18 w 18"/>
                  <a:gd name="T7" fmla="*/ 3 h 10"/>
                  <a:gd name="T8" fmla="*/ 1 w 18"/>
                  <a:gd name="T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0">
                    <a:moveTo>
                      <a:pt x="1" y="10"/>
                    </a:moveTo>
                    <a:lnTo>
                      <a:pt x="0" y="7"/>
                    </a:lnTo>
                    <a:lnTo>
                      <a:pt x="17" y="0"/>
                    </a:lnTo>
                    <a:lnTo>
                      <a:pt x="18" y="3"/>
                    </a:lnTo>
                    <a:lnTo>
                      <a:pt x="1" y="10"/>
                    </a:lnTo>
                    <a:close/>
                  </a:path>
                </a:pathLst>
              </a:custGeom>
              <a:solidFill>
                <a:srgbClr val="5151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33" name="Freeform 597">
                <a:extLst>
                  <a:ext uri="{FF2B5EF4-FFF2-40B4-BE49-F238E27FC236}">
                    <a16:creationId xmlns:a16="http://schemas.microsoft.com/office/drawing/2014/main" id="{C8C9AA24-7418-FC46-A52B-4D9E70ECADE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506" y="2005"/>
                <a:ext cx="19" cy="10"/>
              </a:xfrm>
              <a:custGeom>
                <a:avLst/>
                <a:gdLst>
                  <a:gd name="T0" fmla="*/ 1 w 19"/>
                  <a:gd name="T1" fmla="*/ 10 h 10"/>
                  <a:gd name="T2" fmla="*/ 0 w 19"/>
                  <a:gd name="T3" fmla="*/ 7 h 10"/>
                  <a:gd name="T4" fmla="*/ 17 w 19"/>
                  <a:gd name="T5" fmla="*/ 0 h 10"/>
                  <a:gd name="T6" fmla="*/ 19 w 19"/>
                  <a:gd name="T7" fmla="*/ 3 h 10"/>
                  <a:gd name="T8" fmla="*/ 1 w 19"/>
                  <a:gd name="T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0">
                    <a:moveTo>
                      <a:pt x="1" y="10"/>
                    </a:moveTo>
                    <a:lnTo>
                      <a:pt x="0" y="7"/>
                    </a:lnTo>
                    <a:lnTo>
                      <a:pt x="17" y="0"/>
                    </a:lnTo>
                    <a:lnTo>
                      <a:pt x="19" y="3"/>
                    </a:lnTo>
                    <a:lnTo>
                      <a:pt x="1" y="10"/>
                    </a:lnTo>
                    <a:close/>
                  </a:path>
                </a:pathLst>
              </a:custGeom>
              <a:solidFill>
                <a:srgbClr val="5151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34" name="Freeform 598">
                <a:extLst>
                  <a:ext uri="{FF2B5EF4-FFF2-40B4-BE49-F238E27FC236}">
                    <a16:creationId xmlns:a16="http://schemas.microsoft.com/office/drawing/2014/main" id="{3EF9300E-06CC-9246-926F-805C0223CBF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509" y="2011"/>
                <a:ext cx="19" cy="11"/>
              </a:xfrm>
              <a:custGeom>
                <a:avLst/>
                <a:gdLst>
                  <a:gd name="T0" fmla="*/ 1 w 19"/>
                  <a:gd name="T1" fmla="*/ 11 h 11"/>
                  <a:gd name="T2" fmla="*/ 0 w 19"/>
                  <a:gd name="T3" fmla="*/ 8 h 11"/>
                  <a:gd name="T4" fmla="*/ 17 w 19"/>
                  <a:gd name="T5" fmla="*/ 0 h 11"/>
                  <a:gd name="T6" fmla="*/ 19 w 19"/>
                  <a:gd name="T7" fmla="*/ 4 h 11"/>
                  <a:gd name="T8" fmla="*/ 1 w 19"/>
                  <a:gd name="T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1">
                    <a:moveTo>
                      <a:pt x="1" y="11"/>
                    </a:moveTo>
                    <a:lnTo>
                      <a:pt x="0" y="8"/>
                    </a:lnTo>
                    <a:lnTo>
                      <a:pt x="17" y="0"/>
                    </a:lnTo>
                    <a:lnTo>
                      <a:pt x="19" y="4"/>
                    </a:lnTo>
                    <a:lnTo>
                      <a:pt x="1" y="11"/>
                    </a:lnTo>
                    <a:close/>
                  </a:path>
                </a:pathLst>
              </a:custGeom>
              <a:solidFill>
                <a:srgbClr val="5151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35" name="Freeform 599">
                <a:extLst>
                  <a:ext uri="{FF2B5EF4-FFF2-40B4-BE49-F238E27FC236}">
                    <a16:creationId xmlns:a16="http://schemas.microsoft.com/office/drawing/2014/main" id="{8FE50CBF-98D3-6645-8919-19C734CA5CE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512" y="2019"/>
                <a:ext cx="19" cy="10"/>
              </a:xfrm>
              <a:custGeom>
                <a:avLst/>
                <a:gdLst>
                  <a:gd name="T0" fmla="*/ 1 w 19"/>
                  <a:gd name="T1" fmla="*/ 10 h 10"/>
                  <a:gd name="T2" fmla="*/ 0 w 19"/>
                  <a:gd name="T3" fmla="*/ 7 h 10"/>
                  <a:gd name="T4" fmla="*/ 17 w 19"/>
                  <a:gd name="T5" fmla="*/ 0 h 10"/>
                  <a:gd name="T6" fmla="*/ 19 w 19"/>
                  <a:gd name="T7" fmla="*/ 3 h 10"/>
                  <a:gd name="T8" fmla="*/ 1 w 19"/>
                  <a:gd name="T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0">
                    <a:moveTo>
                      <a:pt x="1" y="10"/>
                    </a:moveTo>
                    <a:lnTo>
                      <a:pt x="0" y="7"/>
                    </a:lnTo>
                    <a:lnTo>
                      <a:pt x="17" y="0"/>
                    </a:lnTo>
                    <a:lnTo>
                      <a:pt x="19" y="3"/>
                    </a:lnTo>
                    <a:lnTo>
                      <a:pt x="1" y="10"/>
                    </a:lnTo>
                    <a:close/>
                  </a:path>
                </a:pathLst>
              </a:custGeom>
              <a:solidFill>
                <a:srgbClr val="5151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36" name="Freeform 600">
                <a:extLst>
                  <a:ext uri="{FF2B5EF4-FFF2-40B4-BE49-F238E27FC236}">
                    <a16:creationId xmlns:a16="http://schemas.microsoft.com/office/drawing/2014/main" id="{85D85C8F-A969-C54D-B315-52AA9E8A8FF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515" y="2025"/>
                <a:ext cx="19" cy="11"/>
              </a:xfrm>
              <a:custGeom>
                <a:avLst/>
                <a:gdLst>
                  <a:gd name="T0" fmla="*/ 1 w 19"/>
                  <a:gd name="T1" fmla="*/ 11 h 11"/>
                  <a:gd name="T2" fmla="*/ 0 w 19"/>
                  <a:gd name="T3" fmla="*/ 8 h 11"/>
                  <a:gd name="T4" fmla="*/ 17 w 19"/>
                  <a:gd name="T5" fmla="*/ 0 h 11"/>
                  <a:gd name="T6" fmla="*/ 19 w 19"/>
                  <a:gd name="T7" fmla="*/ 3 h 11"/>
                  <a:gd name="T8" fmla="*/ 1 w 19"/>
                  <a:gd name="T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1">
                    <a:moveTo>
                      <a:pt x="1" y="11"/>
                    </a:moveTo>
                    <a:lnTo>
                      <a:pt x="0" y="8"/>
                    </a:lnTo>
                    <a:lnTo>
                      <a:pt x="17" y="0"/>
                    </a:lnTo>
                    <a:lnTo>
                      <a:pt x="19" y="3"/>
                    </a:lnTo>
                    <a:lnTo>
                      <a:pt x="1" y="11"/>
                    </a:lnTo>
                    <a:close/>
                  </a:path>
                </a:pathLst>
              </a:custGeom>
              <a:solidFill>
                <a:srgbClr val="5151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37" name="Freeform 601">
                <a:extLst>
                  <a:ext uri="{FF2B5EF4-FFF2-40B4-BE49-F238E27FC236}">
                    <a16:creationId xmlns:a16="http://schemas.microsoft.com/office/drawing/2014/main" id="{FEF9C05C-494F-6D48-98E6-0B9E0B037A4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518" y="2032"/>
                <a:ext cx="19" cy="10"/>
              </a:xfrm>
              <a:custGeom>
                <a:avLst/>
                <a:gdLst>
                  <a:gd name="T0" fmla="*/ 1 w 19"/>
                  <a:gd name="T1" fmla="*/ 10 h 10"/>
                  <a:gd name="T2" fmla="*/ 0 w 19"/>
                  <a:gd name="T3" fmla="*/ 8 h 10"/>
                  <a:gd name="T4" fmla="*/ 17 w 19"/>
                  <a:gd name="T5" fmla="*/ 0 h 10"/>
                  <a:gd name="T6" fmla="*/ 19 w 19"/>
                  <a:gd name="T7" fmla="*/ 3 h 10"/>
                  <a:gd name="T8" fmla="*/ 1 w 19"/>
                  <a:gd name="T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0">
                    <a:moveTo>
                      <a:pt x="1" y="10"/>
                    </a:moveTo>
                    <a:lnTo>
                      <a:pt x="0" y="8"/>
                    </a:lnTo>
                    <a:lnTo>
                      <a:pt x="17" y="0"/>
                    </a:lnTo>
                    <a:lnTo>
                      <a:pt x="19" y="3"/>
                    </a:lnTo>
                    <a:lnTo>
                      <a:pt x="1" y="10"/>
                    </a:lnTo>
                    <a:close/>
                  </a:path>
                </a:pathLst>
              </a:custGeom>
              <a:solidFill>
                <a:srgbClr val="5151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38" name="Freeform 602">
                <a:extLst>
                  <a:ext uri="{FF2B5EF4-FFF2-40B4-BE49-F238E27FC236}">
                    <a16:creationId xmlns:a16="http://schemas.microsoft.com/office/drawing/2014/main" id="{EEDFF071-9AA2-854A-AEA4-967AFBEA20B1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521" y="2039"/>
                <a:ext cx="19" cy="10"/>
              </a:xfrm>
              <a:custGeom>
                <a:avLst/>
                <a:gdLst>
                  <a:gd name="T0" fmla="*/ 1 w 19"/>
                  <a:gd name="T1" fmla="*/ 10 h 10"/>
                  <a:gd name="T2" fmla="*/ 0 w 19"/>
                  <a:gd name="T3" fmla="*/ 7 h 10"/>
                  <a:gd name="T4" fmla="*/ 17 w 19"/>
                  <a:gd name="T5" fmla="*/ 0 h 10"/>
                  <a:gd name="T6" fmla="*/ 19 w 19"/>
                  <a:gd name="T7" fmla="*/ 3 h 10"/>
                  <a:gd name="T8" fmla="*/ 1 w 19"/>
                  <a:gd name="T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0">
                    <a:moveTo>
                      <a:pt x="1" y="10"/>
                    </a:moveTo>
                    <a:lnTo>
                      <a:pt x="0" y="7"/>
                    </a:lnTo>
                    <a:lnTo>
                      <a:pt x="17" y="0"/>
                    </a:lnTo>
                    <a:lnTo>
                      <a:pt x="19" y="3"/>
                    </a:lnTo>
                    <a:lnTo>
                      <a:pt x="1" y="10"/>
                    </a:lnTo>
                    <a:close/>
                  </a:path>
                </a:pathLst>
              </a:custGeom>
              <a:solidFill>
                <a:srgbClr val="5151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39" name="Freeform 603">
                <a:extLst>
                  <a:ext uri="{FF2B5EF4-FFF2-40B4-BE49-F238E27FC236}">
                    <a16:creationId xmlns:a16="http://schemas.microsoft.com/office/drawing/2014/main" id="{AE75D738-4264-1245-BA79-9265009CB7D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652" y="1995"/>
                <a:ext cx="643" cy="907"/>
              </a:xfrm>
              <a:custGeom>
                <a:avLst/>
                <a:gdLst>
                  <a:gd name="T0" fmla="*/ 1166 w 1323"/>
                  <a:gd name="T1" fmla="*/ 1510 h 1867"/>
                  <a:gd name="T2" fmla="*/ 1083 w 1323"/>
                  <a:gd name="T3" fmla="*/ 1597 h 1867"/>
                  <a:gd name="T4" fmla="*/ 806 w 1323"/>
                  <a:gd name="T5" fmla="*/ 1467 h 1867"/>
                  <a:gd name="T6" fmla="*/ 624 w 1323"/>
                  <a:gd name="T7" fmla="*/ 1381 h 1867"/>
                  <a:gd name="T8" fmla="*/ 582 w 1323"/>
                  <a:gd name="T9" fmla="*/ 985 h 1867"/>
                  <a:gd name="T10" fmla="*/ 407 w 1323"/>
                  <a:gd name="T11" fmla="*/ 655 h 1867"/>
                  <a:gd name="T12" fmla="*/ 503 w 1323"/>
                  <a:gd name="T13" fmla="*/ 509 h 1867"/>
                  <a:gd name="T14" fmla="*/ 673 w 1323"/>
                  <a:gd name="T15" fmla="*/ 254 h 1867"/>
                  <a:gd name="T16" fmla="*/ 792 w 1323"/>
                  <a:gd name="T17" fmla="*/ 245 h 1867"/>
                  <a:gd name="T18" fmla="*/ 775 w 1323"/>
                  <a:gd name="T19" fmla="*/ 0 h 1867"/>
                  <a:gd name="T20" fmla="*/ 622 w 1323"/>
                  <a:gd name="T21" fmla="*/ 9 h 1867"/>
                  <a:gd name="T22" fmla="*/ 532 w 1323"/>
                  <a:gd name="T23" fmla="*/ 37 h 1867"/>
                  <a:gd name="T24" fmla="*/ 265 w 1323"/>
                  <a:gd name="T25" fmla="*/ 308 h 1867"/>
                  <a:gd name="T26" fmla="*/ 77 w 1323"/>
                  <a:gd name="T27" fmla="*/ 565 h 1867"/>
                  <a:gd name="T28" fmla="*/ 58 w 1323"/>
                  <a:gd name="T29" fmla="*/ 1138 h 1867"/>
                  <a:gd name="T30" fmla="*/ 419 w 1323"/>
                  <a:gd name="T31" fmla="*/ 1642 h 1867"/>
                  <a:gd name="T32" fmla="*/ 703 w 1323"/>
                  <a:gd name="T33" fmla="*/ 1761 h 1867"/>
                  <a:gd name="T34" fmla="*/ 1050 w 1323"/>
                  <a:gd name="T35" fmla="*/ 1853 h 1867"/>
                  <a:gd name="T36" fmla="*/ 1173 w 1323"/>
                  <a:gd name="T37" fmla="*/ 1833 h 1867"/>
                  <a:gd name="T38" fmla="*/ 1323 w 1323"/>
                  <a:gd name="T39" fmla="*/ 1688 h 1867"/>
                  <a:gd name="T40" fmla="*/ 1166 w 1323"/>
                  <a:gd name="T41" fmla="*/ 1510 h 18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323" h="1867">
                    <a:moveTo>
                      <a:pt x="1166" y="1510"/>
                    </a:moveTo>
                    <a:cubicBezTo>
                      <a:pt x="1130" y="1544"/>
                      <a:pt x="1105" y="1572"/>
                      <a:pt x="1083" y="1597"/>
                    </a:cubicBezTo>
                    <a:cubicBezTo>
                      <a:pt x="1001" y="1557"/>
                      <a:pt x="845" y="1489"/>
                      <a:pt x="806" y="1467"/>
                    </a:cubicBezTo>
                    <a:cubicBezTo>
                      <a:pt x="739" y="1429"/>
                      <a:pt x="678" y="1401"/>
                      <a:pt x="624" y="1381"/>
                    </a:cubicBezTo>
                    <a:cubicBezTo>
                      <a:pt x="632" y="1281"/>
                      <a:pt x="626" y="1126"/>
                      <a:pt x="582" y="985"/>
                    </a:cubicBezTo>
                    <a:cubicBezTo>
                      <a:pt x="541" y="851"/>
                      <a:pt x="467" y="730"/>
                      <a:pt x="407" y="655"/>
                    </a:cubicBezTo>
                    <a:cubicBezTo>
                      <a:pt x="438" y="615"/>
                      <a:pt x="470" y="566"/>
                      <a:pt x="503" y="509"/>
                    </a:cubicBezTo>
                    <a:cubicBezTo>
                      <a:pt x="524" y="473"/>
                      <a:pt x="620" y="332"/>
                      <a:pt x="673" y="254"/>
                    </a:cubicBezTo>
                    <a:cubicBezTo>
                      <a:pt x="673" y="254"/>
                      <a:pt x="762" y="245"/>
                      <a:pt x="792" y="245"/>
                    </a:cubicBezTo>
                    <a:cubicBezTo>
                      <a:pt x="796" y="163"/>
                      <a:pt x="790" y="81"/>
                      <a:pt x="775" y="0"/>
                    </a:cubicBezTo>
                    <a:cubicBezTo>
                      <a:pt x="718" y="2"/>
                      <a:pt x="662" y="4"/>
                      <a:pt x="622" y="9"/>
                    </a:cubicBezTo>
                    <a:cubicBezTo>
                      <a:pt x="583" y="14"/>
                      <a:pt x="561" y="12"/>
                      <a:pt x="532" y="37"/>
                    </a:cubicBezTo>
                    <a:cubicBezTo>
                      <a:pt x="438" y="117"/>
                      <a:pt x="265" y="308"/>
                      <a:pt x="265" y="308"/>
                    </a:cubicBezTo>
                    <a:cubicBezTo>
                      <a:pt x="196" y="387"/>
                      <a:pt x="118" y="479"/>
                      <a:pt x="77" y="565"/>
                    </a:cubicBezTo>
                    <a:cubicBezTo>
                      <a:pt x="18" y="685"/>
                      <a:pt x="0" y="948"/>
                      <a:pt x="58" y="1138"/>
                    </a:cubicBezTo>
                    <a:cubicBezTo>
                      <a:pt x="126" y="1360"/>
                      <a:pt x="277" y="1537"/>
                      <a:pt x="419" y="1642"/>
                    </a:cubicBezTo>
                    <a:cubicBezTo>
                      <a:pt x="494" y="1697"/>
                      <a:pt x="607" y="1729"/>
                      <a:pt x="703" y="1761"/>
                    </a:cubicBezTo>
                    <a:cubicBezTo>
                      <a:pt x="703" y="1761"/>
                      <a:pt x="923" y="1827"/>
                      <a:pt x="1050" y="1853"/>
                    </a:cubicBezTo>
                    <a:cubicBezTo>
                      <a:pt x="1123" y="1867"/>
                      <a:pt x="1150" y="1852"/>
                      <a:pt x="1173" y="1833"/>
                    </a:cubicBezTo>
                    <a:cubicBezTo>
                      <a:pt x="1212" y="1800"/>
                      <a:pt x="1266" y="1748"/>
                      <a:pt x="1323" y="1688"/>
                    </a:cubicBezTo>
                    <a:cubicBezTo>
                      <a:pt x="1278" y="1624"/>
                      <a:pt x="1225" y="1564"/>
                      <a:pt x="1166" y="1510"/>
                    </a:cubicBezTo>
                    <a:close/>
                  </a:path>
                </a:pathLst>
              </a:custGeom>
              <a:solidFill>
                <a:srgbClr val="C6DE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40" name="Freeform 604">
                <a:extLst>
                  <a:ext uri="{FF2B5EF4-FFF2-40B4-BE49-F238E27FC236}">
                    <a16:creationId xmlns:a16="http://schemas.microsoft.com/office/drawing/2014/main" id="{17AA81B8-88FA-4E4F-8B53-E71A7A10A24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061" y="1975"/>
                <a:ext cx="427" cy="136"/>
              </a:xfrm>
              <a:custGeom>
                <a:avLst/>
                <a:gdLst>
                  <a:gd name="T0" fmla="*/ 845 w 878"/>
                  <a:gd name="T1" fmla="*/ 172 h 281"/>
                  <a:gd name="T2" fmla="*/ 763 w 878"/>
                  <a:gd name="T3" fmla="*/ 170 h 281"/>
                  <a:gd name="T4" fmla="*/ 670 w 878"/>
                  <a:gd name="T5" fmla="*/ 163 h 281"/>
                  <a:gd name="T6" fmla="*/ 673 w 878"/>
                  <a:gd name="T7" fmla="*/ 155 h 281"/>
                  <a:gd name="T8" fmla="*/ 753 w 878"/>
                  <a:gd name="T9" fmla="*/ 153 h 281"/>
                  <a:gd name="T10" fmla="*/ 757 w 878"/>
                  <a:gd name="T11" fmla="*/ 114 h 281"/>
                  <a:gd name="T12" fmla="*/ 676 w 878"/>
                  <a:gd name="T13" fmla="*/ 108 h 281"/>
                  <a:gd name="T14" fmla="*/ 676 w 878"/>
                  <a:gd name="T15" fmla="*/ 100 h 281"/>
                  <a:gd name="T16" fmla="*/ 756 w 878"/>
                  <a:gd name="T17" fmla="*/ 100 h 281"/>
                  <a:gd name="T18" fmla="*/ 757 w 878"/>
                  <a:gd name="T19" fmla="*/ 64 h 281"/>
                  <a:gd name="T20" fmla="*/ 671 w 878"/>
                  <a:gd name="T21" fmla="*/ 55 h 281"/>
                  <a:gd name="T22" fmla="*/ 670 w 878"/>
                  <a:gd name="T23" fmla="*/ 47 h 281"/>
                  <a:gd name="T24" fmla="*/ 739 w 878"/>
                  <a:gd name="T25" fmla="*/ 48 h 281"/>
                  <a:gd name="T26" fmla="*/ 741 w 878"/>
                  <a:gd name="T27" fmla="*/ 16 h 281"/>
                  <a:gd name="T28" fmla="*/ 672 w 878"/>
                  <a:gd name="T29" fmla="*/ 4 h 281"/>
                  <a:gd name="T30" fmla="*/ 637 w 878"/>
                  <a:gd name="T31" fmla="*/ 1 h 281"/>
                  <a:gd name="T32" fmla="*/ 485 w 878"/>
                  <a:gd name="T33" fmla="*/ 37 h 281"/>
                  <a:gd name="T34" fmla="*/ 0 w 878"/>
                  <a:gd name="T35" fmla="*/ 38 h 281"/>
                  <a:gd name="T36" fmla="*/ 12 w 878"/>
                  <a:gd name="T37" fmla="*/ 281 h 281"/>
                  <a:gd name="T38" fmla="*/ 34 w 878"/>
                  <a:gd name="T39" fmla="*/ 279 h 281"/>
                  <a:gd name="T40" fmla="*/ 473 w 878"/>
                  <a:gd name="T41" fmla="*/ 181 h 281"/>
                  <a:gd name="T42" fmla="*/ 540 w 878"/>
                  <a:gd name="T43" fmla="*/ 244 h 281"/>
                  <a:gd name="T44" fmla="*/ 640 w 878"/>
                  <a:gd name="T45" fmla="*/ 276 h 281"/>
                  <a:gd name="T46" fmla="*/ 702 w 878"/>
                  <a:gd name="T47" fmla="*/ 269 h 281"/>
                  <a:gd name="T48" fmla="*/ 691 w 878"/>
                  <a:gd name="T49" fmla="*/ 234 h 281"/>
                  <a:gd name="T50" fmla="*/ 641 w 878"/>
                  <a:gd name="T51" fmla="*/ 230 h 281"/>
                  <a:gd name="T52" fmla="*/ 603 w 878"/>
                  <a:gd name="T53" fmla="*/ 213 h 281"/>
                  <a:gd name="T54" fmla="*/ 753 w 878"/>
                  <a:gd name="T55" fmla="*/ 212 h 281"/>
                  <a:gd name="T56" fmla="*/ 853 w 878"/>
                  <a:gd name="T57" fmla="*/ 206 h 281"/>
                  <a:gd name="T58" fmla="*/ 845 w 878"/>
                  <a:gd name="T59" fmla="*/ 172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878" h="281">
                    <a:moveTo>
                      <a:pt x="845" y="172"/>
                    </a:moveTo>
                    <a:cubicBezTo>
                      <a:pt x="832" y="172"/>
                      <a:pt x="763" y="170"/>
                      <a:pt x="763" y="170"/>
                    </a:cubicBezTo>
                    <a:cubicBezTo>
                      <a:pt x="670" y="163"/>
                      <a:pt x="670" y="163"/>
                      <a:pt x="670" y="163"/>
                    </a:cubicBezTo>
                    <a:cubicBezTo>
                      <a:pt x="673" y="155"/>
                      <a:pt x="673" y="155"/>
                      <a:pt x="673" y="155"/>
                    </a:cubicBezTo>
                    <a:cubicBezTo>
                      <a:pt x="673" y="155"/>
                      <a:pt x="732" y="153"/>
                      <a:pt x="753" y="153"/>
                    </a:cubicBezTo>
                    <a:cubicBezTo>
                      <a:pt x="775" y="154"/>
                      <a:pt x="778" y="116"/>
                      <a:pt x="757" y="114"/>
                    </a:cubicBezTo>
                    <a:cubicBezTo>
                      <a:pt x="708" y="110"/>
                      <a:pt x="676" y="108"/>
                      <a:pt x="676" y="108"/>
                    </a:cubicBezTo>
                    <a:cubicBezTo>
                      <a:pt x="676" y="100"/>
                      <a:pt x="676" y="100"/>
                      <a:pt x="676" y="100"/>
                    </a:cubicBezTo>
                    <a:cubicBezTo>
                      <a:pt x="676" y="100"/>
                      <a:pt x="725" y="99"/>
                      <a:pt x="756" y="100"/>
                    </a:cubicBezTo>
                    <a:cubicBezTo>
                      <a:pt x="773" y="100"/>
                      <a:pt x="771" y="69"/>
                      <a:pt x="757" y="64"/>
                    </a:cubicBezTo>
                    <a:cubicBezTo>
                      <a:pt x="743" y="59"/>
                      <a:pt x="671" y="55"/>
                      <a:pt x="671" y="55"/>
                    </a:cubicBezTo>
                    <a:cubicBezTo>
                      <a:pt x="670" y="47"/>
                      <a:pt x="670" y="47"/>
                      <a:pt x="670" y="47"/>
                    </a:cubicBezTo>
                    <a:cubicBezTo>
                      <a:pt x="670" y="47"/>
                      <a:pt x="713" y="48"/>
                      <a:pt x="739" y="48"/>
                    </a:cubicBezTo>
                    <a:cubicBezTo>
                      <a:pt x="758" y="49"/>
                      <a:pt x="759" y="20"/>
                      <a:pt x="741" y="16"/>
                    </a:cubicBezTo>
                    <a:cubicBezTo>
                      <a:pt x="714" y="10"/>
                      <a:pt x="698" y="6"/>
                      <a:pt x="672" y="4"/>
                    </a:cubicBezTo>
                    <a:cubicBezTo>
                      <a:pt x="664" y="3"/>
                      <a:pt x="647" y="1"/>
                      <a:pt x="637" y="1"/>
                    </a:cubicBezTo>
                    <a:cubicBezTo>
                      <a:pt x="547" y="0"/>
                      <a:pt x="505" y="28"/>
                      <a:pt x="485" y="37"/>
                    </a:cubicBezTo>
                    <a:cubicBezTo>
                      <a:pt x="485" y="37"/>
                      <a:pt x="221" y="33"/>
                      <a:pt x="0" y="38"/>
                    </a:cubicBezTo>
                    <a:cubicBezTo>
                      <a:pt x="13" y="119"/>
                      <a:pt x="17" y="201"/>
                      <a:pt x="12" y="281"/>
                    </a:cubicBezTo>
                    <a:cubicBezTo>
                      <a:pt x="20" y="281"/>
                      <a:pt x="27" y="280"/>
                      <a:pt x="34" y="279"/>
                    </a:cubicBezTo>
                    <a:cubicBezTo>
                      <a:pt x="194" y="259"/>
                      <a:pt x="383" y="193"/>
                      <a:pt x="473" y="181"/>
                    </a:cubicBezTo>
                    <a:cubicBezTo>
                      <a:pt x="482" y="185"/>
                      <a:pt x="525" y="235"/>
                      <a:pt x="540" y="244"/>
                    </a:cubicBezTo>
                    <a:cubicBezTo>
                      <a:pt x="554" y="251"/>
                      <a:pt x="627" y="276"/>
                      <a:pt x="640" y="276"/>
                    </a:cubicBezTo>
                    <a:cubicBezTo>
                      <a:pt x="653" y="276"/>
                      <a:pt x="661" y="268"/>
                      <a:pt x="702" y="269"/>
                    </a:cubicBezTo>
                    <a:cubicBezTo>
                      <a:pt x="717" y="270"/>
                      <a:pt x="713" y="242"/>
                      <a:pt x="691" y="234"/>
                    </a:cubicBezTo>
                    <a:cubicBezTo>
                      <a:pt x="665" y="225"/>
                      <a:pt x="641" y="230"/>
                      <a:pt x="641" y="230"/>
                    </a:cubicBezTo>
                    <a:cubicBezTo>
                      <a:pt x="603" y="213"/>
                      <a:pt x="603" y="213"/>
                      <a:pt x="603" y="213"/>
                    </a:cubicBezTo>
                    <a:cubicBezTo>
                      <a:pt x="603" y="213"/>
                      <a:pt x="723" y="213"/>
                      <a:pt x="753" y="212"/>
                    </a:cubicBezTo>
                    <a:cubicBezTo>
                      <a:pt x="783" y="212"/>
                      <a:pt x="829" y="210"/>
                      <a:pt x="853" y="206"/>
                    </a:cubicBezTo>
                    <a:cubicBezTo>
                      <a:pt x="878" y="202"/>
                      <a:pt x="872" y="173"/>
                      <a:pt x="845" y="172"/>
                    </a:cubicBezTo>
                    <a:close/>
                  </a:path>
                </a:pathLst>
              </a:custGeom>
              <a:solidFill>
                <a:srgbClr val="F2CD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41" name="Freeform 605">
                <a:extLst>
                  <a:ext uri="{FF2B5EF4-FFF2-40B4-BE49-F238E27FC236}">
                    <a16:creationId xmlns:a16="http://schemas.microsoft.com/office/drawing/2014/main" id="{2BBFF01F-3510-484C-9219-2CDE4C7D74B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027" y="1988"/>
                <a:ext cx="43" cy="132"/>
              </a:xfrm>
              <a:custGeom>
                <a:avLst/>
                <a:gdLst>
                  <a:gd name="T0" fmla="*/ 68 w 88"/>
                  <a:gd name="T1" fmla="*/ 0 h 271"/>
                  <a:gd name="T2" fmla="*/ 82 w 88"/>
                  <a:gd name="T3" fmla="*/ 264 h 271"/>
                  <a:gd name="T4" fmla="*/ 19 w 88"/>
                  <a:gd name="T5" fmla="*/ 271 h 271"/>
                  <a:gd name="T6" fmla="*/ 0 w 88"/>
                  <a:gd name="T7" fmla="*/ 2 h 271"/>
                  <a:gd name="T8" fmla="*/ 68 w 88"/>
                  <a:gd name="T9" fmla="*/ 0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271">
                    <a:moveTo>
                      <a:pt x="68" y="0"/>
                    </a:moveTo>
                    <a:cubicBezTo>
                      <a:pt x="83" y="88"/>
                      <a:pt x="88" y="176"/>
                      <a:pt x="82" y="264"/>
                    </a:cubicBezTo>
                    <a:cubicBezTo>
                      <a:pt x="61" y="267"/>
                      <a:pt x="40" y="269"/>
                      <a:pt x="19" y="271"/>
                    </a:cubicBezTo>
                    <a:cubicBezTo>
                      <a:pt x="24" y="182"/>
                      <a:pt x="18" y="92"/>
                      <a:pt x="0" y="2"/>
                    </a:cubicBezTo>
                    <a:cubicBezTo>
                      <a:pt x="23" y="1"/>
                      <a:pt x="45" y="0"/>
                      <a:pt x="68" y="0"/>
                    </a:cubicBezTo>
                    <a:close/>
                  </a:path>
                </a:pathLst>
              </a:custGeom>
              <a:solidFill>
                <a:srgbClr val="B2D5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42" name="Freeform 606">
                <a:extLst>
                  <a:ext uri="{FF2B5EF4-FFF2-40B4-BE49-F238E27FC236}">
                    <a16:creationId xmlns:a16="http://schemas.microsoft.com/office/drawing/2014/main" id="{D6543668-7936-EA4E-AB66-E7ACE8B9B59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17" y="2485"/>
                <a:ext cx="86" cy="44"/>
              </a:xfrm>
              <a:custGeom>
                <a:avLst/>
                <a:gdLst>
                  <a:gd name="T0" fmla="*/ 16 w 176"/>
                  <a:gd name="T1" fmla="*/ 24 h 90"/>
                  <a:gd name="T2" fmla="*/ 54 w 176"/>
                  <a:gd name="T3" fmla="*/ 7 h 90"/>
                  <a:gd name="T4" fmla="*/ 116 w 176"/>
                  <a:gd name="T5" fmla="*/ 1 h 90"/>
                  <a:gd name="T6" fmla="*/ 139 w 176"/>
                  <a:gd name="T7" fmla="*/ 10 h 90"/>
                  <a:gd name="T8" fmla="*/ 176 w 176"/>
                  <a:gd name="T9" fmla="*/ 43 h 90"/>
                  <a:gd name="T10" fmla="*/ 165 w 176"/>
                  <a:gd name="T11" fmla="*/ 86 h 90"/>
                  <a:gd name="T12" fmla="*/ 162 w 176"/>
                  <a:gd name="T13" fmla="*/ 90 h 90"/>
                  <a:gd name="T14" fmla="*/ 117 w 176"/>
                  <a:gd name="T15" fmla="*/ 36 h 90"/>
                  <a:gd name="T16" fmla="*/ 67 w 176"/>
                  <a:gd name="T17" fmla="*/ 36 h 90"/>
                  <a:gd name="T18" fmla="*/ 16 w 176"/>
                  <a:gd name="T19" fmla="*/ 24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6" h="90">
                    <a:moveTo>
                      <a:pt x="16" y="24"/>
                    </a:moveTo>
                    <a:cubicBezTo>
                      <a:pt x="34" y="17"/>
                      <a:pt x="44" y="12"/>
                      <a:pt x="54" y="7"/>
                    </a:cubicBezTo>
                    <a:cubicBezTo>
                      <a:pt x="65" y="2"/>
                      <a:pt x="97" y="0"/>
                      <a:pt x="116" y="1"/>
                    </a:cubicBezTo>
                    <a:cubicBezTo>
                      <a:pt x="125" y="1"/>
                      <a:pt x="133" y="4"/>
                      <a:pt x="139" y="10"/>
                    </a:cubicBezTo>
                    <a:cubicBezTo>
                      <a:pt x="176" y="43"/>
                      <a:pt x="176" y="43"/>
                      <a:pt x="176" y="43"/>
                    </a:cubicBezTo>
                    <a:cubicBezTo>
                      <a:pt x="172" y="59"/>
                      <a:pt x="168" y="77"/>
                      <a:pt x="165" y="86"/>
                    </a:cubicBezTo>
                    <a:cubicBezTo>
                      <a:pt x="164" y="87"/>
                      <a:pt x="163" y="89"/>
                      <a:pt x="162" y="90"/>
                    </a:cubicBezTo>
                    <a:cubicBezTo>
                      <a:pt x="154" y="77"/>
                      <a:pt x="117" y="36"/>
                      <a:pt x="117" y="36"/>
                    </a:cubicBezTo>
                    <a:cubicBezTo>
                      <a:pt x="117" y="36"/>
                      <a:pt x="88" y="36"/>
                      <a:pt x="67" y="36"/>
                    </a:cubicBezTo>
                    <a:cubicBezTo>
                      <a:pt x="19" y="61"/>
                      <a:pt x="0" y="30"/>
                      <a:pt x="16" y="24"/>
                    </a:cubicBezTo>
                    <a:close/>
                  </a:path>
                </a:pathLst>
              </a:custGeom>
              <a:solidFill>
                <a:srgbClr val="C68D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43" name="Freeform 607">
                <a:extLst>
                  <a:ext uri="{FF2B5EF4-FFF2-40B4-BE49-F238E27FC236}">
                    <a16:creationId xmlns:a16="http://schemas.microsoft.com/office/drawing/2014/main" id="{A5E97AB5-7CE6-1C40-A7C7-CF61AEA5D29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19" y="2471"/>
                <a:ext cx="87" cy="52"/>
              </a:xfrm>
              <a:custGeom>
                <a:avLst/>
                <a:gdLst>
                  <a:gd name="T0" fmla="*/ 20 w 178"/>
                  <a:gd name="T1" fmla="*/ 13 h 107"/>
                  <a:gd name="T2" fmla="*/ 68 w 178"/>
                  <a:gd name="T3" fmla="*/ 3 h 107"/>
                  <a:gd name="T4" fmla="*/ 141 w 178"/>
                  <a:gd name="T5" fmla="*/ 11 h 107"/>
                  <a:gd name="T6" fmla="*/ 165 w 178"/>
                  <a:gd name="T7" fmla="*/ 27 h 107"/>
                  <a:gd name="T8" fmla="*/ 178 w 178"/>
                  <a:gd name="T9" fmla="*/ 45 h 107"/>
                  <a:gd name="T10" fmla="*/ 163 w 178"/>
                  <a:gd name="T11" fmla="*/ 107 h 107"/>
                  <a:gd name="T12" fmla="*/ 133 w 178"/>
                  <a:gd name="T13" fmla="*/ 52 h 107"/>
                  <a:gd name="T14" fmla="*/ 76 w 178"/>
                  <a:gd name="T15" fmla="*/ 39 h 107"/>
                  <a:gd name="T16" fmla="*/ 20 w 178"/>
                  <a:gd name="T17" fmla="*/ 13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8" h="107">
                    <a:moveTo>
                      <a:pt x="20" y="13"/>
                    </a:moveTo>
                    <a:cubicBezTo>
                      <a:pt x="42" y="9"/>
                      <a:pt x="55" y="6"/>
                      <a:pt x="68" y="3"/>
                    </a:cubicBezTo>
                    <a:cubicBezTo>
                      <a:pt x="82" y="0"/>
                      <a:pt x="119" y="5"/>
                      <a:pt x="141" y="11"/>
                    </a:cubicBezTo>
                    <a:cubicBezTo>
                      <a:pt x="151" y="13"/>
                      <a:pt x="159" y="19"/>
                      <a:pt x="165" y="27"/>
                    </a:cubicBezTo>
                    <a:cubicBezTo>
                      <a:pt x="178" y="45"/>
                      <a:pt x="178" y="45"/>
                      <a:pt x="178" y="45"/>
                    </a:cubicBezTo>
                    <a:cubicBezTo>
                      <a:pt x="175" y="58"/>
                      <a:pt x="168" y="89"/>
                      <a:pt x="163" y="107"/>
                    </a:cubicBezTo>
                    <a:cubicBezTo>
                      <a:pt x="152" y="85"/>
                      <a:pt x="133" y="52"/>
                      <a:pt x="133" y="52"/>
                    </a:cubicBezTo>
                    <a:cubicBezTo>
                      <a:pt x="133" y="52"/>
                      <a:pt x="100" y="44"/>
                      <a:pt x="76" y="39"/>
                    </a:cubicBezTo>
                    <a:cubicBezTo>
                      <a:pt x="14" y="56"/>
                      <a:pt x="0" y="16"/>
                      <a:pt x="20" y="13"/>
                    </a:cubicBezTo>
                    <a:close/>
                  </a:path>
                </a:pathLst>
              </a:custGeom>
              <a:solidFill>
                <a:srgbClr val="D3A0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852" name="Freeform 609">
              <a:extLst>
                <a:ext uri="{FF2B5EF4-FFF2-40B4-BE49-F238E27FC236}">
                  <a16:creationId xmlns:a16="http://schemas.microsoft.com/office/drawing/2014/main" id="{5EE21A42-313F-9B4B-84CF-DB733AE1F4CD}"/>
                </a:ext>
              </a:extLst>
            </p:cNvPr>
            <p:cNvSpPr>
              <a:spLocks/>
            </p:cNvSpPr>
            <p:nvPr/>
          </p:nvSpPr>
          <p:spPr bwMode="gray">
            <a:xfrm>
              <a:off x="3420" y="2457"/>
              <a:ext cx="88" cy="58"/>
            </a:xfrm>
            <a:custGeom>
              <a:avLst/>
              <a:gdLst>
                <a:gd name="T0" fmla="*/ 21 w 181"/>
                <a:gd name="T1" fmla="*/ 10 h 121"/>
                <a:gd name="T2" fmla="*/ 71 w 181"/>
                <a:gd name="T3" fmla="*/ 3 h 121"/>
                <a:gd name="T4" fmla="*/ 146 w 181"/>
                <a:gd name="T5" fmla="*/ 15 h 121"/>
                <a:gd name="T6" fmla="*/ 170 w 181"/>
                <a:gd name="T7" fmla="*/ 34 h 121"/>
                <a:gd name="T8" fmla="*/ 181 w 181"/>
                <a:gd name="T9" fmla="*/ 51 h 121"/>
                <a:gd name="T10" fmla="*/ 178 w 181"/>
                <a:gd name="T11" fmla="*/ 68 h 121"/>
                <a:gd name="T12" fmla="*/ 165 w 181"/>
                <a:gd name="T13" fmla="*/ 121 h 121"/>
                <a:gd name="T14" fmla="*/ 135 w 181"/>
                <a:gd name="T15" fmla="*/ 57 h 121"/>
                <a:gd name="T16" fmla="*/ 77 w 181"/>
                <a:gd name="T17" fmla="*/ 41 h 121"/>
                <a:gd name="T18" fmla="*/ 21 w 181"/>
                <a:gd name="T19" fmla="*/ 1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1" h="121">
                  <a:moveTo>
                    <a:pt x="21" y="10"/>
                  </a:moveTo>
                  <a:cubicBezTo>
                    <a:pt x="43" y="8"/>
                    <a:pt x="57" y="5"/>
                    <a:pt x="71" y="3"/>
                  </a:cubicBezTo>
                  <a:cubicBezTo>
                    <a:pt x="85" y="0"/>
                    <a:pt x="124" y="8"/>
                    <a:pt x="146" y="15"/>
                  </a:cubicBezTo>
                  <a:cubicBezTo>
                    <a:pt x="156" y="18"/>
                    <a:pt x="164" y="25"/>
                    <a:pt x="170" y="34"/>
                  </a:cubicBezTo>
                  <a:cubicBezTo>
                    <a:pt x="181" y="51"/>
                    <a:pt x="181" y="51"/>
                    <a:pt x="181" y="51"/>
                  </a:cubicBezTo>
                  <a:cubicBezTo>
                    <a:pt x="178" y="68"/>
                    <a:pt x="178" y="68"/>
                    <a:pt x="178" y="68"/>
                  </a:cubicBezTo>
                  <a:cubicBezTo>
                    <a:pt x="178" y="68"/>
                    <a:pt x="171" y="97"/>
                    <a:pt x="165" y="121"/>
                  </a:cubicBezTo>
                  <a:cubicBezTo>
                    <a:pt x="155" y="97"/>
                    <a:pt x="135" y="57"/>
                    <a:pt x="135" y="57"/>
                  </a:cubicBezTo>
                  <a:cubicBezTo>
                    <a:pt x="135" y="57"/>
                    <a:pt x="101" y="47"/>
                    <a:pt x="77" y="41"/>
                  </a:cubicBezTo>
                  <a:cubicBezTo>
                    <a:pt x="12" y="54"/>
                    <a:pt x="0" y="12"/>
                    <a:pt x="21" y="10"/>
                  </a:cubicBezTo>
                  <a:close/>
                </a:path>
              </a:pathLst>
            </a:custGeom>
            <a:solidFill>
              <a:srgbClr val="DDAF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53" name="Freeform 610">
              <a:extLst>
                <a:ext uri="{FF2B5EF4-FFF2-40B4-BE49-F238E27FC236}">
                  <a16:creationId xmlns:a16="http://schemas.microsoft.com/office/drawing/2014/main" id="{ADCC0D3D-662B-7646-B27C-1D7CE71D1F32}"/>
                </a:ext>
              </a:extLst>
            </p:cNvPr>
            <p:cNvSpPr>
              <a:spLocks/>
            </p:cNvSpPr>
            <p:nvPr/>
          </p:nvSpPr>
          <p:spPr bwMode="gray">
            <a:xfrm>
              <a:off x="3435" y="2431"/>
              <a:ext cx="77" cy="202"/>
            </a:xfrm>
            <a:custGeom>
              <a:avLst/>
              <a:gdLst>
                <a:gd name="T0" fmla="*/ 77 w 77"/>
                <a:gd name="T1" fmla="*/ 197 h 202"/>
                <a:gd name="T2" fmla="*/ 61 w 77"/>
                <a:gd name="T3" fmla="*/ 202 h 202"/>
                <a:gd name="T4" fmla="*/ 0 w 77"/>
                <a:gd name="T5" fmla="*/ 5 h 202"/>
                <a:gd name="T6" fmla="*/ 16 w 77"/>
                <a:gd name="T7" fmla="*/ 0 h 202"/>
                <a:gd name="T8" fmla="*/ 77 w 77"/>
                <a:gd name="T9" fmla="*/ 197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202">
                  <a:moveTo>
                    <a:pt x="77" y="197"/>
                  </a:moveTo>
                  <a:lnTo>
                    <a:pt x="61" y="202"/>
                  </a:lnTo>
                  <a:lnTo>
                    <a:pt x="0" y="5"/>
                  </a:lnTo>
                  <a:lnTo>
                    <a:pt x="16" y="0"/>
                  </a:lnTo>
                  <a:lnTo>
                    <a:pt x="77" y="197"/>
                  </a:lnTo>
                  <a:close/>
                </a:path>
              </a:pathLst>
            </a:custGeom>
            <a:solidFill>
              <a:srgbClr val="3C57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54" name="Freeform 611">
              <a:extLst>
                <a:ext uri="{FF2B5EF4-FFF2-40B4-BE49-F238E27FC236}">
                  <a16:creationId xmlns:a16="http://schemas.microsoft.com/office/drawing/2014/main" id="{9E546AA5-F291-8947-98A2-1CA2CAD801A3}"/>
                </a:ext>
              </a:extLst>
            </p:cNvPr>
            <p:cNvSpPr>
              <a:spLocks/>
            </p:cNvSpPr>
            <p:nvPr/>
          </p:nvSpPr>
          <p:spPr bwMode="gray">
            <a:xfrm>
              <a:off x="3439" y="2448"/>
              <a:ext cx="36" cy="60"/>
            </a:xfrm>
            <a:custGeom>
              <a:avLst/>
              <a:gdLst>
                <a:gd name="T0" fmla="*/ 36 w 36"/>
                <a:gd name="T1" fmla="*/ 54 h 60"/>
                <a:gd name="T2" fmla="*/ 17 w 36"/>
                <a:gd name="T3" fmla="*/ 60 h 60"/>
                <a:gd name="T4" fmla="*/ 0 w 36"/>
                <a:gd name="T5" fmla="*/ 6 h 60"/>
                <a:gd name="T6" fmla="*/ 19 w 36"/>
                <a:gd name="T7" fmla="*/ 0 h 60"/>
                <a:gd name="T8" fmla="*/ 36 w 36"/>
                <a:gd name="T9" fmla="*/ 5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60">
                  <a:moveTo>
                    <a:pt x="36" y="54"/>
                  </a:moveTo>
                  <a:lnTo>
                    <a:pt x="17" y="60"/>
                  </a:lnTo>
                  <a:lnTo>
                    <a:pt x="0" y="6"/>
                  </a:lnTo>
                  <a:lnTo>
                    <a:pt x="19" y="0"/>
                  </a:lnTo>
                  <a:lnTo>
                    <a:pt x="36" y="54"/>
                  </a:ln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55" name="Freeform 612">
              <a:extLst>
                <a:ext uri="{FF2B5EF4-FFF2-40B4-BE49-F238E27FC236}">
                  <a16:creationId xmlns:a16="http://schemas.microsoft.com/office/drawing/2014/main" id="{C2DF2828-3997-E44E-AAE9-05F86CEC20FD}"/>
                </a:ext>
              </a:extLst>
            </p:cNvPr>
            <p:cNvSpPr>
              <a:spLocks/>
            </p:cNvSpPr>
            <p:nvPr/>
          </p:nvSpPr>
          <p:spPr bwMode="gray">
            <a:xfrm>
              <a:off x="3436" y="2417"/>
              <a:ext cx="14" cy="19"/>
            </a:xfrm>
            <a:custGeom>
              <a:avLst/>
              <a:gdLst>
                <a:gd name="T0" fmla="*/ 14 w 14"/>
                <a:gd name="T1" fmla="*/ 15 h 19"/>
                <a:gd name="T2" fmla="*/ 2 w 14"/>
                <a:gd name="T3" fmla="*/ 0 h 19"/>
                <a:gd name="T4" fmla="*/ 0 w 14"/>
                <a:gd name="T5" fmla="*/ 19 h 19"/>
                <a:gd name="T6" fmla="*/ 14 w 14"/>
                <a:gd name="T7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9">
                  <a:moveTo>
                    <a:pt x="14" y="15"/>
                  </a:moveTo>
                  <a:lnTo>
                    <a:pt x="2" y="0"/>
                  </a:lnTo>
                  <a:lnTo>
                    <a:pt x="0" y="19"/>
                  </a:lnTo>
                  <a:lnTo>
                    <a:pt x="14" y="15"/>
                  </a:lnTo>
                  <a:close/>
                </a:path>
              </a:pathLst>
            </a:custGeom>
            <a:solidFill>
              <a:srgbClr val="94D8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56" name="Freeform 613">
              <a:extLst>
                <a:ext uri="{FF2B5EF4-FFF2-40B4-BE49-F238E27FC236}">
                  <a16:creationId xmlns:a16="http://schemas.microsoft.com/office/drawing/2014/main" id="{AC6868E4-B21D-2F45-9F7B-F7704E804E6F}"/>
                </a:ext>
              </a:extLst>
            </p:cNvPr>
            <p:cNvSpPr>
              <a:spLocks/>
            </p:cNvSpPr>
            <p:nvPr/>
          </p:nvSpPr>
          <p:spPr bwMode="gray">
            <a:xfrm>
              <a:off x="3436" y="2416"/>
              <a:ext cx="4" cy="5"/>
            </a:xfrm>
            <a:custGeom>
              <a:avLst/>
              <a:gdLst>
                <a:gd name="T0" fmla="*/ 3 w 4"/>
                <a:gd name="T1" fmla="*/ 0 h 5"/>
                <a:gd name="T2" fmla="*/ 0 w 4"/>
                <a:gd name="T3" fmla="*/ 0 h 5"/>
                <a:gd name="T4" fmla="*/ 1 w 4"/>
                <a:gd name="T5" fmla="*/ 5 h 5"/>
                <a:gd name="T6" fmla="*/ 4 w 4"/>
                <a:gd name="T7" fmla="*/ 4 h 5"/>
                <a:gd name="T8" fmla="*/ 3 w 4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3" y="0"/>
                  </a:moveTo>
                  <a:lnTo>
                    <a:pt x="0" y="0"/>
                  </a:lnTo>
                  <a:lnTo>
                    <a:pt x="1" y="5"/>
                  </a:lnTo>
                  <a:lnTo>
                    <a:pt x="4" y="4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4A45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57" name="Freeform 614">
              <a:extLst>
                <a:ext uri="{FF2B5EF4-FFF2-40B4-BE49-F238E27FC236}">
                  <a16:creationId xmlns:a16="http://schemas.microsoft.com/office/drawing/2014/main" id="{134840F2-2F92-304E-848F-ED786B1DB0EE}"/>
                </a:ext>
              </a:extLst>
            </p:cNvPr>
            <p:cNvSpPr>
              <a:spLocks/>
            </p:cNvSpPr>
            <p:nvPr/>
          </p:nvSpPr>
          <p:spPr bwMode="gray">
            <a:xfrm>
              <a:off x="3243" y="2436"/>
              <a:ext cx="296" cy="356"/>
            </a:xfrm>
            <a:custGeom>
              <a:avLst/>
              <a:gdLst>
                <a:gd name="T0" fmla="*/ 595 w 611"/>
                <a:gd name="T1" fmla="*/ 115 h 734"/>
                <a:gd name="T2" fmla="*/ 573 w 611"/>
                <a:gd name="T3" fmla="*/ 74 h 734"/>
                <a:gd name="T4" fmla="*/ 456 w 611"/>
                <a:gd name="T5" fmla="*/ 12 h 734"/>
                <a:gd name="T6" fmla="*/ 458 w 611"/>
                <a:gd name="T7" fmla="*/ 52 h 734"/>
                <a:gd name="T8" fmla="*/ 544 w 611"/>
                <a:gd name="T9" fmla="*/ 111 h 734"/>
                <a:gd name="T10" fmla="*/ 525 w 611"/>
                <a:gd name="T11" fmla="*/ 188 h 734"/>
                <a:gd name="T12" fmla="*/ 418 w 611"/>
                <a:gd name="T13" fmla="*/ 210 h 734"/>
                <a:gd name="T14" fmla="*/ 417 w 611"/>
                <a:gd name="T15" fmla="*/ 144 h 734"/>
                <a:gd name="T16" fmla="*/ 399 w 611"/>
                <a:gd name="T17" fmla="*/ 71 h 734"/>
                <a:gd name="T18" fmla="*/ 375 w 611"/>
                <a:gd name="T19" fmla="*/ 133 h 734"/>
                <a:gd name="T20" fmla="*/ 349 w 611"/>
                <a:gd name="T21" fmla="*/ 235 h 734"/>
                <a:gd name="T22" fmla="*/ 362 w 611"/>
                <a:gd name="T23" fmla="*/ 317 h 734"/>
                <a:gd name="T24" fmla="*/ 0 w 611"/>
                <a:gd name="T25" fmla="*/ 557 h 734"/>
                <a:gd name="T26" fmla="*/ 152 w 611"/>
                <a:gd name="T27" fmla="*/ 734 h 734"/>
                <a:gd name="T28" fmla="*/ 463 w 611"/>
                <a:gd name="T29" fmla="*/ 393 h 734"/>
                <a:gd name="T30" fmla="*/ 604 w 611"/>
                <a:gd name="T31" fmla="*/ 240 h 734"/>
                <a:gd name="T32" fmla="*/ 595 w 611"/>
                <a:gd name="T33" fmla="*/ 115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11" h="734">
                  <a:moveTo>
                    <a:pt x="595" y="115"/>
                  </a:moveTo>
                  <a:cubicBezTo>
                    <a:pt x="592" y="88"/>
                    <a:pt x="589" y="84"/>
                    <a:pt x="573" y="74"/>
                  </a:cubicBezTo>
                  <a:cubicBezTo>
                    <a:pt x="547" y="57"/>
                    <a:pt x="501" y="38"/>
                    <a:pt x="456" y="12"/>
                  </a:cubicBezTo>
                  <a:cubicBezTo>
                    <a:pt x="435" y="0"/>
                    <a:pt x="432" y="28"/>
                    <a:pt x="458" y="52"/>
                  </a:cubicBezTo>
                  <a:cubicBezTo>
                    <a:pt x="481" y="73"/>
                    <a:pt x="544" y="111"/>
                    <a:pt x="544" y="111"/>
                  </a:cubicBezTo>
                  <a:cubicBezTo>
                    <a:pt x="544" y="111"/>
                    <a:pt x="531" y="169"/>
                    <a:pt x="525" y="188"/>
                  </a:cubicBezTo>
                  <a:cubicBezTo>
                    <a:pt x="505" y="211"/>
                    <a:pt x="439" y="221"/>
                    <a:pt x="418" y="210"/>
                  </a:cubicBezTo>
                  <a:cubicBezTo>
                    <a:pt x="417" y="200"/>
                    <a:pt x="419" y="177"/>
                    <a:pt x="417" y="144"/>
                  </a:cubicBezTo>
                  <a:cubicBezTo>
                    <a:pt x="446" y="91"/>
                    <a:pt x="402" y="58"/>
                    <a:pt x="399" y="71"/>
                  </a:cubicBezTo>
                  <a:cubicBezTo>
                    <a:pt x="393" y="89"/>
                    <a:pt x="389" y="111"/>
                    <a:pt x="375" y="133"/>
                  </a:cubicBezTo>
                  <a:cubicBezTo>
                    <a:pt x="368" y="145"/>
                    <a:pt x="355" y="207"/>
                    <a:pt x="349" y="235"/>
                  </a:cubicBezTo>
                  <a:cubicBezTo>
                    <a:pt x="339" y="284"/>
                    <a:pt x="362" y="317"/>
                    <a:pt x="362" y="317"/>
                  </a:cubicBezTo>
                  <a:cubicBezTo>
                    <a:pt x="265" y="392"/>
                    <a:pt x="120" y="457"/>
                    <a:pt x="0" y="557"/>
                  </a:cubicBezTo>
                  <a:cubicBezTo>
                    <a:pt x="57" y="611"/>
                    <a:pt x="108" y="670"/>
                    <a:pt x="152" y="734"/>
                  </a:cubicBezTo>
                  <a:cubicBezTo>
                    <a:pt x="302" y="576"/>
                    <a:pt x="462" y="393"/>
                    <a:pt x="463" y="393"/>
                  </a:cubicBezTo>
                  <a:cubicBezTo>
                    <a:pt x="604" y="240"/>
                    <a:pt x="604" y="240"/>
                    <a:pt x="604" y="240"/>
                  </a:cubicBezTo>
                  <a:cubicBezTo>
                    <a:pt x="611" y="230"/>
                    <a:pt x="600" y="166"/>
                    <a:pt x="595" y="115"/>
                  </a:cubicBezTo>
                  <a:close/>
                </a:path>
              </a:pathLst>
            </a:custGeom>
            <a:solidFill>
              <a:srgbClr val="F2C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58" name="Freeform 615">
              <a:extLst>
                <a:ext uri="{FF2B5EF4-FFF2-40B4-BE49-F238E27FC236}">
                  <a16:creationId xmlns:a16="http://schemas.microsoft.com/office/drawing/2014/main" id="{26046F96-5ED8-6A43-9AF0-AAAC156AD9A7}"/>
                </a:ext>
              </a:extLst>
            </p:cNvPr>
            <p:cNvSpPr>
              <a:spLocks/>
            </p:cNvSpPr>
            <p:nvPr/>
          </p:nvSpPr>
          <p:spPr bwMode="gray">
            <a:xfrm>
              <a:off x="3213" y="2702"/>
              <a:ext cx="108" cy="119"/>
            </a:xfrm>
            <a:custGeom>
              <a:avLst/>
              <a:gdLst>
                <a:gd name="T0" fmla="*/ 52 w 224"/>
                <a:gd name="T1" fmla="*/ 0 h 245"/>
                <a:gd name="T2" fmla="*/ 224 w 224"/>
                <a:gd name="T3" fmla="*/ 201 h 245"/>
                <a:gd name="T4" fmla="*/ 179 w 224"/>
                <a:gd name="T5" fmla="*/ 245 h 245"/>
                <a:gd name="T6" fmla="*/ 0 w 224"/>
                <a:gd name="T7" fmla="*/ 43 h 245"/>
                <a:gd name="T8" fmla="*/ 52 w 224"/>
                <a:gd name="T9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4" h="245">
                  <a:moveTo>
                    <a:pt x="52" y="0"/>
                  </a:moveTo>
                  <a:cubicBezTo>
                    <a:pt x="118" y="60"/>
                    <a:pt x="175" y="128"/>
                    <a:pt x="224" y="201"/>
                  </a:cubicBezTo>
                  <a:cubicBezTo>
                    <a:pt x="209" y="215"/>
                    <a:pt x="194" y="230"/>
                    <a:pt x="179" y="245"/>
                  </a:cubicBezTo>
                  <a:cubicBezTo>
                    <a:pt x="128" y="171"/>
                    <a:pt x="68" y="103"/>
                    <a:pt x="0" y="43"/>
                  </a:cubicBezTo>
                  <a:cubicBezTo>
                    <a:pt x="17" y="28"/>
                    <a:pt x="34" y="14"/>
                    <a:pt x="52" y="0"/>
                  </a:cubicBezTo>
                  <a:close/>
                </a:path>
              </a:pathLst>
            </a:custGeom>
            <a:solidFill>
              <a:srgbClr val="B2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59" name="Freeform 616">
              <a:extLst>
                <a:ext uri="{FF2B5EF4-FFF2-40B4-BE49-F238E27FC236}">
                  <a16:creationId xmlns:a16="http://schemas.microsoft.com/office/drawing/2014/main" id="{FC84154C-8D59-EF4C-B07A-F88CCC8AD13E}"/>
                </a:ext>
              </a:extLst>
            </p:cNvPr>
            <p:cNvSpPr>
              <a:spLocks/>
            </p:cNvSpPr>
            <p:nvPr/>
          </p:nvSpPr>
          <p:spPr bwMode="gray">
            <a:xfrm>
              <a:off x="2524" y="2355"/>
              <a:ext cx="432" cy="380"/>
            </a:xfrm>
            <a:custGeom>
              <a:avLst/>
              <a:gdLst>
                <a:gd name="T0" fmla="*/ 880 w 889"/>
                <a:gd name="T1" fmla="*/ 253 h 782"/>
                <a:gd name="T2" fmla="*/ 804 w 889"/>
                <a:gd name="T3" fmla="*/ 220 h 782"/>
                <a:gd name="T4" fmla="*/ 803 w 889"/>
                <a:gd name="T5" fmla="*/ 220 h 782"/>
                <a:gd name="T6" fmla="*/ 339 w 889"/>
                <a:gd name="T7" fmla="*/ 59 h 782"/>
                <a:gd name="T8" fmla="*/ 56 w 889"/>
                <a:gd name="T9" fmla="*/ 506 h 782"/>
                <a:gd name="T10" fmla="*/ 541 w 889"/>
                <a:gd name="T11" fmla="*/ 717 h 782"/>
                <a:gd name="T12" fmla="*/ 835 w 889"/>
                <a:gd name="T13" fmla="*/ 323 h 782"/>
                <a:gd name="T14" fmla="*/ 836 w 889"/>
                <a:gd name="T15" fmla="*/ 323 h 782"/>
                <a:gd name="T16" fmla="*/ 880 w 889"/>
                <a:gd name="T17" fmla="*/ 253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9" h="782">
                  <a:moveTo>
                    <a:pt x="880" y="253"/>
                  </a:moveTo>
                  <a:cubicBezTo>
                    <a:pt x="871" y="225"/>
                    <a:pt x="837" y="210"/>
                    <a:pt x="804" y="220"/>
                  </a:cubicBezTo>
                  <a:cubicBezTo>
                    <a:pt x="803" y="220"/>
                    <a:pt x="803" y="220"/>
                    <a:pt x="803" y="220"/>
                  </a:cubicBezTo>
                  <a:cubicBezTo>
                    <a:pt x="726" y="72"/>
                    <a:pt x="531" y="0"/>
                    <a:pt x="339" y="59"/>
                  </a:cubicBezTo>
                  <a:cubicBezTo>
                    <a:pt x="127" y="124"/>
                    <a:pt x="0" y="324"/>
                    <a:pt x="56" y="506"/>
                  </a:cubicBezTo>
                  <a:cubicBezTo>
                    <a:pt x="112" y="688"/>
                    <a:pt x="329" y="782"/>
                    <a:pt x="541" y="717"/>
                  </a:cubicBezTo>
                  <a:cubicBezTo>
                    <a:pt x="733" y="658"/>
                    <a:pt x="854" y="489"/>
                    <a:pt x="835" y="323"/>
                  </a:cubicBezTo>
                  <a:cubicBezTo>
                    <a:pt x="836" y="323"/>
                    <a:pt x="836" y="323"/>
                    <a:pt x="836" y="323"/>
                  </a:cubicBezTo>
                  <a:cubicBezTo>
                    <a:pt x="869" y="313"/>
                    <a:pt x="889" y="282"/>
                    <a:pt x="880" y="253"/>
                  </a:cubicBezTo>
                  <a:close/>
                </a:path>
              </a:pathLst>
            </a:custGeom>
            <a:solidFill>
              <a:srgbClr val="F2C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60" name="Freeform 617">
              <a:extLst>
                <a:ext uri="{FF2B5EF4-FFF2-40B4-BE49-F238E27FC236}">
                  <a16:creationId xmlns:a16="http://schemas.microsoft.com/office/drawing/2014/main" id="{25B21E07-7581-A643-88B3-9560048576A1}"/>
                </a:ext>
              </a:extLst>
            </p:cNvPr>
            <p:cNvSpPr>
              <a:spLocks/>
            </p:cNvSpPr>
            <p:nvPr/>
          </p:nvSpPr>
          <p:spPr bwMode="gray">
            <a:xfrm>
              <a:off x="2435" y="2558"/>
              <a:ext cx="115" cy="133"/>
            </a:xfrm>
            <a:custGeom>
              <a:avLst/>
              <a:gdLst>
                <a:gd name="T0" fmla="*/ 200 w 237"/>
                <a:gd name="T1" fmla="*/ 103 h 275"/>
                <a:gd name="T2" fmla="*/ 191 w 237"/>
                <a:gd name="T3" fmla="*/ 31 h 275"/>
                <a:gd name="T4" fmla="*/ 90 w 237"/>
                <a:gd name="T5" fmla="*/ 3 h 275"/>
                <a:gd name="T6" fmla="*/ 34 w 237"/>
                <a:gd name="T7" fmla="*/ 173 h 275"/>
                <a:gd name="T8" fmla="*/ 173 w 237"/>
                <a:gd name="T9" fmla="*/ 244 h 275"/>
                <a:gd name="T10" fmla="*/ 237 w 237"/>
                <a:gd name="T11" fmla="*/ 173 h 275"/>
                <a:gd name="T12" fmla="*/ 200 w 237"/>
                <a:gd name="T13" fmla="*/ 103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7" h="275">
                  <a:moveTo>
                    <a:pt x="200" y="103"/>
                  </a:moveTo>
                  <a:cubicBezTo>
                    <a:pt x="190" y="71"/>
                    <a:pt x="188" y="48"/>
                    <a:pt x="191" y="31"/>
                  </a:cubicBezTo>
                  <a:cubicBezTo>
                    <a:pt x="168" y="25"/>
                    <a:pt x="128" y="0"/>
                    <a:pt x="90" y="3"/>
                  </a:cubicBezTo>
                  <a:cubicBezTo>
                    <a:pt x="43" y="7"/>
                    <a:pt x="0" y="54"/>
                    <a:pt x="34" y="173"/>
                  </a:cubicBezTo>
                  <a:cubicBezTo>
                    <a:pt x="65" y="275"/>
                    <a:pt x="130" y="271"/>
                    <a:pt x="173" y="244"/>
                  </a:cubicBezTo>
                  <a:cubicBezTo>
                    <a:pt x="202" y="225"/>
                    <a:pt x="221" y="196"/>
                    <a:pt x="237" y="173"/>
                  </a:cubicBezTo>
                  <a:cubicBezTo>
                    <a:pt x="224" y="160"/>
                    <a:pt x="211" y="138"/>
                    <a:pt x="200" y="103"/>
                  </a:cubicBezTo>
                  <a:close/>
                </a:path>
              </a:pathLst>
            </a:custGeom>
            <a:solidFill>
              <a:srgbClr val="524C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61" name="Freeform 618">
              <a:extLst>
                <a:ext uri="{FF2B5EF4-FFF2-40B4-BE49-F238E27FC236}">
                  <a16:creationId xmlns:a16="http://schemas.microsoft.com/office/drawing/2014/main" id="{C38A097E-7BE3-DB46-A38E-1B03A0DAD7D7}"/>
                </a:ext>
              </a:extLst>
            </p:cNvPr>
            <p:cNvSpPr>
              <a:spLocks/>
            </p:cNvSpPr>
            <p:nvPr/>
          </p:nvSpPr>
          <p:spPr bwMode="gray">
            <a:xfrm>
              <a:off x="2520" y="2554"/>
              <a:ext cx="51" cy="99"/>
            </a:xfrm>
            <a:custGeom>
              <a:avLst/>
              <a:gdLst>
                <a:gd name="T0" fmla="*/ 65 w 106"/>
                <a:gd name="T1" fmla="*/ 96 h 204"/>
                <a:gd name="T2" fmla="*/ 51 w 106"/>
                <a:gd name="T3" fmla="*/ 8 h 204"/>
                <a:gd name="T4" fmla="*/ 25 w 106"/>
                <a:gd name="T5" fmla="*/ 110 h 204"/>
                <a:gd name="T6" fmla="*/ 106 w 106"/>
                <a:gd name="T7" fmla="*/ 181 h 204"/>
                <a:gd name="T8" fmla="*/ 65 w 106"/>
                <a:gd name="T9" fmla="*/ 96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204">
                  <a:moveTo>
                    <a:pt x="65" y="96"/>
                  </a:moveTo>
                  <a:cubicBezTo>
                    <a:pt x="56" y="67"/>
                    <a:pt x="52" y="37"/>
                    <a:pt x="51" y="8"/>
                  </a:cubicBezTo>
                  <a:cubicBezTo>
                    <a:pt x="25" y="0"/>
                    <a:pt x="0" y="30"/>
                    <a:pt x="25" y="110"/>
                  </a:cubicBezTo>
                  <a:cubicBezTo>
                    <a:pt x="51" y="194"/>
                    <a:pt x="89" y="204"/>
                    <a:pt x="106" y="181"/>
                  </a:cubicBezTo>
                  <a:cubicBezTo>
                    <a:pt x="89" y="155"/>
                    <a:pt x="75" y="127"/>
                    <a:pt x="65" y="96"/>
                  </a:cubicBezTo>
                  <a:close/>
                </a:path>
              </a:pathLst>
            </a:custGeom>
            <a:solidFill>
              <a:srgbClr val="539F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62" name="Freeform 619">
              <a:extLst>
                <a:ext uri="{FF2B5EF4-FFF2-40B4-BE49-F238E27FC236}">
                  <a16:creationId xmlns:a16="http://schemas.microsoft.com/office/drawing/2014/main" id="{0F92BB92-7440-B344-BD64-477B96D5C7EF}"/>
                </a:ext>
              </a:extLst>
            </p:cNvPr>
            <p:cNvSpPr>
              <a:spLocks/>
            </p:cNvSpPr>
            <p:nvPr/>
          </p:nvSpPr>
          <p:spPr bwMode="gray">
            <a:xfrm>
              <a:off x="2524" y="2351"/>
              <a:ext cx="382" cy="391"/>
            </a:xfrm>
            <a:custGeom>
              <a:avLst/>
              <a:gdLst>
                <a:gd name="T0" fmla="*/ 752 w 785"/>
                <a:gd name="T1" fmla="*/ 306 h 805"/>
                <a:gd name="T2" fmla="*/ 497 w 785"/>
                <a:gd name="T3" fmla="*/ 739 h 805"/>
                <a:gd name="T4" fmla="*/ 56 w 785"/>
                <a:gd name="T5" fmla="*/ 514 h 805"/>
                <a:gd name="T6" fmla="*/ 295 w 785"/>
                <a:gd name="T7" fmla="*/ 80 h 805"/>
                <a:gd name="T8" fmla="*/ 752 w 785"/>
                <a:gd name="T9" fmla="*/ 306 h 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5" h="805">
                  <a:moveTo>
                    <a:pt x="752" y="306"/>
                  </a:moveTo>
                  <a:cubicBezTo>
                    <a:pt x="709" y="440"/>
                    <a:pt x="785" y="635"/>
                    <a:pt x="497" y="739"/>
                  </a:cubicBezTo>
                  <a:cubicBezTo>
                    <a:pt x="312" y="805"/>
                    <a:pt x="112" y="696"/>
                    <a:pt x="56" y="514"/>
                  </a:cubicBezTo>
                  <a:cubicBezTo>
                    <a:pt x="0" y="332"/>
                    <a:pt x="105" y="132"/>
                    <a:pt x="295" y="80"/>
                  </a:cubicBezTo>
                  <a:cubicBezTo>
                    <a:pt x="590" y="0"/>
                    <a:pt x="652" y="198"/>
                    <a:pt x="752" y="306"/>
                  </a:cubicBezTo>
                  <a:close/>
                </a:path>
              </a:pathLst>
            </a:custGeom>
            <a:solidFill>
              <a:srgbClr val="524C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63" name="Freeform 620">
              <a:extLst>
                <a:ext uri="{FF2B5EF4-FFF2-40B4-BE49-F238E27FC236}">
                  <a16:creationId xmlns:a16="http://schemas.microsoft.com/office/drawing/2014/main" id="{74064728-94CE-FC48-AA83-0E2E223319F7}"/>
                </a:ext>
              </a:extLst>
            </p:cNvPr>
            <p:cNvSpPr>
              <a:spLocks/>
            </p:cNvSpPr>
            <p:nvPr/>
          </p:nvSpPr>
          <p:spPr bwMode="gray">
            <a:xfrm>
              <a:off x="3275" y="1474"/>
              <a:ext cx="347" cy="336"/>
            </a:xfrm>
            <a:custGeom>
              <a:avLst/>
              <a:gdLst>
                <a:gd name="T0" fmla="*/ 698 w 716"/>
                <a:gd name="T1" fmla="*/ 397 h 692"/>
                <a:gd name="T2" fmla="*/ 285 w 716"/>
                <a:gd name="T3" fmla="*/ 682 h 692"/>
                <a:gd name="T4" fmla="*/ 241 w 716"/>
                <a:gd name="T5" fmla="*/ 674 h 692"/>
                <a:gd name="T6" fmla="*/ 10 w 716"/>
                <a:gd name="T7" fmla="*/ 339 h 692"/>
                <a:gd name="T8" fmla="*/ 18 w 716"/>
                <a:gd name="T9" fmla="*/ 295 h 692"/>
                <a:gd name="T10" fmla="*/ 431 w 716"/>
                <a:gd name="T11" fmla="*/ 10 h 692"/>
                <a:gd name="T12" fmla="*/ 475 w 716"/>
                <a:gd name="T13" fmla="*/ 18 h 692"/>
                <a:gd name="T14" fmla="*/ 706 w 716"/>
                <a:gd name="T15" fmla="*/ 353 h 692"/>
                <a:gd name="T16" fmla="*/ 698 w 716"/>
                <a:gd name="T17" fmla="*/ 397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6" h="692">
                  <a:moveTo>
                    <a:pt x="698" y="397"/>
                  </a:moveTo>
                  <a:cubicBezTo>
                    <a:pt x="285" y="682"/>
                    <a:pt x="285" y="682"/>
                    <a:pt x="285" y="682"/>
                  </a:cubicBezTo>
                  <a:cubicBezTo>
                    <a:pt x="271" y="692"/>
                    <a:pt x="251" y="688"/>
                    <a:pt x="241" y="674"/>
                  </a:cubicBezTo>
                  <a:cubicBezTo>
                    <a:pt x="10" y="339"/>
                    <a:pt x="10" y="339"/>
                    <a:pt x="10" y="339"/>
                  </a:cubicBezTo>
                  <a:cubicBezTo>
                    <a:pt x="0" y="324"/>
                    <a:pt x="4" y="305"/>
                    <a:pt x="18" y="295"/>
                  </a:cubicBezTo>
                  <a:cubicBezTo>
                    <a:pt x="431" y="10"/>
                    <a:pt x="431" y="10"/>
                    <a:pt x="431" y="10"/>
                  </a:cubicBezTo>
                  <a:cubicBezTo>
                    <a:pt x="445" y="0"/>
                    <a:pt x="465" y="4"/>
                    <a:pt x="475" y="18"/>
                  </a:cubicBezTo>
                  <a:cubicBezTo>
                    <a:pt x="706" y="353"/>
                    <a:pt x="706" y="353"/>
                    <a:pt x="706" y="353"/>
                  </a:cubicBezTo>
                  <a:cubicBezTo>
                    <a:pt x="716" y="367"/>
                    <a:pt x="712" y="387"/>
                    <a:pt x="698" y="397"/>
                  </a:cubicBezTo>
                  <a:close/>
                </a:path>
              </a:pathLst>
            </a:custGeom>
            <a:solidFill>
              <a:srgbClr val="62A3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64" name="Freeform 621">
              <a:extLst>
                <a:ext uri="{FF2B5EF4-FFF2-40B4-BE49-F238E27FC236}">
                  <a16:creationId xmlns:a16="http://schemas.microsoft.com/office/drawing/2014/main" id="{0FD74B4E-A736-FA4F-8B1B-EC6D37D43008}"/>
                </a:ext>
              </a:extLst>
            </p:cNvPr>
            <p:cNvSpPr>
              <a:spLocks/>
            </p:cNvSpPr>
            <p:nvPr/>
          </p:nvSpPr>
          <p:spPr bwMode="gray">
            <a:xfrm>
              <a:off x="3397" y="1486"/>
              <a:ext cx="213" cy="236"/>
            </a:xfrm>
            <a:custGeom>
              <a:avLst/>
              <a:gdLst>
                <a:gd name="T0" fmla="*/ 213 w 213"/>
                <a:gd name="T1" fmla="*/ 168 h 236"/>
                <a:gd name="T2" fmla="*/ 98 w 213"/>
                <a:gd name="T3" fmla="*/ 0 h 236"/>
                <a:gd name="T4" fmla="*/ 0 w 213"/>
                <a:gd name="T5" fmla="*/ 68 h 236"/>
                <a:gd name="T6" fmla="*/ 116 w 213"/>
                <a:gd name="T7" fmla="*/ 236 h 236"/>
                <a:gd name="T8" fmla="*/ 213 w 213"/>
                <a:gd name="T9" fmla="*/ 168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3" h="236">
                  <a:moveTo>
                    <a:pt x="213" y="168"/>
                  </a:moveTo>
                  <a:lnTo>
                    <a:pt x="98" y="0"/>
                  </a:lnTo>
                  <a:lnTo>
                    <a:pt x="0" y="68"/>
                  </a:lnTo>
                  <a:lnTo>
                    <a:pt x="116" y="236"/>
                  </a:lnTo>
                  <a:lnTo>
                    <a:pt x="213" y="1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65" name="Freeform 622">
              <a:extLst>
                <a:ext uri="{FF2B5EF4-FFF2-40B4-BE49-F238E27FC236}">
                  <a16:creationId xmlns:a16="http://schemas.microsoft.com/office/drawing/2014/main" id="{21D823C8-5668-3445-9A9A-5FB5B392CCA4}"/>
                </a:ext>
              </a:extLst>
            </p:cNvPr>
            <p:cNvSpPr>
              <a:spLocks/>
            </p:cNvSpPr>
            <p:nvPr/>
          </p:nvSpPr>
          <p:spPr bwMode="gray">
            <a:xfrm>
              <a:off x="3505" y="1631"/>
              <a:ext cx="73" cy="51"/>
            </a:xfrm>
            <a:custGeom>
              <a:avLst/>
              <a:gdLst>
                <a:gd name="T0" fmla="*/ 146 w 150"/>
                <a:gd name="T1" fmla="*/ 0 h 105"/>
                <a:gd name="T2" fmla="*/ 1 w 150"/>
                <a:gd name="T3" fmla="*/ 100 h 105"/>
                <a:gd name="T4" fmla="*/ 1 w 150"/>
                <a:gd name="T5" fmla="*/ 103 h 105"/>
                <a:gd name="T6" fmla="*/ 4 w 150"/>
                <a:gd name="T7" fmla="*/ 104 h 105"/>
                <a:gd name="T8" fmla="*/ 149 w 150"/>
                <a:gd name="T9" fmla="*/ 4 h 105"/>
                <a:gd name="T10" fmla="*/ 149 w 150"/>
                <a:gd name="T11" fmla="*/ 1 h 105"/>
                <a:gd name="T12" fmla="*/ 146 w 150"/>
                <a:gd name="T13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" h="105">
                  <a:moveTo>
                    <a:pt x="146" y="0"/>
                  </a:moveTo>
                  <a:cubicBezTo>
                    <a:pt x="1" y="100"/>
                    <a:pt x="1" y="100"/>
                    <a:pt x="1" y="100"/>
                  </a:cubicBezTo>
                  <a:cubicBezTo>
                    <a:pt x="0" y="101"/>
                    <a:pt x="0" y="102"/>
                    <a:pt x="1" y="103"/>
                  </a:cubicBezTo>
                  <a:cubicBezTo>
                    <a:pt x="1" y="104"/>
                    <a:pt x="3" y="105"/>
                    <a:pt x="4" y="104"/>
                  </a:cubicBezTo>
                  <a:cubicBezTo>
                    <a:pt x="149" y="4"/>
                    <a:pt x="149" y="4"/>
                    <a:pt x="149" y="4"/>
                  </a:cubicBezTo>
                  <a:cubicBezTo>
                    <a:pt x="150" y="3"/>
                    <a:pt x="150" y="2"/>
                    <a:pt x="149" y="1"/>
                  </a:cubicBezTo>
                  <a:cubicBezTo>
                    <a:pt x="149" y="0"/>
                    <a:pt x="147" y="0"/>
                    <a:pt x="146" y="0"/>
                  </a:cubicBez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66" name="Freeform 623">
              <a:extLst>
                <a:ext uri="{FF2B5EF4-FFF2-40B4-BE49-F238E27FC236}">
                  <a16:creationId xmlns:a16="http://schemas.microsoft.com/office/drawing/2014/main" id="{0ADCE192-39A2-F54B-AB25-55C6156F893A}"/>
                </a:ext>
              </a:extLst>
            </p:cNvPr>
            <p:cNvSpPr>
              <a:spLocks/>
            </p:cNvSpPr>
            <p:nvPr/>
          </p:nvSpPr>
          <p:spPr bwMode="gray">
            <a:xfrm>
              <a:off x="3495" y="1616"/>
              <a:ext cx="73" cy="52"/>
            </a:xfrm>
            <a:custGeom>
              <a:avLst/>
              <a:gdLst>
                <a:gd name="T0" fmla="*/ 146 w 150"/>
                <a:gd name="T1" fmla="*/ 1 h 106"/>
                <a:gd name="T2" fmla="*/ 1 w 150"/>
                <a:gd name="T3" fmla="*/ 101 h 106"/>
                <a:gd name="T4" fmla="*/ 1 w 150"/>
                <a:gd name="T5" fmla="*/ 104 h 106"/>
                <a:gd name="T6" fmla="*/ 4 w 150"/>
                <a:gd name="T7" fmla="*/ 105 h 106"/>
                <a:gd name="T8" fmla="*/ 149 w 150"/>
                <a:gd name="T9" fmla="*/ 5 h 106"/>
                <a:gd name="T10" fmla="*/ 149 w 150"/>
                <a:gd name="T11" fmla="*/ 2 h 106"/>
                <a:gd name="T12" fmla="*/ 146 w 150"/>
                <a:gd name="T13" fmla="*/ 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" h="106">
                  <a:moveTo>
                    <a:pt x="146" y="1"/>
                  </a:moveTo>
                  <a:cubicBezTo>
                    <a:pt x="1" y="101"/>
                    <a:pt x="1" y="101"/>
                    <a:pt x="1" y="101"/>
                  </a:cubicBezTo>
                  <a:cubicBezTo>
                    <a:pt x="0" y="102"/>
                    <a:pt x="0" y="103"/>
                    <a:pt x="1" y="104"/>
                  </a:cubicBezTo>
                  <a:cubicBezTo>
                    <a:pt x="2" y="105"/>
                    <a:pt x="3" y="106"/>
                    <a:pt x="4" y="105"/>
                  </a:cubicBezTo>
                  <a:cubicBezTo>
                    <a:pt x="149" y="5"/>
                    <a:pt x="149" y="5"/>
                    <a:pt x="149" y="5"/>
                  </a:cubicBezTo>
                  <a:cubicBezTo>
                    <a:pt x="150" y="4"/>
                    <a:pt x="150" y="3"/>
                    <a:pt x="149" y="2"/>
                  </a:cubicBezTo>
                  <a:cubicBezTo>
                    <a:pt x="149" y="1"/>
                    <a:pt x="147" y="0"/>
                    <a:pt x="146" y="1"/>
                  </a:cubicBez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67" name="Freeform 624">
              <a:extLst>
                <a:ext uri="{FF2B5EF4-FFF2-40B4-BE49-F238E27FC236}">
                  <a16:creationId xmlns:a16="http://schemas.microsoft.com/office/drawing/2014/main" id="{BAEF8F85-83A8-1A49-B4A0-0F1EC3D27863}"/>
                </a:ext>
              </a:extLst>
            </p:cNvPr>
            <p:cNvSpPr>
              <a:spLocks/>
            </p:cNvSpPr>
            <p:nvPr/>
          </p:nvSpPr>
          <p:spPr bwMode="gray">
            <a:xfrm>
              <a:off x="3485" y="1601"/>
              <a:ext cx="72" cy="51"/>
            </a:xfrm>
            <a:custGeom>
              <a:avLst/>
              <a:gdLst>
                <a:gd name="T0" fmla="*/ 146 w 150"/>
                <a:gd name="T1" fmla="*/ 1 h 105"/>
                <a:gd name="T2" fmla="*/ 2 w 150"/>
                <a:gd name="T3" fmla="*/ 101 h 105"/>
                <a:gd name="T4" fmla="*/ 1 w 150"/>
                <a:gd name="T5" fmla="*/ 104 h 105"/>
                <a:gd name="T6" fmla="*/ 4 w 150"/>
                <a:gd name="T7" fmla="*/ 105 h 105"/>
                <a:gd name="T8" fmla="*/ 149 w 150"/>
                <a:gd name="T9" fmla="*/ 5 h 105"/>
                <a:gd name="T10" fmla="*/ 150 w 150"/>
                <a:gd name="T11" fmla="*/ 2 h 105"/>
                <a:gd name="T12" fmla="*/ 146 w 150"/>
                <a:gd name="T13" fmla="*/ 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" h="105">
                  <a:moveTo>
                    <a:pt x="146" y="1"/>
                  </a:moveTo>
                  <a:cubicBezTo>
                    <a:pt x="2" y="101"/>
                    <a:pt x="2" y="101"/>
                    <a:pt x="2" y="101"/>
                  </a:cubicBezTo>
                  <a:cubicBezTo>
                    <a:pt x="1" y="102"/>
                    <a:pt x="0" y="103"/>
                    <a:pt x="1" y="104"/>
                  </a:cubicBezTo>
                  <a:cubicBezTo>
                    <a:pt x="2" y="105"/>
                    <a:pt x="3" y="105"/>
                    <a:pt x="4" y="105"/>
                  </a:cubicBezTo>
                  <a:cubicBezTo>
                    <a:pt x="149" y="5"/>
                    <a:pt x="149" y="5"/>
                    <a:pt x="149" y="5"/>
                  </a:cubicBezTo>
                  <a:cubicBezTo>
                    <a:pt x="150" y="4"/>
                    <a:pt x="150" y="3"/>
                    <a:pt x="150" y="2"/>
                  </a:cubicBezTo>
                  <a:cubicBezTo>
                    <a:pt x="149" y="1"/>
                    <a:pt x="147" y="0"/>
                    <a:pt x="146" y="1"/>
                  </a:cubicBez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68" name="Freeform 625">
              <a:extLst>
                <a:ext uri="{FF2B5EF4-FFF2-40B4-BE49-F238E27FC236}">
                  <a16:creationId xmlns:a16="http://schemas.microsoft.com/office/drawing/2014/main" id="{25359415-4C2C-0B4E-8FAB-5FE18F2186F2}"/>
                </a:ext>
              </a:extLst>
            </p:cNvPr>
            <p:cNvSpPr>
              <a:spLocks/>
            </p:cNvSpPr>
            <p:nvPr/>
          </p:nvSpPr>
          <p:spPr bwMode="gray">
            <a:xfrm>
              <a:off x="3474" y="1587"/>
              <a:ext cx="73" cy="51"/>
            </a:xfrm>
            <a:custGeom>
              <a:avLst/>
              <a:gdLst>
                <a:gd name="T0" fmla="*/ 147 w 150"/>
                <a:gd name="T1" fmla="*/ 1 h 105"/>
                <a:gd name="T2" fmla="*/ 2 w 150"/>
                <a:gd name="T3" fmla="*/ 101 h 105"/>
                <a:gd name="T4" fmla="*/ 1 w 150"/>
                <a:gd name="T5" fmla="*/ 104 h 105"/>
                <a:gd name="T6" fmla="*/ 4 w 150"/>
                <a:gd name="T7" fmla="*/ 104 h 105"/>
                <a:gd name="T8" fmla="*/ 149 w 150"/>
                <a:gd name="T9" fmla="*/ 5 h 105"/>
                <a:gd name="T10" fmla="*/ 150 w 150"/>
                <a:gd name="T11" fmla="*/ 1 h 105"/>
                <a:gd name="T12" fmla="*/ 147 w 150"/>
                <a:gd name="T13" fmla="*/ 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" h="105">
                  <a:moveTo>
                    <a:pt x="147" y="1"/>
                  </a:moveTo>
                  <a:cubicBezTo>
                    <a:pt x="2" y="101"/>
                    <a:pt x="2" y="101"/>
                    <a:pt x="2" y="101"/>
                  </a:cubicBezTo>
                  <a:cubicBezTo>
                    <a:pt x="1" y="101"/>
                    <a:pt x="0" y="103"/>
                    <a:pt x="1" y="104"/>
                  </a:cubicBezTo>
                  <a:cubicBezTo>
                    <a:pt x="2" y="105"/>
                    <a:pt x="3" y="105"/>
                    <a:pt x="4" y="104"/>
                  </a:cubicBezTo>
                  <a:cubicBezTo>
                    <a:pt x="149" y="5"/>
                    <a:pt x="149" y="5"/>
                    <a:pt x="149" y="5"/>
                  </a:cubicBezTo>
                  <a:cubicBezTo>
                    <a:pt x="150" y="4"/>
                    <a:pt x="150" y="2"/>
                    <a:pt x="150" y="1"/>
                  </a:cubicBezTo>
                  <a:cubicBezTo>
                    <a:pt x="149" y="0"/>
                    <a:pt x="148" y="0"/>
                    <a:pt x="147" y="1"/>
                  </a:cubicBez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69" name="Freeform 626">
              <a:extLst>
                <a:ext uri="{FF2B5EF4-FFF2-40B4-BE49-F238E27FC236}">
                  <a16:creationId xmlns:a16="http://schemas.microsoft.com/office/drawing/2014/main" id="{DE94A408-840A-C64C-8C77-63FAA239972A}"/>
                </a:ext>
              </a:extLst>
            </p:cNvPr>
            <p:cNvSpPr>
              <a:spLocks/>
            </p:cNvSpPr>
            <p:nvPr/>
          </p:nvSpPr>
          <p:spPr bwMode="gray">
            <a:xfrm>
              <a:off x="3465" y="1572"/>
              <a:ext cx="72" cy="51"/>
            </a:xfrm>
            <a:custGeom>
              <a:avLst/>
              <a:gdLst>
                <a:gd name="T0" fmla="*/ 146 w 150"/>
                <a:gd name="T1" fmla="*/ 1 h 105"/>
                <a:gd name="T2" fmla="*/ 1 w 150"/>
                <a:gd name="T3" fmla="*/ 100 h 105"/>
                <a:gd name="T4" fmla="*/ 0 w 150"/>
                <a:gd name="T5" fmla="*/ 104 h 105"/>
                <a:gd name="T6" fmla="*/ 4 w 150"/>
                <a:gd name="T7" fmla="*/ 104 h 105"/>
                <a:gd name="T8" fmla="*/ 148 w 150"/>
                <a:gd name="T9" fmla="*/ 4 h 105"/>
                <a:gd name="T10" fmla="*/ 149 w 150"/>
                <a:gd name="T11" fmla="*/ 1 h 105"/>
                <a:gd name="T12" fmla="*/ 146 w 150"/>
                <a:gd name="T13" fmla="*/ 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" h="105">
                  <a:moveTo>
                    <a:pt x="146" y="1"/>
                  </a:moveTo>
                  <a:cubicBezTo>
                    <a:pt x="1" y="100"/>
                    <a:pt x="1" y="100"/>
                    <a:pt x="1" y="100"/>
                  </a:cubicBezTo>
                  <a:cubicBezTo>
                    <a:pt x="0" y="101"/>
                    <a:pt x="0" y="103"/>
                    <a:pt x="0" y="104"/>
                  </a:cubicBezTo>
                  <a:cubicBezTo>
                    <a:pt x="1" y="105"/>
                    <a:pt x="3" y="105"/>
                    <a:pt x="4" y="104"/>
                  </a:cubicBezTo>
                  <a:cubicBezTo>
                    <a:pt x="148" y="4"/>
                    <a:pt x="148" y="4"/>
                    <a:pt x="148" y="4"/>
                  </a:cubicBezTo>
                  <a:cubicBezTo>
                    <a:pt x="149" y="4"/>
                    <a:pt x="150" y="2"/>
                    <a:pt x="149" y="1"/>
                  </a:cubicBezTo>
                  <a:cubicBezTo>
                    <a:pt x="148" y="0"/>
                    <a:pt x="147" y="0"/>
                    <a:pt x="146" y="1"/>
                  </a:cubicBez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70" name="Freeform 627">
              <a:extLst>
                <a:ext uri="{FF2B5EF4-FFF2-40B4-BE49-F238E27FC236}">
                  <a16:creationId xmlns:a16="http://schemas.microsoft.com/office/drawing/2014/main" id="{9C3151A1-C936-B84A-BF4B-B52242DE9C6B}"/>
                </a:ext>
              </a:extLst>
            </p:cNvPr>
            <p:cNvSpPr>
              <a:spLocks/>
            </p:cNvSpPr>
            <p:nvPr/>
          </p:nvSpPr>
          <p:spPr bwMode="gray">
            <a:xfrm>
              <a:off x="3454" y="1558"/>
              <a:ext cx="73" cy="51"/>
            </a:xfrm>
            <a:custGeom>
              <a:avLst/>
              <a:gdLst>
                <a:gd name="T0" fmla="*/ 146 w 150"/>
                <a:gd name="T1" fmla="*/ 0 h 105"/>
                <a:gd name="T2" fmla="*/ 1 w 150"/>
                <a:gd name="T3" fmla="*/ 100 h 105"/>
                <a:gd name="T4" fmla="*/ 1 w 150"/>
                <a:gd name="T5" fmla="*/ 104 h 105"/>
                <a:gd name="T6" fmla="*/ 4 w 150"/>
                <a:gd name="T7" fmla="*/ 104 h 105"/>
                <a:gd name="T8" fmla="*/ 149 w 150"/>
                <a:gd name="T9" fmla="*/ 4 h 105"/>
                <a:gd name="T10" fmla="*/ 149 w 150"/>
                <a:gd name="T11" fmla="*/ 1 h 105"/>
                <a:gd name="T12" fmla="*/ 146 w 150"/>
                <a:gd name="T13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" h="105">
                  <a:moveTo>
                    <a:pt x="146" y="0"/>
                  </a:moveTo>
                  <a:cubicBezTo>
                    <a:pt x="1" y="100"/>
                    <a:pt x="1" y="100"/>
                    <a:pt x="1" y="100"/>
                  </a:cubicBezTo>
                  <a:cubicBezTo>
                    <a:pt x="0" y="101"/>
                    <a:pt x="0" y="102"/>
                    <a:pt x="1" y="104"/>
                  </a:cubicBezTo>
                  <a:cubicBezTo>
                    <a:pt x="1" y="105"/>
                    <a:pt x="3" y="105"/>
                    <a:pt x="4" y="104"/>
                  </a:cubicBezTo>
                  <a:cubicBezTo>
                    <a:pt x="149" y="4"/>
                    <a:pt x="149" y="4"/>
                    <a:pt x="149" y="4"/>
                  </a:cubicBezTo>
                  <a:cubicBezTo>
                    <a:pt x="150" y="3"/>
                    <a:pt x="150" y="2"/>
                    <a:pt x="149" y="1"/>
                  </a:cubicBezTo>
                  <a:cubicBezTo>
                    <a:pt x="148" y="0"/>
                    <a:pt x="147" y="0"/>
                    <a:pt x="146" y="0"/>
                  </a:cubicBez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71" name="Freeform 628">
              <a:extLst>
                <a:ext uri="{FF2B5EF4-FFF2-40B4-BE49-F238E27FC236}">
                  <a16:creationId xmlns:a16="http://schemas.microsoft.com/office/drawing/2014/main" id="{E80776D7-CB4B-2441-BFC1-0655F4CA85A8}"/>
                </a:ext>
              </a:extLst>
            </p:cNvPr>
            <p:cNvSpPr>
              <a:spLocks/>
            </p:cNvSpPr>
            <p:nvPr/>
          </p:nvSpPr>
          <p:spPr bwMode="gray">
            <a:xfrm>
              <a:off x="3444" y="1543"/>
              <a:ext cx="73" cy="51"/>
            </a:xfrm>
            <a:custGeom>
              <a:avLst/>
              <a:gdLst>
                <a:gd name="T0" fmla="*/ 146 w 150"/>
                <a:gd name="T1" fmla="*/ 1 h 106"/>
                <a:gd name="T2" fmla="*/ 1 w 150"/>
                <a:gd name="T3" fmla="*/ 101 h 106"/>
                <a:gd name="T4" fmla="*/ 1 w 150"/>
                <a:gd name="T5" fmla="*/ 104 h 106"/>
                <a:gd name="T6" fmla="*/ 4 w 150"/>
                <a:gd name="T7" fmla="*/ 105 h 106"/>
                <a:gd name="T8" fmla="*/ 149 w 150"/>
                <a:gd name="T9" fmla="*/ 5 h 106"/>
                <a:gd name="T10" fmla="*/ 149 w 150"/>
                <a:gd name="T11" fmla="*/ 2 h 106"/>
                <a:gd name="T12" fmla="*/ 146 w 150"/>
                <a:gd name="T13" fmla="*/ 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" h="106">
                  <a:moveTo>
                    <a:pt x="146" y="1"/>
                  </a:moveTo>
                  <a:cubicBezTo>
                    <a:pt x="1" y="101"/>
                    <a:pt x="1" y="101"/>
                    <a:pt x="1" y="101"/>
                  </a:cubicBezTo>
                  <a:cubicBezTo>
                    <a:pt x="0" y="102"/>
                    <a:pt x="0" y="103"/>
                    <a:pt x="1" y="104"/>
                  </a:cubicBezTo>
                  <a:cubicBezTo>
                    <a:pt x="1" y="105"/>
                    <a:pt x="3" y="106"/>
                    <a:pt x="4" y="105"/>
                  </a:cubicBezTo>
                  <a:cubicBezTo>
                    <a:pt x="149" y="5"/>
                    <a:pt x="149" y="5"/>
                    <a:pt x="149" y="5"/>
                  </a:cubicBezTo>
                  <a:cubicBezTo>
                    <a:pt x="150" y="4"/>
                    <a:pt x="150" y="3"/>
                    <a:pt x="149" y="2"/>
                  </a:cubicBezTo>
                  <a:cubicBezTo>
                    <a:pt x="149" y="1"/>
                    <a:pt x="147" y="0"/>
                    <a:pt x="146" y="1"/>
                  </a:cubicBez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72" name="Freeform 629">
              <a:extLst>
                <a:ext uri="{FF2B5EF4-FFF2-40B4-BE49-F238E27FC236}">
                  <a16:creationId xmlns:a16="http://schemas.microsoft.com/office/drawing/2014/main" id="{2D80E91C-BD84-A644-87BF-D5173CDA3467}"/>
                </a:ext>
              </a:extLst>
            </p:cNvPr>
            <p:cNvSpPr>
              <a:spLocks/>
            </p:cNvSpPr>
            <p:nvPr/>
          </p:nvSpPr>
          <p:spPr bwMode="gray">
            <a:xfrm>
              <a:off x="3434" y="1528"/>
              <a:ext cx="73" cy="51"/>
            </a:xfrm>
            <a:custGeom>
              <a:avLst/>
              <a:gdLst>
                <a:gd name="T0" fmla="*/ 146 w 150"/>
                <a:gd name="T1" fmla="*/ 1 h 105"/>
                <a:gd name="T2" fmla="*/ 1 w 150"/>
                <a:gd name="T3" fmla="*/ 101 h 105"/>
                <a:gd name="T4" fmla="*/ 1 w 150"/>
                <a:gd name="T5" fmla="*/ 104 h 105"/>
                <a:gd name="T6" fmla="*/ 4 w 150"/>
                <a:gd name="T7" fmla="*/ 105 h 105"/>
                <a:gd name="T8" fmla="*/ 149 w 150"/>
                <a:gd name="T9" fmla="*/ 5 h 105"/>
                <a:gd name="T10" fmla="*/ 149 w 150"/>
                <a:gd name="T11" fmla="*/ 2 h 105"/>
                <a:gd name="T12" fmla="*/ 146 w 150"/>
                <a:gd name="T13" fmla="*/ 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" h="105">
                  <a:moveTo>
                    <a:pt x="146" y="1"/>
                  </a:moveTo>
                  <a:cubicBezTo>
                    <a:pt x="1" y="101"/>
                    <a:pt x="1" y="101"/>
                    <a:pt x="1" y="101"/>
                  </a:cubicBezTo>
                  <a:cubicBezTo>
                    <a:pt x="0" y="102"/>
                    <a:pt x="0" y="103"/>
                    <a:pt x="1" y="104"/>
                  </a:cubicBezTo>
                  <a:cubicBezTo>
                    <a:pt x="2" y="105"/>
                    <a:pt x="3" y="105"/>
                    <a:pt x="4" y="105"/>
                  </a:cubicBezTo>
                  <a:cubicBezTo>
                    <a:pt x="149" y="5"/>
                    <a:pt x="149" y="5"/>
                    <a:pt x="149" y="5"/>
                  </a:cubicBezTo>
                  <a:cubicBezTo>
                    <a:pt x="150" y="4"/>
                    <a:pt x="150" y="3"/>
                    <a:pt x="149" y="2"/>
                  </a:cubicBezTo>
                  <a:cubicBezTo>
                    <a:pt x="149" y="1"/>
                    <a:pt x="147" y="0"/>
                    <a:pt x="146" y="1"/>
                  </a:cubicBez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73" name="Freeform 630">
              <a:extLst>
                <a:ext uri="{FF2B5EF4-FFF2-40B4-BE49-F238E27FC236}">
                  <a16:creationId xmlns:a16="http://schemas.microsoft.com/office/drawing/2014/main" id="{225E2630-7AC5-2840-8826-BFD52E898794}"/>
                </a:ext>
              </a:extLst>
            </p:cNvPr>
            <p:cNvSpPr>
              <a:spLocks/>
            </p:cNvSpPr>
            <p:nvPr/>
          </p:nvSpPr>
          <p:spPr bwMode="gray">
            <a:xfrm>
              <a:off x="3424" y="1514"/>
              <a:ext cx="73" cy="51"/>
            </a:xfrm>
            <a:custGeom>
              <a:avLst/>
              <a:gdLst>
                <a:gd name="T0" fmla="*/ 146 w 150"/>
                <a:gd name="T1" fmla="*/ 1 h 105"/>
                <a:gd name="T2" fmla="*/ 2 w 150"/>
                <a:gd name="T3" fmla="*/ 101 h 105"/>
                <a:gd name="T4" fmla="*/ 1 w 150"/>
                <a:gd name="T5" fmla="*/ 104 h 105"/>
                <a:gd name="T6" fmla="*/ 4 w 150"/>
                <a:gd name="T7" fmla="*/ 104 h 105"/>
                <a:gd name="T8" fmla="*/ 149 w 150"/>
                <a:gd name="T9" fmla="*/ 5 h 105"/>
                <a:gd name="T10" fmla="*/ 150 w 150"/>
                <a:gd name="T11" fmla="*/ 1 h 105"/>
                <a:gd name="T12" fmla="*/ 146 w 150"/>
                <a:gd name="T13" fmla="*/ 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" h="105">
                  <a:moveTo>
                    <a:pt x="146" y="1"/>
                  </a:moveTo>
                  <a:cubicBezTo>
                    <a:pt x="2" y="101"/>
                    <a:pt x="2" y="101"/>
                    <a:pt x="2" y="101"/>
                  </a:cubicBezTo>
                  <a:cubicBezTo>
                    <a:pt x="1" y="101"/>
                    <a:pt x="0" y="103"/>
                    <a:pt x="1" y="104"/>
                  </a:cubicBezTo>
                  <a:cubicBezTo>
                    <a:pt x="2" y="105"/>
                    <a:pt x="3" y="105"/>
                    <a:pt x="4" y="104"/>
                  </a:cubicBezTo>
                  <a:cubicBezTo>
                    <a:pt x="149" y="5"/>
                    <a:pt x="149" y="5"/>
                    <a:pt x="149" y="5"/>
                  </a:cubicBezTo>
                  <a:cubicBezTo>
                    <a:pt x="150" y="4"/>
                    <a:pt x="150" y="2"/>
                    <a:pt x="150" y="1"/>
                  </a:cubicBezTo>
                  <a:cubicBezTo>
                    <a:pt x="149" y="0"/>
                    <a:pt x="147" y="0"/>
                    <a:pt x="146" y="1"/>
                  </a:cubicBez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74" name="Freeform 631">
              <a:extLst>
                <a:ext uri="{FF2B5EF4-FFF2-40B4-BE49-F238E27FC236}">
                  <a16:creationId xmlns:a16="http://schemas.microsoft.com/office/drawing/2014/main" id="{8AF04371-B940-C14C-8CB4-F41E84F324BE}"/>
                </a:ext>
              </a:extLst>
            </p:cNvPr>
            <p:cNvSpPr>
              <a:spLocks/>
            </p:cNvSpPr>
            <p:nvPr/>
          </p:nvSpPr>
          <p:spPr bwMode="gray">
            <a:xfrm>
              <a:off x="3289" y="1561"/>
              <a:ext cx="213" cy="236"/>
            </a:xfrm>
            <a:custGeom>
              <a:avLst/>
              <a:gdLst>
                <a:gd name="T0" fmla="*/ 213 w 213"/>
                <a:gd name="T1" fmla="*/ 168 h 236"/>
                <a:gd name="T2" fmla="*/ 97 w 213"/>
                <a:gd name="T3" fmla="*/ 0 h 236"/>
                <a:gd name="T4" fmla="*/ 0 w 213"/>
                <a:gd name="T5" fmla="*/ 68 h 236"/>
                <a:gd name="T6" fmla="*/ 115 w 213"/>
                <a:gd name="T7" fmla="*/ 236 h 236"/>
                <a:gd name="T8" fmla="*/ 213 w 213"/>
                <a:gd name="T9" fmla="*/ 168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3" h="236">
                  <a:moveTo>
                    <a:pt x="213" y="168"/>
                  </a:moveTo>
                  <a:lnTo>
                    <a:pt x="97" y="0"/>
                  </a:lnTo>
                  <a:lnTo>
                    <a:pt x="0" y="68"/>
                  </a:lnTo>
                  <a:lnTo>
                    <a:pt x="115" y="236"/>
                  </a:lnTo>
                  <a:lnTo>
                    <a:pt x="213" y="1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75" name="Freeform 632">
              <a:extLst>
                <a:ext uri="{FF2B5EF4-FFF2-40B4-BE49-F238E27FC236}">
                  <a16:creationId xmlns:a16="http://schemas.microsoft.com/office/drawing/2014/main" id="{C70D8842-38B5-504B-9ACE-C36B1D0B4A2F}"/>
                </a:ext>
              </a:extLst>
            </p:cNvPr>
            <p:cNvSpPr>
              <a:spLocks/>
            </p:cNvSpPr>
            <p:nvPr/>
          </p:nvSpPr>
          <p:spPr bwMode="gray">
            <a:xfrm>
              <a:off x="3395" y="1707"/>
              <a:ext cx="73" cy="51"/>
            </a:xfrm>
            <a:custGeom>
              <a:avLst/>
              <a:gdLst>
                <a:gd name="T0" fmla="*/ 1 w 150"/>
                <a:gd name="T1" fmla="*/ 101 h 105"/>
                <a:gd name="T2" fmla="*/ 146 w 150"/>
                <a:gd name="T3" fmla="*/ 1 h 105"/>
                <a:gd name="T4" fmla="*/ 149 w 150"/>
                <a:gd name="T5" fmla="*/ 2 h 105"/>
                <a:gd name="T6" fmla="*/ 148 w 150"/>
                <a:gd name="T7" fmla="*/ 5 h 105"/>
                <a:gd name="T8" fmla="*/ 4 w 150"/>
                <a:gd name="T9" fmla="*/ 105 h 105"/>
                <a:gd name="T10" fmla="*/ 0 w 150"/>
                <a:gd name="T11" fmla="*/ 104 h 105"/>
                <a:gd name="T12" fmla="*/ 1 w 150"/>
                <a:gd name="T13" fmla="*/ 10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" h="105">
                  <a:moveTo>
                    <a:pt x="1" y="101"/>
                  </a:moveTo>
                  <a:cubicBezTo>
                    <a:pt x="146" y="1"/>
                    <a:pt x="146" y="1"/>
                    <a:pt x="146" y="1"/>
                  </a:cubicBezTo>
                  <a:cubicBezTo>
                    <a:pt x="147" y="0"/>
                    <a:pt x="148" y="1"/>
                    <a:pt x="149" y="2"/>
                  </a:cubicBezTo>
                  <a:cubicBezTo>
                    <a:pt x="150" y="3"/>
                    <a:pt x="149" y="4"/>
                    <a:pt x="148" y="5"/>
                  </a:cubicBezTo>
                  <a:cubicBezTo>
                    <a:pt x="4" y="105"/>
                    <a:pt x="4" y="105"/>
                    <a:pt x="4" y="105"/>
                  </a:cubicBezTo>
                  <a:cubicBezTo>
                    <a:pt x="3" y="105"/>
                    <a:pt x="1" y="105"/>
                    <a:pt x="0" y="104"/>
                  </a:cubicBezTo>
                  <a:cubicBezTo>
                    <a:pt x="0" y="103"/>
                    <a:pt x="0" y="102"/>
                    <a:pt x="1" y="101"/>
                  </a:cubicBez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76" name="Freeform 633">
              <a:extLst>
                <a:ext uri="{FF2B5EF4-FFF2-40B4-BE49-F238E27FC236}">
                  <a16:creationId xmlns:a16="http://schemas.microsoft.com/office/drawing/2014/main" id="{A8017846-3C29-AC4C-9DCF-76E668CC035F}"/>
                </a:ext>
              </a:extLst>
            </p:cNvPr>
            <p:cNvSpPr>
              <a:spLocks/>
            </p:cNvSpPr>
            <p:nvPr/>
          </p:nvSpPr>
          <p:spPr bwMode="gray">
            <a:xfrm>
              <a:off x="3384" y="1692"/>
              <a:ext cx="73" cy="51"/>
            </a:xfrm>
            <a:custGeom>
              <a:avLst/>
              <a:gdLst>
                <a:gd name="T0" fmla="*/ 1 w 150"/>
                <a:gd name="T1" fmla="*/ 101 h 105"/>
                <a:gd name="T2" fmla="*/ 146 w 150"/>
                <a:gd name="T3" fmla="*/ 1 h 105"/>
                <a:gd name="T4" fmla="*/ 149 w 150"/>
                <a:gd name="T5" fmla="*/ 2 h 105"/>
                <a:gd name="T6" fmla="*/ 149 w 150"/>
                <a:gd name="T7" fmla="*/ 5 h 105"/>
                <a:gd name="T8" fmla="*/ 4 w 150"/>
                <a:gd name="T9" fmla="*/ 105 h 105"/>
                <a:gd name="T10" fmla="*/ 1 w 150"/>
                <a:gd name="T11" fmla="*/ 104 h 105"/>
                <a:gd name="T12" fmla="*/ 1 w 150"/>
                <a:gd name="T13" fmla="*/ 10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" h="105">
                  <a:moveTo>
                    <a:pt x="1" y="101"/>
                  </a:moveTo>
                  <a:cubicBezTo>
                    <a:pt x="146" y="1"/>
                    <a:pt x="146" y="1"/>
                    <a:pt x="146" y="1"/>
                  </a:cubicBezTo>
                  <a:cubicBezTo>
                    <a:pt x="147" y="0"/>
                    <a:pt x="148" y="0"/>
                    <a:pt x="149" y="2"/>
                  </a:cubicBezTo>
                  <a:cubicBezTo>
                    <a:pt x="150" y="2"/>
                    <a:pt x="150" y="4"/>
                    <a:pt x="149" y="5"/>
                  </a:cubicBezTo>
                  <a:cubicBezTo>
                    <a:pt x="4" y="105"/>
                    <a:pt x="4" y="105"/>
                    <a:pt x="4" y="105"/>
                  </a:cubicBezTo>
                  <a:cubicBezTo>
                    <a:pt x="3" y="105"/>
                    <a:pt x="1" y="105"/>
                    <a:pt x="1" y="104"/>
                  </a:cubicBezTo>
                  <a:cubicBezTo>
                    <a:pt x="0" y="103"/>
                    <a:pt x="0" y="102"/>
                    <a:pt x="1" y="101"/>
                  </a:cubicBez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77" name="Freeform 634">
              <a:extLst>
                <a:ext uri="{FF2B5EF4-FFF2-40B4-BE49-F238E27FC236}">
                  <a16:creationId xmlns:a16="http://schemas.microsoft.com/office/drawing/2014/main" id="{E31DEBC0-03A9-D04F-81F7-EDC163F00C94}"/>
                </a:ext>
              </a:extLst>
            </p:cNvPr>
            <p:cNvSpPr>
              <a:spLocks/>
            </p:cNvSpPr>
            <p:nvPr/>
          </p:nvSpPr>
          <p:spPr bwMode="gray">
            <a:xfrm>
              <a:off x="3374" y="1678"/>
              <a:ext cx="73" cy="51"/>
            </a:xfrm>
            <a:custGeom>
              <a:avLst/>
              <a:gdLst>
                <a:gd name="T0" fmla="*/ 1 w 150"/>
                <a:gd name="T1" fmla="*/ 101 h 105"/>
                <a:gd name="T2" fmla="*/ 146 w 150"/>
                <a:gd name="T3" fmla="*/ 1 h 105"/>
                <a:gd name="T4" fmla="*/ 149 w 150"/>
                <a:gd name="T5" fmla="*/ 1 h 105"/>
                <a:gd name="T6" fmla="*/ 149 w 150"/>
                <a:gd name="T7" fmla="*/ 4 h 105"/>
                <a:gd name="T8" fmla="*/ 4 w 150"/>
                <a:gd name="T9" fmla="*/ 104 h 105"/>
                <a:gd name="T10" fmla="*/ 1 w 150"/>
                <a:gd name="T11" fmla="*/ 104 h 105"/>
                <a:gd name="T12" fmla="*/ 1 w 150"/>
                <a:gd name="T13" fmla="*/ 10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" h="105">
                  <a:moveTo>
                    <a:pt x="1" y="101"/>
                  </a:moveTo>
                  <a:cubicBezTo>
                    <a:pt x="146" y="1"/>
                    <a:pt x="146" y="1"/>
                    <a:pt x="146" y="1"/>
                  </a:cubicBezTo>
                  <a:cubicBezTo>
                    <a:pt x="147" y="0"/>
                    <a:pt x="149" y="0"/>
                    <a:pt x="149" y="1"/>
                  </a:cubicBezTo>
                  <a:cubicBezTo>
                    <a:pt x="150" y="2"/>
                    <a:pt x="150" y="4"/>
                    <a:pt x="149" y="4"/>
                  </a:cubicBezTo>
                  <a:cubicBezTo>
                    <a:pt x="4" y="104"/>
                    <a:pt x="4" y="104"/>
                    <a:pt x="4" y="104"/>
                  </a:cubicBezTo>
                  <a:cubicBezTo>
                    <a:pt x="3" y="105"/>
                    <a:pt x="1" y="105"/>
                    <a:pt x="1" y="104"/>
                  </a:cubicBezTo>
                  <a:cubicBezTo>
                    <a:pt x="0" y="103"/>
                    <a:pt x="0" y="101"/>
                    <a:pt x="1" y="101"/>
                  </a:cubicBez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78" name="Freeform 635">
              <a:extLst>
                <a:ext uri="{FF2B5EF4-FFF2-40B4-BE49-F238E27FC236}">
                  <a16:creationId xmlns:a16="http://schemas.microsoft.com/office/drawing/2014/main" id="{612DDA11-37BC-5A49-8BAB-08772AB49249}"/>
                </a:ext>
              </a:extLst>
            </p:cNvPr>
            <p:cNvSpPr>
              <a:spLocks/>
            </p:cNvSpPr>
            <p:nvPr/>
          </p:nvSpPr>
          <p:spPr bwMode="gray">
            <a:xfrm>
              <a:off x="3364" y="1663"/>
              <a:ext cx="73" cy="51"/>
            </a:xfrm>
            <a:custGeom>
              <a:avLst/>
              <a:gdLst>
                <a:gd name="T0" fmla="*/ 2 w 150"/>
                <a:gd name="T1" fmla="*/ 101 h 105"/>
                <a:gd name="T2" fmla="*/ 146 w 150"/>
                <a:gd name="T3" fmla="*/ 1 h 105"/>
                <a:gd name="T4" fmla="*/ 150 w 150"/>
                <a:gd name="T5" fmla="*/ 1 h 105"/>
                <a:gd name="T6" fmla="*/ 149 w 150"/>
                <a:gd name="T7" fmla="*/ 4 h 105"/>
                <a:gd name="T8" fmla="*/ 4 w 150"/>
                <a:gd name="T9" fmla="*/ 104 h 105"/>
                <a:gd name="T10" fmla="*/ 1 w 150"/>
                <a:gd name="T11" fmla="*/ 104 h 105"/>
                <a:gd name="T12" fmla="*/ 2 w 150"/>
                <a:gd name="T13" fmla="*/ 10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" h="105">
                  <a:moveTo>
                    <a:pt x="2" y="101"/>
                  </a:moveTo>
                  <a:cubicBezTo>
                    <a:pt x="146" y="1"/>
                    <a:pt x="146" y="1"/>
                    <a:pt x="146" y="1"/>
                  </a:cubicBezTo>
                  <a:cubicBezTo>
                    <a:pt x="147" y="0"/>
                    <a:pt x="149" y="0"/>
                    <a:pt x="150" y="1"/>
                  </a:cubicBezTo>
                  <a:cubicBezTo>
                    <a:pt x="150" y="2"/>
                    <a:pt x="150" y="4"/>
                    <a:pt x="149" y="4"/>
                  </a:cubicBezTo>
                  <a:cubicBezTo>
                    <a:pt x="4" y="104"/>
                    <a:pt x="4" y="104"/>
                    <a:pt x="4" y="104"/>
                  </a:cubicBezTo>
                  <a:cubicBezTo>
                    <a:pt x="3" y="105"/>
                    <a:pt x="2" y="105"/>
                    <a:pt x="1" y="104"/>
                  </a:cubicBezTo>
                  <a:cubicBezTo>
                    <a:pt x="0" y="103"/>
                    <a:pt x="0" y="101"/>
                    <a:pt x="2" y="101"/>
                  </a:cubicBez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79" name="Freeform 636">
              <a:extLst>
                <a:ext uri="{FF2B5EF4-FFF2-40B4-BE49-F238E27FC236}">
                  <a16:creationId xmlns:a16="http://schemas.microsoft.com/office/drawing/2014/main" id="{31575568-9418-BE4F-9884-35B0909FFB53}"/>
                </a:ext>
              </a:extLst>
            </p:cNvPr>
            <p:cNvSpPr>
              <a:spLocks/>
            </p:cNvSpPr>
            <p:nvPr/>
          </p:nvSpPr>
          <p:spPr bwMode="gray">
            <a:xfrm>
              <a:off x="3354" y="1649"/>
              <a:ext cx="73" cy="51"/>
            </a:xfrm>
            <a:custGeom>
              <a:avLst/>
              <a:gdLst>
                <a:gd name="T0" fmla="*/ 2 w 150"/>
                <a:gd name="T1" fmla="*/ 100 h 105"/>
                <a:gd name="T2" fmla="*/ 147 w 150"/>
                <a:gd name="T3" fmla="*/ 0 h 105"/>
                <a:gd name="T4" fmla="*/ 150 w 150"/>
                <a:gd name="T5" fmla="*/ 1 h 105"/>
                <a:gd name="T6" fmla="*/ 149 w 150"/>
                <a:gd name="T7" fmla="*/ 4 h 105"/>
                <a:gd name="T8" fmla="*/ 4 w 150"/>
                <a:gd name="T9" fmla="*/ 104 h 105"/>
                <a:gd name="T10" fmla="*/ 1 w 150"/>
                <a:gd name="T11" fmla="*/ 103 h 105"/>
                <a:gd name="T12" fmla="*/ 2 w 150"/>
                <a:gd name="T13" fmla="*/ 10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" h="105">
                  <a:moveTo>
                    <a:pt x="2" y="100"/>
                  </a:moveTo>
                  <a:cubicBezTo>
                    <a:pt x="147" y="0"/>
                    <a:pt x="147" y="0"/>
                    <a:pt x="147" y="0"/>
                  </a:cubicBezTo>
                  <a:cubicBezTo>
                    <a:pt x="148" y="0"/>
                    <a:pt x="149" y="0"/>
                    <a:pt x="150" y="1"/>
                  </a:cubicBezTo>
                  <a:cubicBezTo>
                    <a:pt x="150" y="2"/>
                    <a:pt x="150" y="3"/>
                    <a:pt x="149" y="4"/>
                  </a:cubicBezTo>
                  <a:cubicBezTo>
                    <a:pt x="4" y="104"/>
                    <a:pt x="4" y="104"/>
                    <a:pt x="4" y="104"/>
                  </a:cubicBezTo>
                  <a:cubicBezTo>
                    <a:pt x="3" y="105"/>
                    <a:pt x="2" y="104"/>
                    <a:pt x="1" y="103"/>
                  </a:cubicBezTo>
                  <a:cubicBezTo>
                    <a:pt x="0" y="102"/>
                    <a:pt x="1" y="101"/>
                    <a:pt x="2" y="100"/>
                  </a:cubicBez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80" name="Freeform 637">
              <a:extLst>
                <a:ext uri="{FF2B5EF4-FFF2-40B4-BE49-F238E27FC236}">
                  <a16:creationId xmlns:a16="http://schemas.microsoft.com/office/drawing/2014/main" id="{8DF6E953-29E5-EE4F-8D2E-47CF1B6CC550}"/>
                </a:ext>
              </a:extLst>
            </p:cNvPr>
            <p:cNvSpPr>
              <a:spLocks/>
            </p:cNvSpPr>
            <p:nvPr/>
          </p:nvSpPr>
          <p:spPr bwMode="gray">
            <a:xfrm>
              <a:off x="3344" y="1634"/>
              <a:ext cx="73" cy="51"/>
            </a:xfrm>
            <a:custGeom>
              <a:avLst/>
              <a:gdLst>
                <a:gd name="T0" fmla="*/ 1 w 150"/>
                <a:gd name="T1" fmla="*/ 101 h 106"/>
                <a:gd name="T2" fmla="*/ 146 w 150"/>
                <a:gd name="T3" fmla="*/ 1 h 106"/>
                <a:gd name="T4" fmla="*/ 149 w 150"/>
                <a:gd name="T5" fmla="*/ 2 h 106"/>
                <a:gd name="T6" fmla="*/ 148 w 150"/>
                <a:gd name="T7" fmla="*/ 5 h 106"/>
                <a:gd name="T8" fmla="*/ 4 w 150"/>
                <a:gd name="T9" fmla="*/ 105 h 106"/>
                <a:gd name="T10" fmla="*/ 0 w 150"/>
                <a:gd name="T11" fmla="*/ 104 h 106"/>
                <a:gd name="T12" fmla="*/ 1 w 150"/>
                <a:gd name="T13" fmla="*/ 10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" h="106">
                  <a:moveTo>
                    <a:pt x="1" y="101"/>
                  </a:moveTo>
                  <a:cubicBezTo>
                    <a:pt x="146" y="1"/>
                    <a:pt x="146" y="1"/>
                    <a:pt x="146" y="1"/>
                  </a:cubicBezTo>
                  <a:cubicBezTo>
                    <a:pt x="147" y="0"/>
                    <a:pt x="148" y="1"/>
                    <a:pt x="149" y="2"/>
                  </a:cubicBezTo>
                  <a:cubicBezTo>
                    <a:pt x="150" y="3"/>
                    <a:pt x="149" y="4"/>
                    <a:pt x="148" y="5"/>
                  </a:cubicBezTo>
                  <a:cubicBezTo>
                    <a:pt x="4" y="105"/>
                    <a:pt x="4" y="105"/>
                    <a:pt x="4" y="105"/>
                  </a:cubicBezTo>
                  <a:cubicBezTo>
                    <a:pt x="2" y="106"/>
                    <a:pt x="1" y="105"/>
                    <a:pt x="0" y="104"/>
                  </a:cubicBezTo>
                  <a:cubicBezTo>
                    <a:pt x="0" y="103"/>
                    <a:pt x="0" y="102"/>
                    <a:pt x="1" y="101"/>
                  </a:cubicBez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81" name="Freeform 638">
              <a:extLst>
                <a:ext uri="{FF2B5EF4-FFF2-40B4-BE49-F238E27FC236}">
                  <a16:creationId xmlns:a16="http://schemas.microsoft.com/office/drawing/2014/main" id="{A354E349-B904-B54A-B401-567632238AA0}"/>
                </a:ext>
              </a:extLst>
            </p:cNvPr>
            <p:cNvSpPr>
              <a:spLocks/>
            </p:cNvSpPr>
            <p:nvPr/>
          </p:nvSpPr>
          <p:spPr bwMode="gray">
            <a:xfrm>
              <a:off x="3334" y="1619"/>
              <a:ext cx="73" cy="51"/>
            </a:xfrm>
            <a:custGeom>
              <a:avLst/>
              <a:gdLst>
                <a:gd name="T0" fmla="*/ 1 w 150"/>
                <a:gd name="T1" fmla="*/ 101 h 105"/>
                <a:gd name="T2" fmla="*/ 146 w 150"/>
                <a:gd name="T3" fmla="*/ 1 h 105"/>
                <a:gd name="T4" fmla="*/ 149 w 150"/>
                <a:gd name="T5" fmla="*/ 2 h 105"/>
                <a:gd name="T6" fmla="*/ 148 w 150"/>
                <a:gd name="T7" fmla="*/ 5 h 105"/>
                <a:gd name="T8" fmla="*/ 4 w 150"/>
                <a:gd name="T9" fmla="*/ 105 h 105"/>
                <a:gd name="T10" fmla="*/ 0 w 150"/>
                <a:gd name="T11" fmla="*/ 104 h 105"/>
                <a:gd name="T12" fmla="*/ 1 w 150"/>
                <a:gd name="T13" fmla="*/ 10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" h="105">
                  <a:moveTo>
                    <a:pt x="1" y="101"/>
                  </a:moveTo>
                  <a:cubicBezTo>
                    <a:pt x="146" y="1"/>
                    <a:pt x="146" y="1"/>
                    <a:pt x="146" y="1"/>
                  </a:cubicBezTo>
                  <a:cubicBezTo>
                    <a:pt x="147" y="0"/>
                    <a:pt x="148" y="1"/>
                    <a:pt x="149" y="2"/>
                  </a:cubicBezTo>
                  <a:cubicBezTo>
                    <a:pt x="150" y="3"/>
                    <a:pt x="150" y="4"/>
                    <a:pt x="148" y="5"/>
                  </a:cubicBezTo>
                  <a:cubicBezTo>
                    <a:pt x="4" y="105"/>
                    <a:pt x="4" y="105"/>
                    <a:pt x="4" y="105"/>
                  </a:cubicBezTo>
                  <a:cubicBezTo>
                    <a:pt x="3" y="105"/>
                    <a:pt x="1" y="105"/>
                    <a:pt x="0" y="104"/>
                  </a:cubicBezTo>
                  <a:cubicBezTo>
                    <a:pt x="0" y="103"/>
                    <a:pt x="0" y="102"/>
                    <a:pt x="1" y="101"/>
                  </a:cubicBez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82" name="Freeform 639">
              <a:extLst>
                <a:ext uri="{FF2B5EF4-FFF2-40B4-BE49-F238E27FC236}">
                  <a16:creationId xmlns:a16="http://schemas.microsoft.com/office/drawing/2014/main" id="{EC34A70B-54DB-744D-9539-28045DF1A884}"/>
                </a:ext>
              </a:extLst>
            </p:cNvPr>
            <p:cNvSpPr>
              <a:spLocks/>
            </p:cNvSpPr>
            <p:nvPr/>
          </p:nvSpPr>
          <p:spPr bwMode="gray">
            <a:xfrm>
              <a:off x="3324" y="1604"/>
              <a:ext cx="73" cy="51"/>
            </a:xfrm>
            <a:custGeom>
              <a:avLst/>
              <a:gdLst>
                <a:gd name="T0" fmla="*/ 1 w 150"/>
                <a:gd name="T1" fmla="*/ 101 h 105"/>
                <a:gd name="T2" fmla="*/ 146 w 150"/>
                <a:gd name="T3" fmla="*/ 1 h 105"/>
                <a:gd name="T4" fmla="*/ 149 w 150"/>
                <a:gd name="T5" fmla="*/ 1 h 105"/>
                <a:gd name="T6" fmla="*/ 149 w 150"/>
                <a:gd name="T7" fmla="*/ 5 h 105"/>
                <a:gd name="T8" fmla="*/ 4 w 150"/>
                <a:gd name="T9" fmla="*/ 105 h 105"/>
                <a:gd name="T10" fmla="*/ 1 w 150"/>
                <a:gd name="T11" fmla="*/ 104 h 105"/>
                <a:gd name="T12" fmla="*/ 1 w 150"/>
                <a:gd name="T13" fmla="*/ 10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" h="105">
                  <a:moveTo>
                    <a:pt x="1" y="101"/>
                  </a:moveTo>
                  <a:cubicBezTo>
                    <a:pt x="146" y="1"/>
                    <a:pt x="146" y="1"/>
                    <a:pt x="146" y="1"/>
                  </a:cubicBezTo>
                  <a:cubicBezTo>
                    <a:pt x="147" y="0"/>
                    <a:pt x="148" y="0"/>
                    <a:pt x="149" y="1"/>
                  </a:cubicBezTo>
                  <a:cubicBezTo>
                    <a:pt x="150" y="2"/>
                    <a:pt x="150" y="4"/>
                    <a:pt x="149" y="5"/>
                  </a:cubicBezTo>
                  <a:cubicBezTo>
                    <a:pt x="4" y="105"/>
                    <a:pt x="4" y="105"/>
                    <a:pt x="4" y="105"/>
                  </a:cubicBezTo>
                  <a:cubicBezTo>
                    <a:pt x="3" y="105"/>
                    <a:pt x="1" y="105"/>
                    <a:pt x="1" y="104"/>
                  </a:cubicBezTo>
                  <a:cubicBezTo>
                    <a:pt x="0" y="103"/>
                    <a:pt x="0" y="101"/>
                    <a:pt x="1" y="101"/>
                  </a:cubicBez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83" name="Freeform 640">
              <a:extLst>
                <a:ext uri="{FF2B5EF4-FFF2-40B4-BE49-F238E27FC236}">
                  <a16:creationId xmlns:a16="http://schemas.microsoft.com/office/drawing/2014/main" id="{1212CC1D-7850-C04F-89CD-5409FE4ED2D7}"/>
                </a:ext>
              </a:extLst>
            </p:cNvPr>
            <p:cNvSpPr>
              <a:spLocks/>
            </p:cNvSpPr>
            <p:nvPr/>
          </p:nvSpPr>
          <p:spPr bwMode="gray">
            <a:xfrm>
              <a:off x="3314" y="1590"/>
              <a:ext cx="72" cy="51"/>
            </a:xfrm>
            <a:custGeom>
              <a:avLst/>
              <a:gdLst>
                <a:gd name="T0" fmla="*/ 1 w 150"/>
                <a:gd name="T1" fmla="*/ 101 h 105"/>
                <a:gd name="T2" fmla="*/ 146 w 150"/>
                <a:gd name="T3" fmla="*/ 1 h 105"/>
                <a:gd name="T4" fmla="*/ 149 w 150"/>
                <a:gd name="T5" fmla="*/ 1 h 105"/>
                <a:gd name="T6" fmla="*/ 149 w 150"/>
                <a:gd name="T7" fmla="*/ 4 h 105"/>
                <a:gd name="T8" fmla="*/ 4 w 150"/>
                <a:gd name="T9" fmla="*/ 104 h 105"/>
                <a:gd name="T10" fmla="*/ 1 w 150"/>
                <a:gd name="T11" fmla="*/ 104 h 105"/>
                <a:gd name="T12" fmla="*/ 1 w 150"/>
                <a:gd name="T13" fmla="*/ 10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" h="105">
                  <a:moveTo>
                    <a:pt x="1" y="101"/>
                  </a:moveTo>
                  <a:cubicBezTo>
                    <a:pt x="146" y="1"/>
                    <a:pt x="146" y="1"/>
                    <a:pt x="146" y="1"/>
                  </a:cubicBezTo>
                  <a:cubicBezTo>
                    <a:pt x="147" y="0"/>
                    <a:pt x="149" y="0"/>
                    <a:pt x="149" y="1"/>
                  </a:cubicBezTo>
                  <a:cubicBezTo>
                    <a:pt x="150" y="2"/>
                    <a:pt x="150" y="4"/>
                    <a:pt x="149" y="4"/>
                  </a:cubicBezTo>
                  <a:cubicBezTo>
                    <a:pt x="4" y="104"/>
                    <a:pt x="4" y="104"/>
                    <a:pt x="4" y="104"/>
                  </a:cubicBezTo>
                  <a:cubicBezTo>
                    <a:pt x="3" y="105"/>
                    <a:pt x="2" y="105"/>
                    <a:pt x="1" y="104"/>
                  </a:cubicBezTo>
                  <a:cubicBezTo>
                    <a:pt x="0" y="103"/>
                    <a:pt x="0" y="101"/>
                    <a:pt x="1" y="101"/>
                  </a:cubicBez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84" name="Freeform 641">
              <a:extLst>
                <a:ext uri="{FF2B5EF4-FFF2-40B4-BE49-F238E27FC236}">
                  <a16:creationId xmlns:a16="http://schemas.microsoft.com/office/drawing/2014/main" id="{7386D1B6-8071-1F4A-BACC-0323FF9ECBA7}"/>
                </a:ext>
              </a:extLst>
            </p:cNvPr>
            <p:cNvSpPr>
              <a:spLocks/>
            </p:cNvSpPr>
            <p:nvPr/>
          </p:nvSpPr>
          <p:spPr bwMode="gray">
            <a:xfrm>
              <a:off x="3504" y="1695"/>
              <a:ext cx="12" cy="11"/>
            </a:xfrm>
            <a:custGeom>
              <a:avLst/>
              <a:gdLst>
                <a:gd name="T0" fmla="*/ 3 w 23"/>
                <a:gd name="T1" fmla="*/ 17 h 23"/>
                <a:gd name="T2" fmla="*/ 6 w 23"/>
                <a:gd name="T3" fmla="*/ 3 h 23"/>
                <a:gd name="T4" fmla="*/ 20 w 23"/>
                <a:gd name="T5" fmla="*/ 6 h 23"/>
                <a:gd name="T6" fmla="*/ 17 w 23"/>
                <a:gd name="T7" fmla="*/ 20 h 23"/>
                <a:gd name="T8" fmla="*/ 3 w 23"/>
                <a:gd name="T9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3" y="17"/>
                  </a:moveTo>
                  <a:cubicBezTo>
                    <a:pt x="0" y="12"/>
                    <a:pt x="1" y="6"/>
                    <a:pt x="6" y="3"/>
                  </a:cubicBezTo>
                  <a:cubicBezTo>
                    <a:pt x="10" y="0"/>
                    <a:pt x="17" y="1"/>
                    <a:pt x="20" y="6"/>
                  </a:cubicBezTo>
                  <a:cubicBezTo>
                    <a:pt x="23" y="10"/>
                    <a:pt x="22" y="16"/>
                    <a:pt x="17" y="20"/>
                  </a:cubicBezTo>
                  <a:cubicBezTo>
                    <a:pt x="13" y="23"/>
                    <a:pt x="6" y="22"/>
                    <a:pt x="3" y="17"/>
                  </a:cubicBezTo>
                  <a:close/>
                </a:path>
              </a:pathLst>
            </a:custGeom>
            <a:solidFill>
              <a:srgbClr val="A0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85" name="Freeform 642">
              <a:extLst>
                <a:ext uri="{FF2B5EF4-FFF2-40B4-BE49-F238E27FC236}">
                  <a16:creationId xmlns:a16="http://schemas.microsoft.com/office/drawing/2014/main" id="{2C004895-1E4D-6B44-BE50-BADD1552FD05}"/>
                </a:ext>
              </a:extLst>
            </p:cNvPr>
            <p:cNvSpPr>
              <a:spLocks/>
            </p:cNvSpPr>
            <p:nvPr/>
          </p:nvSpPr>
          <p:spPr bwMode="gray">
            <a:xfrm>
              <a:off x="3479" y="1713"/>
              <a:ext cx="11" cy="11"/>
            </a:xfrm>
            <a:custGeom>
              <a:avLst/>
              <a:gdLst>
                <a:gd name="T0" fmla="*/ 3 w 23"/>
                <a:gd name="T1" fmla="*/ 17 h 23"/>
                <a:gd name="T2" fmla="*/ 5 w 23"/>
                <a:gd name="T3" fmla="*/ 3 h 23"/>
                <a:gd name="T4" fmla="*/ 20 w 23"/>
                <a:gd name="T5" fmla="*/ 5 h 23"/>
                <a:gd name="T6" fmla="*/ 17 w 23"/>
                <a:gd name="T7" fmla="*/ 19 h 23"/>
                <a:gd name="T8" fmla="*/ 3 w 23"/>
                <a:gd name="T9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3" y="17"/>
                  </a:moveTo>
                  <a:cubicBezTo>
                    <a:pt x="0" y="12"/>
                    <a:pt x="1" y="6"/>
                    <a:pt x="5" y="3"/>
                  </a:cubicBezTo>
                  <a:cubicBezTo>
                    <a:pt x="10" y="0"/>
                    <a:pt x="16" y="1"/>
                    <a:pt x="20" y="5"/>
                  </a:cubicBezTo>
                  <a:cubicBezTo>
                    <a:pt x="23" y="10"/>
                    <a:pt x="22" y="16"/>
                    <a:pt x="17" y="19"/>
                  </a:cubicBezTo>
                  <a:cubicBezTo>
                    <a:pt x="12" y="23"/>
                    <a:pt x="6" y="22"/>
                    <a:pt x="3" y="17"/>
                  </a:cubicBezTo>
                  <a:close/>
                </a:path>
              </a:pathLst>
            </a:custGeom>
            <a:solidFill>
              <a:srgbClr val="A0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86" name="Freeform 643">
              <a:extLst>
                <a:ext uri="{FF2B5EF4-FFF2-40B4-BE49-F238E27FC236}">
                  <a16:creationId xmlns:a16="http://schemas.microsoft.com/office/drawing/2014/main" id="{F4580CB2-AC29-3749-8881-EF9547FD228F}"/>
                </a:ext>
              </a:extLst>
            </p:cNvPr>
            <p:cNvSpPr>
              <a:spLocks/>
            </p:cNvSpPr>
            <p:nvPr/>
          </p:nvSpPr>
          <p:spPr bwMode="gray">
            <a:xfrm>
              <a:off x="3481" y="1697"/>
              <a:ext cx="32" cy="24"/>
            </a:xfrm>
            <a:custGeom>
              <a:avLst/>
              <a:gdLst>
                <a:gd name="T0" fmla="*/ 57 w 66"/>
                <a:gd name="T1" fmla="*/ 1 h 49"/>
                <a:gd name="T2" fmla="*/ 3 w 66"/>
                <a:gd name="T3" fmla="*/ 39 h 49"/>
                <a:gd name="T4" fmla="*/ 1 w 66"/>
                <a:gd name="T5" fmla="*/ 46 h 49"/>
                <a:gd name="T6" fmla="*/ 2 w 66"/>
                <a:gd name="T7" fmla="*/ 47 h 49"/>
                <a:gd name="T8" fmla="*/ 9 w 66"/>
                <a:gd name="T9" fmla="*/ 48 h 49"/>
                <a:gd name="T10" fmla="*/ 63 w 66"/>
                <a:gd name="T11" fmla="*/ 10 h 49"/>
                <a:gd name="T12" fmla="*/ 64 w 66"/>
                <a:gd name="T13" fmla="*/ 4 h 49"/>
                <a:gd name="T14" fmla="*/ 64 w 66"/>
                <a:gd name="T15" fmla="*/ 3 h 49"/>
                <a:gd name="T16" fmla="*/ 57 w 66"/>
                <a:gd name="T17" fmla="*/ 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49">
                  <a:moveTo>
                    <a:pt x="57" y="1"/>
                  </a:moveTo>
                  <a:cubicBezTo>
                    <a:pt x="3" y="39"/>
                    <a:pt x="3" y="39"/>
                    <a:pt x="3" y="39"/>
                  </a:cubicBezTo>
                  <a:cubicBezTo>
                    <a:pt x="0" y="40"/>
                    <a:pt x="0" y="43"/>
                    <a:pt x="1" y="46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4" y="49"/>
                    <a:pt x="7" y="49"/>
                    <a:pt x="9" y="48"/>
                  </a:cubicBezTo>
                  <a:cubicBezTo>
                    <a:pt x="63" y="10"/>
                    <a:pt x="63" y="10"/>
                    <a:pt x="63" y="10"/>
                  </a:cubicBezTo>
                  <a:cubicBezTo>
                    <a:pt x="65" y="9"/>
                    <a:pt x="66" y="6"/>
                    <a:pt x="64" y="4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2" y="1"/>
                    <a:pt x="59" y="0"/>
                    <a:pt x="57" y="1"/>
                  </a:cubicBezTo>
                  <a:close/>
                </a:path>
              </a:pathLst>
            </a:cu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87" name="Freeform 644">
              <a:extLst>
                <a:ext uri="{FF2B5EF4-FFF2-40B4-BE49-F238E27FC236}">
                  <a16:creationId xmlns:a16="http://schemas.microsoft.com/office/drawing/2014/main" id="{034234A7-BF1F-9B4F-BE98-E0B81F9FD47E}"/>
                </a:ext>
              </a:extLst>
            </p:cNvPr>
            <p:cNvSpPr>
              <a:spLocks/>
            </p:cNvSpPr>
            <p:nvPr/>
          </p:nvSpPr>
          <p:spPr bwMode="gray">
            <a:xfrm>
              <a:off x="3485" y="1668"/>
              <a:ext cx="12" cy="11"/>
            </a:xfrm>
            <a:custGeom>
              <a:avLst/>
              <a:gdLst>
                <a:gd name="T0" fmla="*/ 4 w 23"/>
                <a:gd name="T1" fmla="*/ 17 h 23"/>
                <a:gd name="T2" fmla="*/ 6 w 23"/>
                <a:gd name="T3" fmla="*/ 3 h 23"/>
                <a:gd name="T4" fmla="*/ 20 w 23"/>
                <a:gd name="T5" fmla="*/ 6 h 23"/>
                <a:gd name="T6" fmla="*/ 18 w 23"/>
                <a:gd name="T7" fmla="*/ 20 h 23"/>
                <a:gd name="T8" fmla="*/ 4 w 23"/>
                <a:gd name="T9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4" y="17"/>
                  </a:moveTo>
                  <a:cubicBezTo>
                    <a:pt x="0" y="12"/>
                    <a:pt x="2" y="6"/>
                    <a:pt x="6" y="3"/>
                  </a:cubicBezTo>
                  <a:cubicBezTo>
                    <a:pt x="11" y="0"/>
                    <a:pt x="17" y="1"/>
                    <a:pt x="20" y="6"/>
                  </a:cubicBezTo>
                  <a:cubicBezTo>
                    <a:pt x="23" y="10"/>
                    <a:pt x="22" y="16"/>
                    <a:pt x="18" y="20"/>
                  </a:cubicBezTo>
                  <a:cubicBezTo>
                    <a:pt x="13" y="23"/>
                    <a:pt x="7" y="22"/>
                    <a:pt x="4" y="17"/>
                  </a:cubicBezTo>
                  <a:close/>
                </a:path>
              </a:pathLst>
            </a:custGeom>
            <a:solidFill>
              <a:srgbClr val="A0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88" name="Freeform 645">
              <a:extLst>
                <a:ext uri="{FF2B5EF4-FFF2-40B4-BE49-F238E27FC236}">
                  <a16:creationId xmlns:a16="http://schemas.microsoft.com/office/drawing/2014/main" id="{AF974D4C-4402-5C48-8119-90C694CFB5D7}"/>
                </a:ext>
              </a:extLst>
            </p:cNvPr>
            <p:cNvSpPr>
              <a:spLocks/>
            </p:cNvSpPr>
            <p:nvPr/>
          </p:nvSpPr>
          <p:spPr bwMode="gray">
            <a:xfrm>
              <a:off x="3460" y="1686"/>
              <a:ext cx="11" cy="11"/>
            </a:xfrm>
            <a:custGeom>
              <a:avLst/>
              <a:gdLst>
                <a:gd name="T0" fmla="*/ 3 w 23"/>
                <a:gd name="T1" fmla="*/ 17 h 23"/>
                <a:gd name="T2" fmla="*/ 6 w 23"/>
                <a:gd name="T3" fmla="*/ 3 h 23"/>
                <a:gd name="T4" fmla="*/ 20 w 23"/>
                <a:gd name="T5" fmla="*/ 5 h 23"/>
                <a:gd name="T6" fmla="*/ 17 w 23"/>
                <a:gd name="T7" fmla="*/ 19 h 23"/>
                <a:gd name="T8" fmla="*/ 3 w 23"/>
                <a:gd name="T9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3" y="17"/>
                  </a:moveTo>
                  <a:cubicBezTo>
                    <a:pt x="0" y="12"/>
                    <a:pt x="1" y="6"/>
                    <a:pt x="6" y="3"/>
                  </a:cubicBezTo>
                  <a:cubicBezTo>
                    <a:pt x="10" y="0"/>
                    <a:pt x="17" y="1"/>
                    <a:pt x="20" y="5"/>
                  </a:cubicBezTo>
                  <a:cubicBezTo>
                    <a:pt x="23" y="10"/>
                    <a:pt x="22" y="16"/>
                    <a:pt x="17" y="19"/>
                  </a:cubicBezTo>
                  <a:cubicBezTo>
                    <a:pt x="13" y="23"/>
                    <a:pt x="6" y="22"/>
                    <a:pt x="3" y="17"/>
                  </a:cubicBezTo>
                  <a:close/>
                </a:path>
              </a:pathLst>
            </a:custGeom>
            <a:solidFill>
              <a:srgbClr val="A0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89" name="Freeform 646">
              <a:extLst>
                <a:ext uri="{FF2B5EF4-FFF2-40B4-BE49-F238E27FC236}">
                  <a16:creationId xmlns:a16="http://schemas.microsoft.com/office/drawing/2014/main" id="{89BEF17E-7126-584B-97E7-103122812C4F}"/>
                </a:ext>
              </a:extLst>
            </p:cNvPr>
            <p:cNvSpPr>
              <a:spLocks/>
            </p:cNvSpPr>
            <p:nvPr/>
          </p:nvSpPr>
          <p:spPr bwMode="gray">
            <a:xfrm>
              <a:off x="3462" y="1670"/>
              <a:ext cx="32" cy="24"/>
            </a:xfrm>
            <a:custGeom>
              <a:avLst/>
              <a:gdLst>
                <a:gd name="T0" fmla="*/ 57 w 66"/>
                <a:gd name="T1" fmla="*/ 1 h 49"/>
                <a:gd name="T2" fmla="*/ 3 w 66"/>
                <a:gd name="T3" fmla="*/ 39 h 49"/>
                <a:gd name="T4" fmla="*/ 2 w 66"/>
                <a:gd name="T5" fmla="*/ 46 h 49"/>
                <a:gd name="T6" fmla="*/ 2 w 66"/>
                <a:gd name="T7" fmla="*/ 47 h 49"/>
                <a:gd name="T8" fmla="*/ 9 w 66"/>
                <a:gd name="T9" fmla="*/ 48 h 49"/>
                <a:gd name="T10" fmla="*/ 64 w 66"/>
                <a:gd name="T11" fmla="*/ 10 h 49"/>
                <a:gd name="T12" fmla="*/ 65 w 66"/>
                <a:gd name="T13" fmla="*/ 4 h 49"/>
                <a:gd name="T14" fmla="*/ 64 w 66"/>
                <a:gd name="T15" fmla="*/ 3 h 49"/>
                <a:gd name="T16" fmla="*/ 57 w 66"/>
                <a:gd name="T17" fmla="*/ 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49">
                  <a:moveTo>
                    <a:pt x="57" y="1"/>
                  </a:moveTo>
                  <a:cubicBezTo>
                    <a:pt x="3" y="39"/>
                    <a:pt x="3" y="39"/>
                    <a:pt x="3" y="39"/>
                  </a:cubicBezTo>
                  <a:cubicBezTo>
                    <a:pt x="1" y="40"/>
                    <a:pt x="0" y="43"/>
                    <a:pt x="2" y="46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4" y="49"/>
                    <a:pt x="7" y="49"/>
                    <a:pt x="9" y="48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6" y="9"/>
                    <a:pt x="66" y="6"/>
                    <a:pt x="65" y="4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3" y="1"/>
                    <a:pt x="60" y="0"/>
                    <a:pt x="57" y="1"/>
                  </a:cubicBezTo>
                  <a:close/>
                </a:path>
              </a:pathLst>
            </a:cu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90" name="Freeform 647">
              <a:extLst>
                <a:ext uri="{FF2B5EF4-FFF2-40B4-BE49-F238E27FC236}">
                  <a16:creationId xmlns:a16="http://schemas.microsoft.com/office/drawing/2014/main" id="{43FDDAE0-2654-D74E-93BF-5BE4EA69FEE5}"/>
                </a:ext>
              </a:extLst>
            </p:cNvPr>
            <p:cNvSpPr>
              <a:spLocks/>
            </p:cNvSpPr>
            <p:nvPr/>
          </p:nvSpPr>
          <p:spPr bwMode="gray">
            <a:xfrm>
              <a:off x="3467" y="1640"/>
              <a:ext cx="11" cy="12"/>
            </a:xfrm>
            <a:custGeom>
              <a:avLst/>
              <a:gdLst>
                <a:gd name="T0" fmla="*/ 3 w 23"/>
                <a:gd name="T1" fmla="*/ 17 h 23"/>
                <a:gd name="T2" fmla="*/ 6 w 23"/>
                <a:gd name="T3" fmla="*/ 3 h 23"/>
                <a:gd name="T4" fmla="*/ 20 w 23"/>
                <a:gd name="T5" fmla="*/ 6 h 23"/>
                <a:gd name="T6" fmla="*/ 17 w 23"/>
                <a:gd name="T7" fmla="*/ 20 h 23"/>
                <a:gd name="T8" fmla="*/ 3 w 23"/>
                <a:gd name="T9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3" y="17"/>
                  </a:moveTo>
                  <a:cubicBezTo>
                    <a:pt x="0" y="12"/>
                    <a:pt x="1" y="6"/>
                    <a:pt x="6" y="3"/>
                  </a:cubicBezTo>
                  <a:cubicBezTo>
                    <a:pt x="10" y="0"/>
                    <a:pt x="17" y="1"/>
                    <a:pt x="20" y="6"/>
                  </a:cubicBezTo>
                  <a:cubicBezTo>
                    <a:pt x="23" y="10"/>
                    <a:pt x="22" y="16"/>
                    <a:pt x="17" y="20"/>
                  </a:cubicBezTo>
                  <a:cubicBezTo>
                    <a:pt x="13" y="23"/>
                    <a:pt x="6" y="22"/>
                    <a:pt x="3" y="17"/>
                  </a:cubicBezTo>
                  <a:close/>
                </a:path>
              </a:pathLst>
            </a:custGeom>
            <a:solidFill>
              <a:srgbClr val="A0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91" name="Freeform 648">
              <a:extLst>
                <a:ext uri="{FF2B5EF4-FFF2-40B4-BE49-F238E27FC236}">
                  <a16:creationId xmlns:a16="http://schemas.microsoft.com/office/drawing/2014/main" id="{79F18454-35CB-454D-BCA8-BACB1AE522EE}"/>
                </a:ext>
              </a:extLst>
            </p:cNvPr>
            <p:cNvSpPr>
              <a:spLocks/>
            </p:cNvSpPr>
            <p:nvPr/>
          </p:nvSpPr>
          <p:spPr bwMode="gray">
            <a:xfrm>
              <a:off x="3441" y="1658"/>
              <a:ext cx="11" cy="11"/>
            </a:xfrm>
            <a:custGeom>
              <a:avLst/>
              <a:gdLst>
                <a:gd name="T0" fmla="*/ 4 w 24"/>
                <a:gd name="T1" fmla="*/ 17 h 23"/>
                <a:gd name="T2" fmla="*/ 6 w 24"/>
                <a:gd name="T3" fmla="*/ 3 h 23"/>
                <a:gd name="T4" fmla="*/ 20 w 24"/>
                <a:gd name="T5" fmla="*/ 5 h 23"/>
                <a:gd name="T6" fmla="*/ 18 w 24"/>
                <a:gd name="T7" fmla="*/ 20 h 23"/>
                <a:gd name="T8" fmla="*/ 4 w 24"/>
                <a:gd name="T9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3">
                  <a:moveTo>
                    <a:pt x="4" y="17"/>
                  </a:moveTo>
                  <a:cubicBezTo>
                    <a:pt x="0" y="12"/>
                    <a:pt x="2" y="6"/>
                    <a:pt x="6" y="3"/>
                  </a:cubicBezTo>
                  <a:cubicBezTo>
                    <a:pt x="11" y="0"/>
                    <a:pt x="17" y="1"/>
                    <a:pt x="20" y="5"/>
                  </a:cubicBezTo>
                  <a:cubicBezTo>
                    <a:pt x="24" y="10"/>
                    <a:pt x="22" y="16"/>
                    <a:pt x="18" y="20"/>
                  </a:cubicBezTo>
                  <a:cubicBezTo>
                    <a:pt x="13" y="23"/>
                    <a:pt x="7" y="22"/>
                    <a:pt x="4" y="17"/>
                  </a:cubicBezTo>
                  <a:close/>
                </a:path>
              </a:pathLst>
            </a:custGeom>
            <a:solidFill>
              <a:srgbClr val="A0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92" name="Freeform 649">
              <a:extLst>
                <a:ext uri="{FF2B5EF4-FFF2-40B4-BE49-F238E27FC236}">
                  <a16:creationId xmlns:a16="http://schemas.microsoft.com/office/drawing/2014/main" id="{DAF82965-A325-674C-89C8-A47D5FEA8C77}"/>
                </a:ext>
              </a:extLst>
            </p:cNvPr>
            <p:cNvSpPr>
              <a:spLocks/>
            </p:cNvSpPr>
            <p:nvPr/>
          </p:nvSpPr>
          <p:spPr bwMode="gray">
            <a:xfrm>
              <a:off x="3444" y="1643"/>
              <a:ext cx="32" cy="24"/>
            </a:xfrm>
            <a:custGeom>
              <a:avLst/>
              <a:gdLst>
                <a:gd name="T0" fmla="*/ 57 w 66"/>
                <a:gd name="T1" fmla="*/ 2 h 49"/>
                <a:gd name="T2" fmla="*/ 2 w 66"/>
                <a:gd name="T3" fmla="*/ 39 h 49"/>
                <a:gd name="T4" fmla="*/ 1 w 66"/>
                <a:gd name="T5" fmla="*/ 46 h 49"/>
                <a:gd name="T6" fmla="*/ 2 w 66"/>
                <a:gd name="T7" fmla="*/ 47 h 49"/>
                <a:gd name="T8" fmla="*/ 8 w 66"/>
                <a:gd name="T9" fmla="*/ 48 h 49"/>
                <a:gd name="T10" fmla="*/ 63 w 66"/>
                <a:gd name="T11" fmla="*/ 10 h 49"/>
                <a:gd name="T12" fmla="*/ 64 w 66"/>
                <a:gd name="T13" fmla="*/ 4 h 49"/>
                <a:gd name="T14" fmla="*/ 63 w 66"/>
                <a:gd name="T15" fmla="*/ 3 h 49"/>
                <a:gd name="T16" fmla="*/ 57 w 66"/>
                <a:gd name="T17" fmla="*/ 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49">
                  <a:moveTo>
                    <a:pt x="57" y="2"/>
                  </a:moveTo>
                  <a:cubicBezTo>
                    <a:pt x="2" y="39"/>
                    <a:pt x="2" y="39"/>
                    <a:pt x="2" y="39"/>
                  </a:cubicBezTo>
                  <a:cubicBezTo>
                    <a:pt x="0" y="41"/>
                    <a:pt x="0" y="43"/>
                    <a:pt x="1" y="46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3" y="49"/>
                    <a:pt x="6" y="49"/>
                    <a:pt x="8" y="48"/>
                  </a:cubicBezTo>
                  <a:cubicBezTo>
                    <a:pt x="63" y="10"/>
                    <a:pt x="63" y="10"/>
                    <a:pt x="63" y="10"/>
                  </a:cubicBezTo>
                  <a:cubicBezTo>
                    <a:pt x="65" y="9"/>
                    <a:pt x="66" y="6"/>
                    <a:pt x="64" y="4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2" y="1"/>
                    <a:pt x="59" y="0"/>
                    <a:pt x="57" y="2"/>
                  </a:cubicBezTo>
                  <a:close/>
                </a:path>
              </a:pathLst>
            </a:cu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93" name="Freeform 650">
              <a:extLst>
                <a:ext uri="{FF2B5EF4-FFF2-40B4-BE49-F238E27FC236}">
                  <a16:creationId xmlns:a16="http://schemas.microsoft.com/office/drawing/2014/main" id="{4571CC2F-8D84-9E4A-846F-7A66576E8899}"/>
                </a:ext>
              </a:extLst>
            </p:cNvPr>
            <p:cNvSpPr>
              <a:spLocks/>
            </p:cNvSpPr>
            <p:nvPr/>
          </p:nvSpPr>
          <p:spPr bwMode="gray">
            <a:xfrm>
              <a:off x="3448" y="1613"/>
              <a:ext cx="11" cy="11"/>
            </a:xfrm>
            <a:custGeom>
              <a:avLst/>
              <a:gdLst>
                <a:gd name="T0" fmla="*/ 3 w 23"/>
                <a:gd name="T1" fmla="*/ 17 h 23"/>
                <a:gd name="T2" fmla="*/ 6 w 23"/>
                <a:gd name="T3" fmla="*/ 3 h 23"/>
                <a:gd name="T4" fmla="*/ 20 w 23"/>
                <a:gd name="T5" fmla="*/ 6 h 23"/>
                <a:gd name="T6" fmla="*/ 18 w 23"/>
                <a:gd name="T7" fmla="*/ 20 h 23"/>
                <a:gd name="T8" fmla="*/ 3 w 23"/>
                <a:gd name="T9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3" y="17"/>
                  </a:moveTo>
                  <a:cubicBezTo>
                    <a:pt x="0" y="13"/>
                    <a:pt x="1" y="6"/>
                    <a:pt x="6" y="3"/>
                  </a:cubicBezTo>
                  <a:cubicBezTo>
                    <a:pt x="11" y="0"/>
                    <a:pt x="17" y="1"/>
                    <a:pt x="20" y="6"/>
                  </a:cubicBezTo>
                  <a:cubicBezTo>
                    <a:pt x="23" y="10"/>
                    <a:pt x="22" y="16"/>
                    <a:pt x="18" y="20"/>
                  </a:cubicBezTo>
                  <a:cubicBezTo>
                    <a:pt x="13" y="23"/>
                    <a:pt x="7" y="22"/>
                    <a:pt x="3" y="17"/>
                  </a:cubicBezTo>
                  <a:close/>
                </a:path>
              </a:pathLst>
            </a:custGeom>
            <a:solidFill>
              <a:srgbClr val="A0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94" name="Freeform 651">
              <a:extLst>
                <a:ext uri="{FF2B5EF4-FFF2-40B4-BE49-F238E27FC236}">
                  <a16:creationId xmlns:a16="http://schemas.microsoft.com/office/drawing/2014/main" id="{34201F47-179D-A74F-8D5A-1118B330636D}"/>
                </a:ext>
              </a:extLst>
            </p:cNvPr>
            <p:cNvSpPr>
              <a:spLocks/>
            </p:cNvSpPr>
            <p:nvPr/>
          </p:nvSpPr>
          <p:spPr bwMode="gray">
            <a:xfrm>
              <a:off x="3422" y="1631"/>
              <a:ext cx="12" cy="11"/>
            </a:xfrm>
            <a:custGeom>
              <a:avLst/>
              <a:gdLst>
                <a:gd name="T0" fmla="*/ 3 w 23"/>
                <a:gd name="T1" fmla="*/ 17 h 23"/>
                <a:gd name="T2" fmla="*/ 6 w 23"/>
                <a:gd name="T3" fmla="*/ 3 h 23"/>
                <a:gd name="T4" fmla="*/ 20 w 23"/>
                <a:gd name="T5" fmla="*/ 5 h 23"/>
                <a:gd name="T6" fmla="*/ 17 w 23"/>
                <a:gd name="T7" fmla="*/ 20 h 23"/>
                <a:gd name="T8" fmla="*/ 3 w 23"/>
                <a:gd name="T9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3" y="17"/>
                  </a:moveTo>
                  <a:cubicBezTo>
                    <a:pt x="0" y="12"/>
                    <a:pt x="1" y="6"/>
                    <a:pt x="6" y="3"/>
                  </a:cubicBezTo>
                  <a:cubicBezTo>
                    <a:pt x="10" y="0"/>
                    <a:pt x="17" y="1"/>
                    <a:pt x="20" y="5"/>
                  </a:cubicBezTo>
                  <a:cubicBezTo>
                    <a:pt x="23" y="10"/>
                    <a:pt x="22" y="16"/>
                    <a:pt x="17" y="20"/>
                  </a:cubicBezTo>
                  <a:cubicBezTo>
                    <a:pt x="13" y="23"/>
                    <a:pt x="6" y="22"/>
                    <a:pt x="3" y="17"/>
                  </a:cubicBezTo>
                  <a:close/>
                </a:path>
              </a:pathLst>
            </a:custGeom>
            <a:solidFill>
              <a:srgbClr val="A0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95" name="Freeform 652">
              <a:extLst>
                <a:ext uri="{FF2B5EF4-FFF2-40B4-BE49-F238E27FC236}">
                  <a16:creationId xmlns:a16="http://schemas.microsoft.com/office/drawing/2014/main" id="{6199106D-CAAB-7A44-B196-05D17E94EB39}"/>
                </a:ext>
              </a:extLst>
            </p:cNvPr>
            <p:cNvSpPr>
              <a:spLocks/>
            </p:cNvSpPr>
            <p:nvPr/>
          </p:nvSpPr>
          <p:spPr bwMode="gray">
            <a:xfrm>
              <a:off x="3425" y="1616"/>
              <a:ext cx="32" cy="23"/>
            </a:xfrm>
            <a:custGeom>
              <a:avLst/>
              <a:gdLst>
                <a:gd name="T0" fmla="*/ 57 w 66"/>
                <a:gd name="T1" fmla="*/ 2 h 49"/>
                <a:gd name="T2" fmla="*/ 3 w 66"/>
                <a:gd name="T3" fmla="*/ 39 h 49"/>
                <a:gd name="T4" fmla="*/ 2 w 66"/>
                <a:gd name="T5" fmla="*/ 46 h 49"/>
                <a:gd name="T6" fmla="*/ 2 w 66"/>
                <a:gd name="T7" fmla="*/ 47 h 49"/>
                <a:gd name="T8" fmla="*/ 9 w 66"/>
                <a:gd name="T9" fmla="*/ 48 h 49"/>
                <a:gd name="T10" fmla="*/ 63 w 66"/>
                <a:gd name="T11" fmla="*/ 10 h 49"/>
                <a:gd name="T12" fmla="*/ 65 w 66"/>
                <a:gd name="T13" fmla="*/ 4 h 49"/>
                <a:gd name="T14" fmla="*/ 64 w 66"/>
                <a:gd name="T15" fmla="*/ 3 h 49"/>
                <a:gd name="T16" fmla="*/ 57 w 66"/>
                <a:gd name="T17" fmla="*/ 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49">
                  <a:moveTo>
                    <a:pt x="57" y="2"/>
                  </a:moveTo>
                  <a:cubicBezTo>
                    <a:pt x="3" y="39"/>
                    <a:pt x="3" y="39"/>
                    <a:pt x="3" y="39"/>
                  </a:cubicBezTo>
                  <a:cubicBezTo>
                    <a:pt x="1" y="41"/>
                    <a:pt x="0" y="44"/>
                    <a:pt x="2" y="46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4" y="49"/>
                    <a:pt x="7" y="49"/>
                    <a:pt x="9" y="48"/>
                  </a:cubicBezTo>
                  <a:cubicBezTo>
                    <a:pt x="63" y="10"/>
                    <a:pt x="63" y="10"/>
                    <a:pt x="63" y="10"/>
                  </a:cubicBezTo>
                  <a:cubicBezTo>
                    <a:pt x="66" y="9"/>
                    <a:pt x="66" y="6"/>
                    <a:pt x="65" y="4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2" y="1"/>
                    <a:pt x="59" y="0"/>
                    <a:pt x="57" y="2"/>
                  </a:cubicBezTo>
                  <a:close/>
                </a:path>
              </a:pathLst>
            </a:cu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96" name="Freeform 653">
              <a:extLst>
                <a:ext uri="{FF2B5EF4-FFF2-40B4-BE49-F238E27FC236}">
                  <a16:creationId xmlns:a16="http://schemas.microsoft.com/office/drawing/2014/main" id="{1938CD77-CB5C-4142-8BB0-6ED4B3A6DE40}"/>
                </a:ext>
              </a:extLst>
            </p:cNvPr>
            <p:cNvSpPr>
              <a:spLocks/>
            </p:cNvSpPr>
            <p:nvPr/>
          </p:nvSpPr>
          <p:spPr bwMode="gray">
            <a:xfrm>
              <a:off x="3430" y="1586"/>
              <a:ext cx="11" cy="11"/>
            </a:xfrm>
            <a:custGeom>
              <a:avLst/>
              <a:gdLst>
                <a:gd name="T0" fmla="*/ 3 w 23"/>
                <a:gd name="T1" fmla="*/ 17 h 23"/>
                <a:gd name="T2" fmla="*/ 5 w 23"/>
                <a:gd name="T3" fmla="*/ 3 h 23"/>
                <a:gd name="T4" fmla="*/ 19 w 23"/>
                <a:gd name="T5" fmla="*/ 6 h 23"/>
                <a:gd name="T6" fmla="*/ 17 w 23"/>
                <a:gd name="T7" fmla="*/ 20 h 23"/>
                <a:gd name="T8" fmla="*/ 3 w 23"/>
                <a:gd name="T9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3" y="17"/>
                  </a:moveTo>
                  <a:cubicBezTo>
                    <a:pt x="0" y="13"/>
                    <a:pt x="1" y="6"/>
                    <a:pt x="5" y="3"/>
                  </a:cubicBezTo>
                  <a:cubicBezTo>
                    <a:pt x="10" y="0"/>
                    <a:pt x="16" y="1"/>
                    <a:pt x="19" y="6"/>
                  </a:cubicBezTo>
                  <a:cubicBezTo>
                    <a:pt x="23" y="10"/>
                    <a:pt x="22" y="17"/>
                    <a:pt x="17" y="20"/>
                  </a:cubicBezTo>
                  <a:cubicBezTo>
                    <a:pt x="12" y="23"/>
                    <a:pt x="6" y="22"/>
                    <a:pt x="3" y="17"/>
                  </a:cubicBezTo>
                  <a:close/>
                </a:path>
              </a:pathLst>
            </a:custGeom>
            <a:solidFill>
              <a:srgbClr val="A0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97" name="Freeform 654">
              <a:extLst>
                <a:ext uri="{FF2B5EF4-FFF2-40B4-BE49-F238E27FC236}">
                  <a16:creationId xmlns:a16="http://schemas.microsoft.com/office/drawing/2014/main" id="{399E11DA-B910-C54B-A83A-0FBFAC7DC50E}"/>
                </a:ext>
              </a:extLst>
            </p:cNvPr>
            <p:cNvSpPr>
              <a:spLocks/>
            </p:cNvSpPr>
            <p:nvPr/>
          </p:nvSpPr>
          <p:spPr bwMode="gray">
            <a:xfrm>
              <a:off x="3403" y="1604"/>
              <a:ext cx="12" cy="11"/>
            </a:xfrm>
            <a:custGeom>
              <a:avLst/>
              <a:gdLst>
                <a:gd name="T0" fmla="*/ 3 w 23"/>
                <a:gd name="T1" fmla="*/ 17 h 23"/>
                <a:gd name="T2" fmla="*/ 6 w 23"/>
                <a:gd name="T3" fmla="*/ 3 h 23"/>
                <a:gd name="T4" fmla="*/ 20 w 23"/>
                <a:gd name="T5" fmla="*/ 5 h 23"/>
                <a:gd name="T6" fmla="*/ 18 w 23"/>
                <a:gd name="T7" fmla="*/ 20 h 23"/>
                <a:gd name="T8" fmla="*/ 3 w 23"/>
                <a:gd name="T9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3" y="17"/>
                  </a:moveTo>
                  <a:cubicBezTo>
                    <a:pt x="0" y="12"/>
                    <a:pt x="1" y="6"/>
                    <a:pt x="6" y="3"/>
                  </a:cubicBezTo>
                  <a:cubicBezTo>
                    <a:pt x="11" y="0"/>
                    <a:pt x="17" y="1"/>
                    <a:pt x="20" y="5"/>
                  </a:cubicBezTo>
                  <a:cubicBezTo>
                    <a:pt x="23" y="10"/>
                    <a:pt x="22" y="16"/>
                    <a:pt x="18" y="20"/>
                  </a:cubicBezTo>
                  <a:cubicBezTo>
                    <a:pt x="13" y="23"/>
                    <a:pt x="7" y="22"/>
                    <a:pt x="3" y="17"/>
                  </a:cubicBezTo>
                  <a:close/>
                </a:path>
              </a:pathLst>
            </a:custGeom>
            <a:solidFill>
              <a:srgbClr val="A0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98" name="Freeform 655">
              <a:extLst>
                <a:ext uri="{FF2B5EF4-FFF2-40B4-BE49-F238E27FC236}">
                  <a16:creationId xmlns:a16="http://schemas.microsoft.com/office/drawing/2014/main" id="{12538C13-505E-0841-896C-6C22AE6EE4F3}"/>
                </a:ext>
              </a:extLst>
            </p:cNvPr>
            <p:cNvSpPr>
              <a:spLocks/>
            </p:cNvSpPr>
            <p:nvPr/>
          </p:nvSpPr>
          <p:spPr bwMode="gray">
            <a:xfrm>
              <a:off x="3406" y="1588"/>
              <a:ext cx="32" cy="25"/>
            </a:xfrm>
            <a:custGeom>
              <a:avLst/>
              <a:gdLst>
                <a:gd name="T0" fmla="*/ 58 w 66"/>
                <a:gd name="T1" fmla="*/ 2 h 50"/>
                <a:gd name="T2" fmla="*/ 3 w 66"/>
                <a:gd name="T3" fmla="*/ 39 h 50"/>
                <a:gd name="T4" fmla="*/ 2 w 66"/>
                <a:gd name="T5" fmla="*/ 46 h 50"/>
                <a:gd name="T6" fmla="*/ 3 w 66"/>
                <a:gd name="T7" fmla="*/ 47 h 50"/>
                <a:gd name="T8" fmla="*/ 9 w 66"/>
                <a:gd name="T9" fmla="*/ 48 h 50"/>
                <a:gd name="T10" fmla="*/ 64 w 66"/>
                <a:gd name="T11" fmla="*/ 10 h 50"/>
                <a:gd name="T12" fmla="*/ 65 w 66"/>
                <a:gd name="T13" fmla="*/ 4 h 50"/>
                <a:gd name="T14" fmla="*/ 64 w 66"/>
                <a:gd name="T15" fmla="*/ 3 h 50"/>
                <a:gd name="T16" fmla="*/ 58 w 66"/>
                <a:gd name="T17" fmla="*/ 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50">
                  <a:moveTo>
                    <a:pt x="58" y="2"/>
                  </a:moveTo>
                  <a:cubicBezTo>
                    <a:pt x="3" y="39"/>
                    <a:pt x="3" y="39"/>
                    <a:pt x="3" y="39"/>
                  </a:cubicBezTo>
                  <a:cubicBezTo>
                    <a:pt x="1" y="41"/>
                    <a:pt x="0" y="44"/>
                    <a:pt x="2" y="46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4" y="49"/>
                    <a:pt x="7" y="50"/>
                    <a:pt x="9" y="48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6" y="9"/>
                    <a:pt x="66" y="6"/>
                    <a:pt x="65" y="4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3" y="1"/>
                    <a:pt x="60" y="0"/>
                    <a:pt x="58" y="2"/>
                  </a:cubicBezTo>
                  <a:close/>
                </a:path>
              </a:pathLst>
            </a:cu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99" name="Freeform 656">
              <a:extLst>
                <a:ext uri="{FF2B5EF4-FFF2-40B4-BE49-F238E27FC236}">
                  <a16:creationId xmlns:a16="http://schemas.microsoft.com/office/drawing/2014/main" id="{50939BBC-A522-1E4D-B1BB-E9309A49460D}"/>
                </a:ext>
              </a:extLst>
            </p:cNvPr>
            <p:cNvSpPr>
              <a:spLocks/>
            </p:cNvSpPr>
            <p:nvPr/>
          </p:nvSpPr>
          <p:spPr bwMode="gray">
            <a:xfrm>
              <a:off x="3411" y="1559"/>
              <a:ext cx="11" cy="11"/>
            </a:xfrm>
            <a:custGeom>
              <a:avLst/>
              <a:gdLst>
                <a:gd name="T0" fmla="*/ 3 w 23"/>
                <a:gd name="T1" fmla="*/ 17 h 23"/>
                <a:gd name="T2" fmla="*/ 6 w 23"/>
                <a:gd name="T3" fmla="*/ 3 h 23"/>
                <a:gd name="T4" fmla="*/ 20 w 23"/>
                <a:gd name="T5" fmla="*/ 6 h 23"/>
                <a:gd name="T6" fmla="*/ 17 w 23"/>
                <a:gd name="T7" fmla="*/ 20 h 23"/>
                <a:gd name="T8" fmla="*/ 3 w 23"/>
                <a:gd name="T9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3" y="17"/>
                  </a:moveTo>
                  <a:cubicBezTo>
                    <a:pt x="0" y="13"/>
                    <a:pt x="1" y="6"/>
                    <a:pt x="6" y="3"/>
                  </a:cubicBezTo>
                  <a:cubicBezTo>
                    <a:pt x="10" y="0"/>
                    <a:pt x="17" y="1"/>
                    <a:pt x="20" y="6"/>
                  </a:cubicBezTo>
                  <a:cubicBezTo>
                    <a:pt x="23" y="10"/>
                    <a:pt x="22" y="17"/>
                    <a:pt x="17" y="20"/>
                  </a:cubicBezTo>
                  <a:cubicBezTo>
                    <a:pt x="13" y="23"/>
                    <a:pt x="6" y="22"/>
                    <a:pt x="3" y="17"/>
                  </a:cubicBezTo>
                  <a:close/>
                </a:path>
              </a:pathLst>
            </a:custGeom>
            <a:solidFill>
              <a:srgbClr val="A0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00" name="Freeform 657">
              <a:extLst>
                <a:ext uri="{FF2B5EF4-FFF2-40B4-BE49-F238E27FC236}">
                  <a16:creationId xmlns:a16="http://schemas.microsoft.com/office/drawing/2014/main" id="{6BDEB6EF-A0E3-9A42-929C-7E3440C3796A}"/>
                </a:ext>
              </a:extLst>
            </p:cNvPr>
            <p:cNvSpPr>
              <a:spLocks/>
            </p:cNvSpPr>
            <p:nvPr/>
          </p:nvSpPr>
          <p:spPr bwMode="gray">
            <a:xfrm>
              <a:off x="3385" y="1577"/>
              <a:ext cx="11" cy="11"/>
            </a:xfrm>
            <a:custGeom>
              <a:avLst/>
              <a:gdLst>
                <a:gd name="T0" fmla="*/ 3 w 23"/>
                <a:gd name="T1" fmla="*/ 17 h 23"/>
                <a:gd name="T2" fmla="*/ 5 w 23"/>
                <a:gd name="T3" fmla="*/ 3 h 23"/>
                <a:gd name="T4" fmla="*/ 19 w 23"/>
                <a:gd name="T5" fmla="*/ 6 h 23"/>
                <a:gd name="T6" fmla="*/ 17 w 23"/>
                <a:gd name="T7" fmla="*/ 20 h 23"/>
                <a:gd name="T8" fmla="*/ 3 w 23"/>
                <a:gd name="T9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3" y="17"/>
                  </a:moveTo>
                  <a:cubicBezTo>
                    <a:pt x="0" y="12"/>
                    <a:pt x="1" y="6"/>
                    <a:pt x="5" y="3"/>
                  </a:cubicBezTo>
                  <a:cubicBezTo>
                    <a:pt x="10" y="0"/>
                    <a:pt x="16" y="1"/>
                    <a:pt x="19" y="6"/>
                  </a:cubicBezTo>
                  <a:cubicBezTo>
                    <a:pt x="23" y="10"/>
                    <a:pt x="21" y="16"/>
                    <a:pt x="17" y="20"/>
                  </a:cubicBezTo>
                  <a:cubicBezTo>
                    <a:pt x="12" y="23"/>
                    <a:pt x="6" y="22"/>
                    <a:pt x="3" y="17"/>
                  </a:cubicBezTo>
                  <a:close/>
                </a:path>
              </a:pathLst>
            </a:custGeom>
            <a:solidFill>
              <a:srgbClr val="A0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01" name="Freeform 658">
              <a:extLst>
                <a:ext uri="{FF2B5EF4-FFF2-40B4-BE49-F238E27FC236}">
                  <a16:creationId xmlns:a16="http://schemas.microsoft.com/office/drawing/2014/main" id="{F28BCBB4-C1C0-8445-ACF6-25656AE6DCE4}"/>
                </a:ext>
              </a:extLst>
            </p:cNvPr>
            <p:cNvSpPr>
              <a:spLocks/>
            </p:cNvSpPr>
            <p:nvPr/>
          </p:nvSpPr>
          <p:spPr bwMode="gray">
            <a:xfrm>
              <a:off x="3387" y="1561"/>
              <a:ext cx="32" cy="24"/>
            </a:xfrm>
            <a:custGeom>
              <a:avLst/>
              <a:gdLst>
                <a:gd name="T0" fmla="*/ 57 w 66"/>
                <a:gd name="T1" fmla="*/ 2 h 50"/>
                <a:gd name="T2" fmla="*/ 3 w 66"/>
                <a:gd name="T3" fmla="*/ 39 h 50"/>
                <a:gd name="T4" fmla="*/ 1 w 66"/>
                <a:gd name="T5" fmla="*/ 46 h 50"/>
                <a:gd name="T6" fmla="*/ 2 w 66"/>
                <a:gd name="T7" fmla="*/ 47 h 50"/>
                <a:gd name="T8" fmla="*/ 9 w 66"/>
                <a:gd name="T9" fmla="*/ 48 h 50"/>
                <a:gd name="T10" fmla="*/ 63 w 66"/>
                <a:gd name="T11" fmla="*/ 10 h 50"/>
                <a:gd name="T12" fmla="*/ 64 w 66"/>
                <a:gd name="T13" fmla="*/ 4 h 50"/>
                <a:gd name="T14" fmla="*/ 64 w 66"/>
                <a:gd name="T15" fmla="*/ 3 h 50"/>
                <a:gd name="T16" fmla="*/ 57 w 66"/>
                <a:gd name="T17" fmla="*/ 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50">
                  <a:moveTo>
                    <a:pt x="57" y="2"/>
                  </a:moveTo>
                  <a:cubicBezTo>
                    <a:pt x="3" y="39"/>
                    <a:pt x="3" y="39"/>
                    <a:pt x="3" y="39"/>
                  </a:cubicBezTo>
                  <a:cubicBezTo>
                    <a:pt x="0" y="41"/>
                    <a:pt x="0" y="44"/>
                    <a:pt x="1" y="46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4" y="49"/>
                    <a:pt x="6" y="50"/>
                    <a:pt x="9" y="48"/>
                  </a:cubicBezTo>
                  <a:cubicBezTo>
                    <a:pt x="63" y="10"/>
                    <a:pt x="63" y="10"/>
                    <a:pt x="63" y="10"/>
                  </a:cubicBezTo>
                  <a:cubicBezTo>
                    <a:pt x="65" y="9"/>
                    <a:pt x="66" y="6"/>
                    <a:pt x="64" y="4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2" y="1"/>
                    <a:pt x="59" y="0"/>
                    <a:pt x="57" y="2"/>
                  </a:cubicBezTo>
                  <a:close/>
                </a:path>
              </a:pathLst>
            </a:cu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02" name="Freeform 659">
              <a:extLst>
                <a:ext uri="{FF2B5EF4-FFF2-40B4-BE49-F238E27FC236}">
                  <a16:creationId xmlns:a16="http://schemas.microsoft.com/office/drawing/2014/main" id="{C44CBB90-0FC7-C343-B77B-EF52EBCBC133}"/>
                </a:ext>
              </a:extLst>
            </p:cNvPr>
            <p:cNvSpPr>
              <a:spLocks/>
            </p:cNvSpPr>
            <p:nvPr/>
          </p:nvSpPr>
          <p:spPr bwMode="gray">
            <a:xfrm>
              <a:off x="2992" y="1365"/>
              <a:ext cx="536" cy="607"/>
            </a:xfrm>
            <a:custGeom>
              <a:avLst/>
              <a:gdLst>
                <a:gd name="T0" fmla="*/ 1089 w 1105"/>
                <a:gd name="T1" fmla="*/ 1174 h 1250"/>
                <a:gd name="T2" fmla="*/ 1018 w 1105"/>
                <a:gd name="T3" fmla="*/ 1145 h 1250"/>
                <a:gd name="T4" fmla="*/ 991 w 1105"/>
                <a:gd name="T5" fmla="*/ 1135 h 1250"/>
                <a:gd name="T6" fmla="*/ 943 w 1105"/>
                <a:gd name="T7" fmla="*/ 1119 h 1250"/>
                <a:gd name="T8" fmla="*/ 942 w 1105"/>
                <a:gd name="T9" fmla="*/ 1112 h 1250"/>
                <a:gd name="T10" fmla="*/ 987 w 1105"/>
                <a:gd name="T11" fmla="*/ 1122 h 1250"/>
                <a:gd name="T12" fmla="*/ 1070 w 1105"/>
                <a:gd name="T13" fmla="*/ 1156 h 1250"/>
                <a:gd name="T14" fmla="*/ 1083 w 1105"/>
                <a:gd name="T15" fmla="*/ 1136 h 1250"/>
                <a:gd name="T16" fmla="*/ 1033 w 1105"/>
                <a:gd name="T17" fmla="*/ 1110 h 1250"/>
                <a:gd name="T18" fmla="*/ 954 w 1105"/>
                <a:gd name="T19" fmla="*/ 1079 h 1250"/>
                <a:gd name="T20" fmla="*/ 890 w 1105"/>
                <a:gd name="T21" fmla="*/ 1060 h 1250"/>
                <a:gd name="T22" fmla="*/ 929 w 1105"/>
                <a:gd name="T23" fmla="*/ 1054 h 1250"/>
                <a:gd name="T24" fmla="*/ 967 w 1105"/>
                <a:gd name="T25" fmla="*/ 1061 h 1250"/>
                <a:gd name="T26" fmla="*/ 982 w 1105"/>
                <a:gd name="T27" fmla="*/ 1041 h 1250"/>
                <a:gd name="T28" fmla="*/ 937 w 1105"/>
                <a:gd name="T29" fmla="*/ 1024 h 1250"/>
                <a:gd name="T30" fmla="*/ 866 w 1105"/>
                <a:gd name="T31" fmla="*/ 1027 h 1250"/>
                <a:gd name="T32" fmla="*/ 787 w 1105"/>
                <a:gd name="T33" fmla="*/ 1055 h 1250"/>
                <a:gd name="T34" fmla="*/ 243 w 1105"/>
                <a:gd name="T35" fmla="*/ 757 h 1250"/>
                <a:gd name="T36" fmla="*/ 207 w 1105"/>
                <a:gd name="T37" fmla="*/ 494 h 1250"/>
                <a:gd name="T38" fmla="*/ 172 w 1105"/>
                <a:gd name="T39" fmla="*/ 112 h 1250"/>
                <a:gd name="T40" fmla="*/ 6 w 1105"/>
                <a:gd name="T41" fmla="*/ 101 h 1250"/>
                <a:gd name="T42" fmla="*/ 31 w 1105"/>
                <a:gd name="T43" fmla="*/ 452 h 1250"/>
                <a:gd name="T44" fmla="*/ 99 w 1105"/>
                <a:gd name="T45" fmla="*/ 791 h 1250"/>
                <a:gd name="T46" fmla="*/ 170 w 1105"/>
                <a:gd name="T47" fmla="*/ 901 h 1250"/>
                <a:gd name="T48" fmla="*/ 768 w 1105"/>
                <a:gd name="T49" fmla="*/ 1143 h 1250"/>
                <a:gd name="T50" fmla="*/ 848 w 1105"/>
                <a:gd name="T51" fmla="*/ 1197 h 1250"/>
                <a:gd name="T52" fmla="*/ 903 w 1105"/>
                <a:gd name="T53" fmla="*/ 1221 h 1250"/>
                <a:gd name="T54" fmla="*/ 978 w 1105"/>
                <a:gd name="T55" fmla="*/ 1243 h 1250"/>
                <a:gd name="T56" fmla="*/ 996 w 1105"/>
                <a:gd name="T57" fmla="*/ 1246 h 1250"/>
                <a:gd name="T58" fmla="*/ 1004 w 1105"/>
                <a:gd name="T59" fmla="*/ 1227 h 1250"/>
                <a:gd name="T60" fmla="*/ 963 w 1105"/>
                <a:gd name="T61" fmla="*/ 1215 h 1250"/>
                <a:gd name="T62" fmla="*/ 903 w 1105"/>
                <a:gd name="T63" fmla="*/ 1191 h 1250"/>
                <a:gd name="T64" fmla="*/ 905 w 1105"/>
                <a:gd name="T65" fmla="*/ 1187 h 1250"/>
                <a:gd name="T66" fmla="*/ 959 w 1105"/>
                <a:gd name="T67" fmla="*/ 1204 h 1250"/>
                <a:gd name="T68" fmla="*/ 985 w 1105"/>
                <a:gd name="T69" fmla="*/ 1212 h 1250"/>
                <a:gd name="T70" fmla="*/ 1051 w 1105"/>
                <a:gd name="T71" fmla="*/ 1222 h 1250"/>
                <a:gd name="T72" fmla="*/ 1060 w 1105"/>
                <a:gd name="T73" fmla="*/ 1202 h 1250"/>
                <a:gd name="T74" fmla="*/ 1008 w 1105"/>
                <a:gd name="T75" fmla="*/ 1188 h 1250"/>
                <a:gd name="T76" fmla="*/ 974 w 1105"/>
                <a:gd name="T77" fmla="*/ 1177 h 1250"/>
                <a:gd name="T78" fmla="*/ 927 w 1105"/>
                <a:gd name="T79" fmla="*/ 1159 h 1250"/>
                <a:gd name="T80" fmla="*/ 930 w 1105"/>
                <a:gd name="T81" fmla="*/ 1153 h 1250"/>
                <a:gd name="T82" fmla="*/ 998 w 1105"/>
                <a:gd name="T83" fmla="*/ 1170 h 1250"/>
                <a:gd name="T84" fmla="*/ 1079 w 1105"/>
                <a:gd name="T85" fmla="*/ 1195 h 1250"/>
                <a:gd name="T86" fmla="*/ 1089 w 1105"/>
                <a:gd name="T87" fmla="*/ 1174 h 1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05" h="1250">
                  <a:moveTo>
                    <a:pt x="1089" y="1174"/>
                  </a:moveTo>
                  <a:cubicBezTo>
                    <a:pt x="1073" y="1168"/>
                    <a:pt x="1018" y="1145"/>
                    <a:pt x="1018" y="1145"/>
                  </a:cubicBezTo>
                  <a:cubicBezTo>
                    <a:pt x="1009" y="1141"/>
                    <a:pt x="1000" y="1138"/>
                    <a:pt x="991" y="1135"/>
                  </a:cubicBezTo>
                  <a:cubicBezTo>
                    <a:pt x="943" y="1119"/>
                    <a:pt x="943" y="1119"/>
                    <a:pt x="943" y="1119"/>
                  </a:cubicBezTo>
                  <a:cubicBezTo>
                    <a:pt x="942" y="1112"/>
                    <a:pt x="942" y="1112"/>
                    <a:pt x="942" y="1112"/>
                  </a:cubicBezTo>
                  <a:cubicBezTo>
                    <a:pt x="987" y="1122"/>
                    <a:pt x="987" y="1122"/>
                    <a:pt x="987" y="1122"/>
                  </a:cubicBezTo>
                  <a:cubicBezTo>
                    <a:pt x="987" y="1122"/>
                    <a:pt x="1061" y="1153"/>
                    <a:pt x="1070" y="1156"/>
                  </a:cubicBezTo>
                  <a:cubicBezTo>
                    <a:pt x="1089" y="1162"/>
                    <a:pt x="1100" y="1145"/>
                    <a:pt x="1083" y="1136"/>
                  </a:cubicBezTo>
                  <a:cubicBezTo>
                    <a:pt x="1067" y="1128"/>
                    <a:pt x="1033" y="1110"/>
                    <a:pt x="1033" y="1110"/>
                  </a:cubicBezTo>
                  <a:cubicBezTo>
                    <a:pt x="1008" y="1097"/>
                    <a:pt x="981" y="1087"/>
                    <a:pt x="954" y="1079"/>
                  </a:cubicBezTo>
                  <a:cubicBezTo>
                    <a:pt x="890" y="1060"/>
                    <a:pt x="890" y="1060"/>
                    <a:pt x="890" y="1060"/>
                  </a:cubicBezTo>
                  <a:cubicBezTo>
                    <a:pt x="929" y="1054"/>
                    <a:pt x="929" y="1054"/>
                    <a:pt x="929" y="1054"/>
                  </a:cubicBezTo>
                  <a:cubicBezTo>
                    <a:pt x="929" y="1054"/>
                    <a:pt x="946" y="1062"/>
                    <a:pt x="967" y="1061"/>
                  </a:cubicBezTo>
                  <a:cubicBezTo>
                    <a:pt x="986" y="1061"/>
                    <a:pt x="993" y="1044"/>
                    <a:pt x="982" y="1041"/>
                  </a:cubicBezTo>
                  <a:cubicBezTo>
                    <a:pt x="951" y="1033"/>
                    <a:pt x="947" y="1027"/>
                    <a:pt x="937" y="1024"/>
                  </a:cubicBezTo>
                  <a:cubicBezTo>
                    <a:pt x="927" y="1021"/>
                    <a:pt x="878" y="1025"/>
                    <a:pt x="866" y="1027"/>
                  </a:cubicBezTo>
                  <a:cubicBezTo>
                    <a:pt x="852" y="1030"/>
                    <a:pt x="787" y="1055"/>
                    <a:pt x="787" y="1055"/>
                  </a:cubicBezTo>
                  <a:cubicBezTo>
                    <a:pt x="647" y="977"/>
                    <a:pt x="457" y="831"/>
                    <a:pt x="243" y="757"/>
                  </a:cubicBezTo>
                  <a:cubicBezTo>
                    <a:pt x="233" y="700"/>
                    <a:pt x="234" y="611"/>
                    <a:pt x="207" y="494"/>
                  </a:cubicBezTo>
                  <a:cubicBezTo>
                    <a:pt x="179" y="379"/>
                    <a:pt x="200" y="251"/>
                    <a:pt x="172" y="112"/>
                  </a:cubicBezTo>
                  <a:cubicBezTo>
                    <a:pt x="151" y="0"/>
                    <a:pt x="9" y="27"/>
                    <a:pt x="6" y="101"/>
                  </a:cubicBezTo>
                  <a:cubicBezTo>
                    <a:pt x="0" y="224"/>
                    <a:pt x="19" y="355"/>
                    <a:pt x="31" y="452"/>
                  </a:cubicBezTo>
                  <a:cubicBezTo>
                    <a:pt x="46" y="579"/>
                    <a:pt x="88" y="749"/>
                    <a:pt x="99" y="791"/>
                  </a:cubicBezTo>
                  <a:cubicBezTo>
                    <a:pt x="111" y="841"/>
                    <a:pt x="113" y="870"/>
                    <a:pt x="170" y="901"/>
                  </a:cubicBezTo>
                  <a:cubicBezTo>
                    <a:pt x="302" y="970"/>
                    <a:pt x="626" y="1097"/>
                    <a:pt x="768" y="1143"/>
                  </a:cubicBezTo>
                  <a:cubicBezTo>
                    <a:pt x="768" y="1143"/>
                    <a:pt x="810" y="1178"/>
                    <a:pt x="848" y="1197"/>
                  </a:cubicBezTo>
                  <a:cubicBezTo>
                    <a:pt x="864" y="1205"/>
                    <a:pt x="885" y="1214"/>
                    <a:pt x="903" y="1221"/>
                  </a:cubicBezTo>
                  <a:cubicBezTo>
                    <a:pt x="928" y="1230"/>
                    <a:pt x="953" y="1238"/>
                    <a:pt x="978" y="1243"/>
                  </a:cubicBezTo>
                  <a:cubicBezTo>
                    <a:pt x="978" y="1243"/>
                    <a:pt x="984" y="1243"/>
                    <a:pt x="996" y="1246"/>
                  </a:cubicBezTo>
                  <a:cubicBezTo>
                    <a:pt x="1016" y="1250"/>
                    <a:pt x="1020" y="1233"/>
                    <a:pt x="1004" y="1227"/>
                  </a:cubicBezTo>
                  <a:cubicBezTo>
                    <a:pt x="989" y="1222"/>
                    <a:pt x="963" y="1215"/>
                    <a:pt x="963" y="1215"/>
                  </a:cubicBezTo>
                  <a:cubicBezTo>
                    <a:pt x="903" y="1191"/>
                    <a:pt x="903" y="1191"/>
                    <a:pt x="903" y="1191"/>
                  </a:cubicBezTo>
                  <a:cubicBezTo>
                    <a:pt x="905" y="1187"/>
                    <a:pt x="905" y="1187"/>
                    <a:pt x="905" y="1187"/>
                  </a:cubicBezTo>
                  <a:cubicBezTo>
                    <a:pt x="959" y="1204"/>
                    <a:pt x="959" y="1204"/>
                    <a:pt x="959" y="1204"/>
                  </a:cubicBezTo>
                  <a:cubicBezTo>
                    <a:pt x="968" y="1207"/>
                    <a:pt x="977" y="1210"/>
                    <a:pt x="985" y="1212"/>
                  </a:cubicBezTo>
                  <a:cubicBezTo>
                    <a:pt x="985" y="1212"/>
                    <a:pt x="1037" y="1220"/>
                    <a:pt x="1051" y="1222"/>
                  </a:cubicBezTo>
                  <a:cubicBezTo>
                    <a:pt x="1066" y="1225"/>
                    <a:pt x="1075" y="1207"/>
                    <a:pt x="1060" y="1202"/>
                  </a:cubicBezTo>
                  <a:cubicBezTo>
                    <a:pt x="1044" y="1198"/>
                    <a:pt x="1008" y="1188"/>
                    <a:pt x="1008" y="1188"/>
                  </a:cubicBezTo>
                  <a:cubicBezTo>
                    <a:pt x="996" y="1185"/>
                    <a:pt x="985" y="1181"/>
                    <a:pt x="974" y="1177"/>
                  </a:cubicBezTo>
                  <a:cubicBezTo>
                    <a:pt x="927" y="1159"/>
                    <a:pt x="927" y="1159"/>
                    <a:pt x="927" y="1159"/>
                  </a:cubicBezTo>
                  <a:cubicBezTo>
                    <a:pt x="930" y="1153"/>
                    <a:pt x="930" y="1153"/>
                    <a:pt x="930" y="1153"/>
                  </a:cubicBezTo>
                  <a:cubicBezTo>
                    <a:pt x="930" y="1153"/>
                    <a:pt x="962" y="1159"/>
                    <a:pt x="998" y="1170"/>
                  </a:cubicBezTo>
                  <a:cubicBezTo>
                    <a:pt x="1040" y="1182"/>
                    <a:pt x="1072" y="1193"/>
                    <a:pt x="1079" y="1195"/>
                  </a:cubicBezTo>
                  <a:cubicBezTo>
                    <a:pt x="1099" y="1200"/>
                    <a:pt x="1105" y="1180"/>
                    <a:pt x="1089" y="1174"/>
                  </a:cubicBezTo>
                  <a:close/>
                </a:path>
              </a:pathLst>
            </a:custGeom>
            <a:solidFill>
              <a:srgbClr val="EEC7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03" name="Freeform 660">
              <a:extLst>
                <a:ext uri="{FF2B5EF4-FFF2-40B4-BE49-F238E27FC236}">
                  <a16:creationId xmlns:a16="http://schemas.microsoft.com/office/drawing/2014/main" id="{FA00B8F1-6D55-BB43-99EC-D99E05DBE5EF}"/>
                </a:ext>
              </a:extLst>
            </p:cNvPr>
            <p:cNvSpPr>
              <a:spLocks/>
            </p:cNvSpPr>
            <p:nvPr/>
          </p:nvSpPr>
          <p:spPr bwMode="gray">
            <a:xfrm>
              <a:off x="3554" y="1575"/>
              <a:ext cx="50" cy="43"/>
            </a:xfrm>
            <a:custGeom>
              <a:avLst/>
              <a:gdLst>
                <a:gd name="T0" fmla="*/ 4 w 103"/>
                <a:gd name="T1" fmla="*/ 16 h 89"/>
                <a:gd name="T2" fmla="*/ 12 w 103"/>
                <a:gd name="T3" fmla="*/ 43 h 89"/>
                <a:gd name="T4" fmla="*/ 37 w 103"/>
                <a:gd name="T5" fmla="*/ 77 h 89"/>
                <a:gd name="T6" fmla="*/ 52 w 103"/>
                <a:gd name="T7" fmla="*/ 85 h 89"/>
                <a:gd name="T8" fmla="*/ 85 w 103"/>
                <a:gd name="T9" fmla="*/ 89 h 89"/>
                <a:gd name="T10" fmla="*/ 103 w 103"/>
                <a:gd name="T11" fmla="*/ 64 h 89"/>
                <a:gd name="T12" fmla="*/ 103 w 103"/>
                <a:gd name="T13" fmla="*/ 61 h 89"/>
                <a:gd name="T14" fmla="*/ 56 w 103"/>
                <a:gd name="T15" fmla="*/ 62 h 89"/>
                <a:gd name="T16" fmla="*/ 33 w 103"/>
                <a:gd name="T17" fmla="*/ 36 h 89"/>
                <a:gd name="T18" fmla="*/ 4 w 103"/>
                <a:gd name="T19" fmla="*/ 16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3" h="89">
                  <a:moveTo>
                    <a:pt x="4" y="16"/>
                  </a:moveTo>
                  <a:cubicBezTo>
                    <a:pt x="8" y="28"/>
                    <a:pt x="10" y="35"/>
                    <a:pt x="12" y="43"/>
                  </a:cubicBezTo>
                  <a:cubicBezTo>
                    <a:pt x="15" y="50"/>
                    <a:pt x="28" y="68"/>
                    <a:pt x="37" y="77"/>
                  </a:cubicBezTo>
                  <a:cubicBezTo>
                    <a:pt x="41" y="82"/>
                    <a:pt x="46" y="84"/>
                    <a:pt x="52" y="85"/>
                  </a:cubicBezTo>
                  <a:cubicBezTo>
                    <a:pt x="85" y="89"/>
                    <a:pt x="85" y="89"/>
                    <a:pt x="85" y="89"/>
                  </a:cubicBezTo>
                  <a:cubicBezTo>
                    <a:pt x="92" y="80"/>
                    <a:pt x="100" y="69"/>
                    <a:pt x="103" y="64"/>
                  </a:cubicBezTo>
                  <a:cubicBezTo>
                    <a:pt x="103" y="63"/>
                    <a:pt x="103" y="62"/>
                    <a:pt x="103" y="61"/>
                  </a:cubicBezTo>
                  <a:cubicBezTo>
                    <a:pt x="93" y="62"/>
                    <a:pt x="56" y="62"/>
                    <a:pt x="56" y="62"/>
                  </a:cubicBezTo>
                  <a:cubicBezTo>
                    <a:pt x="56" y="62"/>
                    <a:pt x="42" y="47"/>
                    <a:pt x="33" y="36"/>
                  </a:cubicBezTo>
                  <a:cubicBezTo>
                    <a:pt x="24" y="0"/>
                    <a:pt x="0" y="4"/>
                    <a:pt x="4" y="16"/>
                  </a:cubicBezTo>
                  <a:close/>
                </a:path>
              </a:pathLst>
            </a:custGeom>
            <a:solidFill>
              <a:srgbClr val="C68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04" name="Freeform 661">
              <a:extLst>
                <a:ext uri="{FF2B5EF4-FFF2-40B4-BE49-F238E27FC236}">
                  <a16:creationId xmlns:a16="http://schemas.microsoft.com/office/drawing/2014/main" id="{F5C510C5-B5F1-9642-B303-C44BA0FBED4D}"/>
                </a:ext>
              </a:extLst>
            </p:cNvPr>
            <p:cNvSpPr>
              <a:spLocks/>
            </p:cNvSpPr>
            <p:nvPr/>
          </p:nvSpPr>
          <p:spPr bwMode="gray">
            <a:xfrm>
              <a:off x="3545" y="1582"/>
              <a:ext cx="58" cy="45"/>
            </a:xfrm>
            <a:custGeom>
              <a:avLst/>
              <a:gdLst>
                <a:gd name="T0" fmla="*/ 7 w 120"/>
                <a:gd name="T1" fmla="*/ 23 h 92"/>
                <a:gd name="T2" fmla="*/ 23 w 120"/>
                <a:gd name="T3" fmla="*/ 52 h 92"/>
                <a:gd name="T4" fmla="*/ 60 w 120"/>
                <a:gd name="T5" fmla="*/ 86 h 92"/>
                <a:gd name="T6" fmla="*/ 80 w 120"/>
                <a:gd name="T7" fmla="*/ 91 h 92"/>
                <a:gd name="T8" fmla="*/ 95 w 120"/>
                <a:gd name="T9" fmla="*/ 90 h 92"/>
                <a:gd name="T10" fmla="*/ 120 w 120"/>
                <a:gd name="T11" fmla="*/ 54 h 92"/>
                <a:gd name="T12" fmla="*/ 78 w 120"/>
                <a:gd name="T13" fmla="*/ 63 h 92"/>
                <a:gd name="T14" fmla="*/ 46 w 120"/>
                <a:gd name="T15" fmla="*/ 40 h 92"/>
                <a:gd name="T16" fmla="*/ 7 w 120"/>
                <a:gd name="T17" fmla="*/ 23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0" h="92">
                  <a:moveTo>
                    <a:pt x="7" y="23"/>
                  </a:moveTo>
                  <a:cubicBezTo>
                    <a:pt x="15" y="35"/>
                    <a:pt x="19" y="44"/>
                    <a:pt x="23" y="52"/>
                  </a:cubicBezTo>
                  <a:cubicBezTo>
                    <a:pt x="28" y="60"/>
                    <a:pt x="48" y="77"/>
                    <a:pt x="60" y="86"/>
                  </a:cubicBezTo>
                  <a:cubicBezTo>
                    <a:pt x="66" y="90"/>
                    <a:pt x="73" y="92"/>
                    <a:pt x="80" y="91"/>
                  </a:cubicBezTo>
                  <a:cubicBezTo>
                    <a:pt x="95" y="90"/>
                    <a:pt x="95" y="90"/>
                    <a:pt x="95" y="90"/>
                  </a:cubicBezTo>
                  <a:cubicBezTo>
                    <a:pt x="100" y="82"/>
                    <a:pt x="113" y="64"/>
                    <a:pt x="120" y="54"/>
                  </a:cubicBezTo>
                  <a:cubicBezTo>
                    <a:pt x="103" y="58"/>
                    <a:pt x="78" y="63"/>
                    <a:pt x="78" y="63"/>
                  </a:cubicBezTo>
                  <a:cubicBezTo>
                    <a:pt x="78" y="63"/>
                    <a:pt x="59" y="49"/>
                    <a:pt x="46" y="40"/>
                  </a:cubicBezTo>
                  <a:cubicBezTo>
                    <a:pt x="26" y="0"/>
                    <a:pt x="0" y="11"/>
                    <a:pt x="7" y="23"/>
                  </a:cubicBezTo>
                  <a:close/>
                </a:path>
              </a:pathLst>
            </a:custGeom>
            <a:solidFill>
              <a:srgbClr val="D3A0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05" name="Freeform 662">
              <a:extLst>
                <a:ext uri="{FF2B5EF4-FFF2-40B4-BE49-F238E27FC236}">
                  <a16:creationId xmlns:a16="http://schemas.microsoft.com/office/drawing/2014/main" id="{58B1A210-AEBB-334F-82F8-18F4AF8692E0}"/>
                </a:ext>
              </a:extLst>
            </p:cNvPr>
            <p:cNvSpPr>
              <a:spLocks/>
            </p:cNvSpPr>
            <p:nvPr/>
          </p:nvSpPr>
          <p:spPr bwMode="gray">
            <a:xfrm>
              <a:off x="3536" y="1589"/>
              <a:ext cx="64" cy="45"/>
            </a:xfrm>
            <a:custGeom>
              <a:avLst/>
              <a:gdLst>
                <a:gd name="T0" fmla="*/ 8 w 131"/>
                <a:gd name="T1" fmla="*/ 25 h 92"/>
                <a:gd name="T2" fmla="*/ 27 w 131"/>
                <a:gd name="T3" fmla="*/ 54 h 92"/>
                <a:gd name="T4" fmla="*/ 67 w 131"/>
                <a:gd name="T5" fmla="*/ 87 h 92"/>
                <a:gd name="T6" fmla="*/ 88 w 131"/>
                <a:gd name="T7" fmla="*/ 91 h 92"/>
                <a:gd name="T8" fmla="*/ 102 w 131"/>
                <a:gd name="T9" fmla="*/ 89 h 92"/>
                <a:gd name="T10" fmla="*/ 109 w 131"/>
                <a:gd name="T11" fmla="*/ 80 h 92"/>
                <a:gd name="T12" fmla="*/ 131 w 131"/>
                <a:gd name="T13" fmla="*/ 49 h 92"/>
                <a:gd name="T14" fmla="*/ 84 w 131"/>
                <a:gd name="T15" fmla="*/ 62 h 92"/>
                <a:gd name="T16" fmla="*/ 50 w 131"/>
                <a:gd name="T17" fmla="*/ 40 h 92"/>
                <a:gd name="T18" fmla="*/ 8 w 131"/>
                <a:gd name="T19" fmla="*/ 25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1" h="92">
                  <a:moveTo>
                    <a:pt x="8" y="25"/>
                  </a:moveTo>
                  <a:cubicBezTo>
                    <a:pt x="17" y="37"/>
                    <a:pt x="22" y="46"/>
                    <a:pt x="27" y="54"/>
                  </a:cubicBezTo>
                  <a:cubicBezTo>
                    <a:pt x="32" y="62"/>
                    <a:pt x="54" y="79"/>
                    <a:pt x="67" y="87"/>
                  </a:cubicBezTo>
                  <a:cubicBezTo>
                    <a:pt x="73" y="91"/>
                    <a:pt x="81" y="92"/>
                    <a:pt x="88" y="91"/>
                  </a:cubicBezTo>
                  <a:cubicBezTo>
                    <a:pt x="102" y="89"/>
                    <a:pt x="102" y="89"/>
                    <a:pt x="102" y="89"/>
                  </a:cubicBezTo>
                  <a:cubicBezTo>
                    <a:pt x="109" y="80"/>
                    <a:pt x="109" y="80"/>
                    <a:pt x="109" y="80"/>
                  </a:cubicBezTo>
                  <a:cubicBezTo>
                    <a:pt x="109" y="80"/>
                    <a:pt x="121" y="63"/>
                    <a:pt x="131" y="49"/>
                  </a:cubicBezTo>
                  <a:cubicBezTo>
                    <a:pt x="113" y="55"/>
                    <a:pt x="84" y="62"/>
                    <a:pt x="84" y="62"/>
                  </a:cubicBezTo>
                  <a:cubicBezTo>
                    <a:pt x="84" y="62"/>
                    <a:pt x="64" y="49"/>
                    <a:pt x="50" y="40"/>
                  </a:cubicBezTo>
                  <a:cubicBezTo>
                    <a:pt x="27" y="0"/>
                    <a:pt x="0" y="13"/>
                    <a:pt x="8" y="25"/>
                  </a:cubicBezTo>
                  <a:close/>
                </a:path>
              </a:pathLst>
            </a:custGeom>
            <a:solidFill>
              <a:srgbClr val="DDAF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06" name="Freeform 663">
              <a:extLst>
                <a:ext uri="{FF2B5EF4-FFF2-40B4-BE49-F238E27FC236}">
                  <a16:creationId xmlns:a16="http://schemas.microsoft.com/office/drawing/2014/main" id="{815ED680-C2AB-D942-BF5B-3E8EA3E7E955}"/>
                </a:ext>
              </a:extLst>
            </p:cNvPr>
            <p:cNvSpPr>
              <a:spLocks/>
            </p:cNvSpPr>
            <p:nvPr/>
          </p:nvSpPr>
          <p:spPr bwMode="gray">
            <a:xfrm>
              <a:off x="3530" y="1558"/>
              <a:ext cx="132" cy="67"/>
            </a:xfrm>
            <a:custGeom>
              <a:avLst/>
              <a:gdLst>
                <a:gd name="T0" fmla="*/ 132 w 132"/>
                <a:gd name="T1" fmla="*/ 10 h 67"/>
                <a:gd name="T2" fmla="*/ 128 w 132"/>
                <a:gd name="T3" fmla="*/ 0 h 67"/>
                <a:gd name="T4" fmla="*/ 0 w 132"/>
                <a:gd name="T5" fmla="*/ 57 h 67"/>
                <a:gd name="T6" fmla="*/ 4 w 132"/>
                <a:gd name="T7" fmla="*/ 67 h 67"/>
                <a:gd name="T8" fmla="*/ 132 w 132"/>
                <a:gd name="T9" fmla="*/ 1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67">
                  <a:moveTo>
                    <a:pt x="132" y="10"/>
                  </a:moveTo>
                  <a:lnTo>
                    <a:pt x="128" y="0"/>
                  </a:lnTo>
                  <a:lnTo>
                    <a:pt x="0" y="57"/>
                  </a:lnTo>
                  <a:lnTo>
                    <a:pt x="4" y="67"/>
                  </a:lnTo>
                  <a:lnTo>
                    <a:pt x="132" y="10"/>
                  </a:lnTo>
                  <a:close/>
                </a:path>
              </a:pathLst>
            </a:custGeom>
            <a:solidFill>
              <a:srgbClr val="3C57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07" name="Freeform 664">
              <a:extLst>
                <a:ext uri="{FF2B5EF4-FFF2-40B4-BE49-F238E27FC236}">
                  <a16:creationId xmlns:a16="http://schemas.microsoft.com/office/drawing/2014/main" id="{8CA092CD-12C9-B14E-A6D5-48E157209D6A}"/>
                </a:ext>
              </a:extLst>
            </p:cNvPr>
            <p:cNvSpPr>
              <a:spLocks/>
            </p:cNvSpPr>
            <p:nvPr/>
          </p:nvSpPr>
          <p:spPr bwMode="gray">
            <a:xfrm>
              <a:off x="3540" y="1593"/>
              <a:ext cx="42" cy="28"/>
            </a:xfrm>
            <a:custGeom>
              <a:avLst/>
              <a:gdLst>
                <a:gd name="T0" fmla="*/ 42 w 42"/>
                <a:gd name="T1" fmla="*/ 12 h 28"/>
                <a:gd name="T2" fmla="*/ 36 w 42"/>
                <a:gd name="T3" fmla="*/ 0 h 28"/>
                <a:gd name="T4" fmla="*/ 0 w 42"/>
                <a:gd name="T5" fmla="*/ 16 h 28"/>
                <a:gd name="T6" fmla="*/ 6 w 42"/>
                <a:gd name="T7" fmla="*/ 28 h 28"/>
                <a:gd name="T8" fmla="*/ 42 w 42"/>
                <a:gd name="T9" fmla="*/ 1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8">
                  <a:moveTo>
                    <a:pt x="42" y="12"/>
                  </a:moveTo>
                  <a:lnTo>
                    <a:pt x="36" y="0"/>
                  </a:lnTo>
                  <a:lnTo>
                    <a:pt x="0" y="16"/>
                  </a:lnTo>
                  <a:lnTo>
                    <a:pt x="6" y="28"/>
                  </a:lnTo>
                  <a:lnTo>
                    <a:pt x="42" y="12"/>
                  </a:ln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08" name="Freeform 665">
              <a:extLst>
                <a:ext uri="{FF2B5EF4-FFF2-40B4-BE49-F238E27FC236}">
                  <a16:creationId xmlns:a16="http://schemas.microsoft.com/office/drawing/2014/main" id="{48A12482-6E94-0F41-B53C-D97BAE8A8965}"/>
                </a:ext>
              </a:extLst>
            </p:cNvPr>
            <p:cNvSpPr>
              <a:spLocks/>
            </p:cNvSpPr>
            <p:nvPr/>
          </p:nvSpPr>
          <p:spPr bwMode="gray">
            <a:xfrm>
              <a:off x="3520" y="1615"/>
              <a:ext cx="14" cy="10"/>
            </a:xfrm>
            <a:custGeom>
              <a:avLst/>
              <a:gdLst>
                <a:gd name="T0" fmla="*/ 14 w 14"/>
                <a:gd name="T1" fmla="*/ 9 h 10"/>
                <a:gd name="T2" fmla="*/ 0 w 14"/>
                <a:gd name="T3" fmla="*/ 10 h 10"/>
                <a:gd name="T4" fmla="*/ 10 w 14"/>
                <a:gd name="T5" fmla="*/ 0 h 10"/>
                <a:gd name="T6" fmla="*/ 14 w 14"/>
                <a:gd name="T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0">
                  <a:moveTo>
                    <a:pt x="14" y="9"/>
                  </a:moveTo>
                  <a:lnTo>
                    <a:pt x="0" y="10"/>
                  </a:lnTo>
                  <a:lnTo>
                    <a:pt x="10" y="0"/>
                  </a:lnTo>
                  <a:lnTo>
                    <a:pt x="14" y="9"/>
                  </a:lnTo>
                  <a:close/>
                </a:path>
              </a:pathLst>
            </a:custGeom>
            <a:solidFill>
              <a:srgbClr val="94D8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09" name="Freeform 666">
              <a:extLst>
                <a:ext uri="{FF2B5EF4-FFF2-40B4-BE49-F238E27FC236}">
                  <a16:creationId xmlns:a16="http://schemas.microsoft.com/office/drawing/2014/main" id="{F264DCA7-87B5-684F-9C4C-E66B123B940B}"/>
                </a:ext>
              </a:extLst>
            </p:cNvPr>
            <p:cNvSpPr>
              <a:spLocks/>
            </p:cNvSpPr>
            <p:nvPr/>
          </p:nvSpPr>
          <p:spPr bwMode="gray">
            <a:xfrm>
              <a:off x="3520" y="1623"/>
              <a:ext cx="3" cy="3"/>
            </a:xfrm>
            <a:custGeom>
              <a:avLst/>
              <a:gdLst>
                <a:gd name="T0" fmla="*/ 0 w 3"/>
                <a:gd name="T1" fmla="*/ 3 h 3"/>
                <a:gd name="T2" fmla="*/ 0 w 3"/>
                <a:gd name="T3" fmla="*/ 1 h 3"/>
                <a:gd name="T4" fmla="*/ 2 w 3"/>
                <a:gd name="T5" fmla="*/ 0 h 3"/>
                <a:gd name="T6" fmla="*/ 3 w 3"/>
                <a:gd name="T7" fmla="*/ 2 h 3"/>
                <a:gd name="T8" fmla="*/ 0 w 3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lnTo>
                    <a:pt x="0" y="1"/>
                  </a:lnTo>
                  <a:lnTo>
                    <a:pt x="2" y="0"/>
                  </a:lnTo>
                  <a:lnTo>
                    <a:pt x="3" y="2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4A45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10" name="Freeform 667">
              <a:extLst>
                <a:ext uri="{FF2B5EF4-FFF2-40B4-BE49-F238E27FC236}">
                  <a16:creationId xmlns:a16="http://schemas.microsoft.com/office/drawing/2014/main" id="{6EBD0F4E-C939-E745-8817-8EAD36BB5C45}"/>
                </a:ext>
              </a:extLst>
            </p:cNvPr>
            <p:cNvSpPr>
              <a:spLocks/>
            </p:cNvSpPr>
            <p:nvPr/>
          </p:nvSpPr>
          <p:spPr bwMode="gray">
            <a:xfrm>
              <a:off x="3317" y="1136"/>
              <a:ext cx="444" cy="509"/>
            </a:xfrm>
            <a:custGeom>
              <a:avLst/>
              <a:gdLst>
                <a:gd name="T0" fmla="*/ 828 w 914"/>
                <a:gd name="T1" fmla="*/ 164 h 1048"/>
                <a:gd name="T2" fmla="*/ 461 w 914"/>
                <a:gd name="T3" fmla="*/ 60 h 1048"/>
                <a:gd name="T4" fmla="*/ 114 w 914"/>
                <a:gd name="T5" fmla="*/ 3 h 1048"/>
                <a:gd name="T6" fmla="*/ 110 w 914"/>
                <a:gd name="T7" fmla="*/ 170 h 1048"/>
                <a:gd name="T8" fmla="*/ 487 w 914"/>
                <a:gd name="T9" fmla="*/ 239 h 1048"/>
                <a:gd name="T10" fmla="*/ 715 w 914"/>
                <a:gd name="T11" fmla="*/ 292 h 1048"/>
                <a:gd name="T12" fmla="*/ 595 w 914"/>
                <a:gd name="T13" fmla="*/ 830 h 1048"/>
                <a:gd name="T14" fmla="*/ 556 w 914"/>
                <a:gd name="T15" fmla="*/ 852 h 1048"/>
                <a:gd name="T16" fmla="*/ 495 w 914"/>
                <a:gd name="T17" fmla="*/ 916 h 1048"/>
                <a:gd name="T18" fmla="*/ 474 w 914"/>
                <a:gd name="T19" fmla="*/ 956 h 1048"/>
                <a:gd name="T20" fmla="*/ 519 w 914"/>
                <a:gd name="T21" fmla="*/ 932 h 1048"/>
                <a:gd name="T22" fmla="*/ 556 w 914"/>
                <a:gd name="T23" fmla="*/ 914 h 1048"/>
                <a:gd name="T24" fmla="*/ 591 w 914"/>
                <a:gd name="T25" fmla="*/ 968 h 1048"/>
                <a:gd name="T26" fmla="*/ 560 w 914"/>
                <a:gd name="T27" fmla="*/ 1013 h 1048"/>
                <a:gd name="T28" fmla="*/ 490 w 914"/>
                <a:gd name="T29" fmla="*/ 995 h 1048"/>
                <a:gd name="T30" fmla="*/ 470 w 914"/>
                <a:gd name="T31" fmla="*/ 1012 h 1048"/>
                <a:gd name="T32" fmla="*/ 554 w 914"/>
                <a:gd name="T33" fmla="*/ 1044 h 1048"/>
                <a:gd name="T34" fmla="*/ 585 w 914"/>
                <a:gd name="T35" fmla="*/ 1037 h 1048"/>
                <a:gd name="T36" fmla="*/ 653 w 914"/>
                <a:gd name="T37" fmla="*/ 985 h 1048"/>
                <a:gd name="T38" fmla="*/ 664 w 914"/>
                <a:gd name="T39" fmla="*/ 859 h 1048"/>
                <a:gd name="T40" fmla="*/ 891 w 914"/>
                <a:gd name="T41" fmla="*/ 281 h 1048"/>
                <a:gd name="T42" fmla="*/ 828 w 914"/>
                <a:gd name="T43" fmla="*/ 164 h 1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14" h="1048">
                  <a:moveTo>
                    <a:pt x="828" y="164"/>
                  </a:moveTo>
                  <a:cubicBezTo>
                    <a:pt x="787" y="150"/>
                    <a:pt x="587" y="86"/>
                    <a:pt x="461" y="60"/>
                  </a:cubicBezTo>
                  <a:cubicBezTo>
                    <a:pt x="366" y="40"/>
                    <a:pt x="237" y="9"/>
                    <a:pt x="114" y="3"/>
                  </a:cubicBezTo>
                  <a:cubicBezTo>
                    <a:pt x="40" y="0"/>
                    <a:pt x="0" y="139"/>
                    <a:pt x="110" y="170"/>
                  </a:cubicBezTo>
                  <a:cubicBezTo>
                    <a:pt x="246" y="210"/>
                    <a:pt x="376" y="202"/>
                    <a:pt x="487" y="239"/>
                  </a:cubicBezTo>
                  <a:cubicBezTo>
                    <a:pt x="583" y="271"/>
                    <a:pt x="660" y="281"/>
                    <a:pt x="715" y="292"/>
                  </a:cubicBezTo>
                  <a:cubicBezTo>
                    <a:pt x="643" y="480"/>
                    <a:pt x="630" y="689"/>
                    <a:pt x="595" y="830"/>
                  </a:cubicBezTo>
                  <a:cubicBezTo>
                    <a:pt x="579" y="836"/>
                    <a:pt x="569" y="839"/>
                    <a:pt x="556" y="852"/>
                  </a:cubicBezTo>
                  <a:cubicBezTo>
                    <a:pt x="541" y="864"/>
                    <a:pt x="498" y="907"/>
                    <a:pt x="495" y="916"/>
                  </a:cubicBezTo>
                  <a:cubicBezTo>
                    <a:pt x="490" y="933"/>
                    <a:pt x="481" y="945"/>
                    <a:pt x="474" y="956"/>
                  </a:cubicBezTo>
                  <a:cubicBezTo>
                    <a:pt x="469" y="964"/>
                    <a:pt x="505" y="971"/>
                    <a:pt x="519" y="932"/>
                  </a:cubicBezTo>
                  <a:cubicBezTo>
                    <a:pt x="534" y="925"/>
                    <a:pt x="545" y="920"/>
                    <a:pt x="556" y="914"/>
                  </a:cubicBezTo>
                  <a:cubicBezTo>
                    <a:pt x="568" y="908"/>
                    <a:pt x="594" y="947"/>
                    <a:pt x="591" y="968"/>
                  </a:cubicBezTo>
                  <a:cubicBezTo>
                    <a:pt x="584" y="979"/>
                    <a:pt x="560" y="1013"/>
                    <a:pt x="560" y="1013"/>
                  </a:cubicBezTo>
                  <a:cubicBezTo>
                    <a:pt x="560" y="1013"/>
                    <a:pt x="512" y="997"/>
                    <a:pt x="490" y="995"/>
                  </a:cubicBezTo>
                  <a:cubicBezTo>
                    <a:pt x="466" y="992"/>
                    <a:pt x="454" y="1006"/>
                    <a:pt x="470" y="1012"/>
                  </a:cubicBezTo>
                  <a:cubicBezTo>
                    <a:pt x="503" y="1023"/>
                    <a:pt x="533" y="1038"/>
                    <a:pt x="554" y="1044"/>
                  </a:cubicBezTo>
                  <a:cubicBezTo>
                    <a:pt x="567" y="1048"/>
                    <a:pt x="569" y="1048"/>
                    <a:pt x="585" y="1037"/>
                  </a:cubicBezTo>
                  <a:cubicBezTo>
                    <a:pt x="613" y="1016"/>
                    <a:pt x="651" y="993"/>
                    <a:pt x="653" y="985"/>
                  </a:cubicBezTo>
                  <a:cubicBezTo>
                    <a:pt x="664" y="859"/>
                    <a:pt x="664" y="859"/>
                    <a:pt x="664" y="859"/>
                  </a:cubicBezTo>
                  <a:cubicBezTo>
                    <a:pt x="731" y="718"/>
                    <a:pt x="868" y="362"/>
                    <a:pt x="891" y="281"/>
                  </a:cubicBezTo>
                  <a:cubicBezTo>
                    <a:pt x="914" y="198"/>
                    <a:pt x="876" y="181"/>
                    <a:pt x="828" y="164"/>
                  </a:cubicBezTo>
                  <a:close/>
                </a:path>
              </a:pathLst>
            </a:custGeom>
            <a:solidFill>
              <a:srgbClr val="EEC7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11" name="Freeform 668">
              <a:extLst>
                <a:ext uri="{FF2B5EF4-FFF2-40B4-BE49-F238E27FC236}">
                  <a16:creationId xmlns:a16="http://schemas.microsoft.com/office/drawing/2014/main" id="{AD157778-6F8B-D14F-A8AD-6BEAD586C46E}"/>
                </a:ext>
              </a:extLst>
            </p:cNvPr>
            <p:cNvSpPr>
              <a:spLocks/>
            </p:cNvSpPr>
            <p:nvPr/>
          </p:nvSpPr>
          <p:spPr bwMode="gray">
            <a:xfrm>
              <a:off x="2994" y="1131"/>
              <a:ext cx="423" cy="348"/>
            </a:xfrm>
            <a:custGeom>
              <a:avLst/>
              <a:gdLst>
                <a:gd name="T0" fmla="*/ 180 w 872"/>
                <a:gd name="T1" fmla="*/ 692 h 715"/>
                <a:gd name="T2" fmla="*/ 239 w 872"/>
                <a:gd name="T3" fmla="*/ 679 h 715"/>
                <a:gd name="T4" fmla="*/ 457 w 872"/>
                <a:gd name="T5" fmla="*/ 678 h 715"/>
                <a:gd name="T6" fmla="*/ 566 w 872"/>
                <a:gd name="T7" fmla="*/ 530 h 715"/>
                <a:gd name="T8" fmla="*/ 744 w 872"/>
                <a:gd name="T9" fmla="*/ 483 h 715"/>
                <a:gd name="T10" fmla="*/ 827 w 872"/>
                <a:gd name="T11" fmla="*/ 288 h 715"/>
                <a:gd name="T12" fmla="*/ 872 w 872"/>
                <a:gd name="T13" fmla="*/ 216 h 715"/>
                <a:gd name="T14" fmla="*/ 800 w 872"/>
                <a:gd name="T15" fmla="*/ 12 h 715"/>
                <a:gd name="T16" fmla="*/ 337 w 872"/>
                <a:gd name="T17" fmla="*/ 158 h 715"/>
                <a:gd name="T18" fmla="*/ 0 w 872"/>
                <a:gd name="T19" fmla="*/ 562 h 715"/>
                <a:gd name="T20" fmla="*/ 180 w 872"/>
                <a:gd name="T21" fmla="*/ 692 h 7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2" h="715">
                  <a:moveTo>
                    <a:pt x="180" y="692"/>
                  </a:moveTo>
                  <a:cubicBezTo>
                    <a:pt x="194" y="691"/>
                    <a:pt x="211" y="687"/>
                    <a:pt x="239" y="679"/>
                  </a:cubicBezTo>
                  <a:cubicBezTo>
                    <a:pt x="314" y="715"/>
                    <a:pt x="410" y="711"/>
                    <a:pt x="457" y="678"/>
                  </a:cubicBezTo>
                  <a:cubicBezTo>
                    <a:pt x="512" y="639"/>
                    <a:pt x="555" y="537"/>
                    <a:pt x="566" y="530"/>
                  </a:cubicBezTo>
                  <a:cubicBezTo>
                    <a:pt x="569" y="528"/>
                    <a:pt x="690" y="521"/>
                    <a:pt x="744" y="483"/>
                  </a:cubicBezTo>
                  <a:cubicBezTo>
                    <a:pt x="791" y="451"/>
                    <a:pt x="830" y="368"/>
                    <a:pt x="827" y="288"/>
                  </a:cubicBezTo>
                  <a:cubicBezTo>
                    <a:pt x="855" y="251"/>
                    <a:pt x="864" y="235"/>
                    <a:pt x="872" y="216"/>
                  </a:cubicBezTo>
                  <a:cubicBezTo>
                    <a:pt x="817" y="129"/>
                    <a:pt x="804" y="75"/>
                    <a:pt x="800" y="12"/>
                  </a:cubicBezTo>
                  <a:cubicBezTo>
                    <a:pt x="706" y="0"/>
                    <a:pt x="518" y="37"/>
                    <a:pt x="337" y="158"/>
                  </a:cubicBezTo>
                  <a:cubicBezTo>
                    <a:pt x="146" y="286"/>
                    <a:pt x="22" y="477"/>
                    <a:pt x="0" y="562"/>
                  </a:cubicBezTo>
                  <a:cubicBezTo>
                    <a:pt x="57" y="578"/>
                    <a:pt x="155" y="653"/>
                    <a:pt x="180" y="692"/>
                  </a:cubicBezTo>
                  <a:close/>
                </a:path>
              </a:pathLst>
            </a:custGeom>
            <a:solidFill>
              <a:srgbClr val="ED9D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12" name="Freeform 669">
              <a:extLst>
                <a:ext uri="{FF2B5EF4-FFF2-40B4-BE49-F238E27FC236}">
                  <a16:creationId xmlns:a16="http://schemas.microsoft.com/office/drawing/2014/main" id="{AA9352B2-2735-C342-939F-A6D29E013661}"/>
                </a:ext>
              </a:extLst>
            </p:cNvPr>
            <p:cNvSpPr>
              <a:spLocks/>
            </p:cNvSpPr>
            <p:nvPr/>
          </p:nvSpPr>
          <p:spPr bwMode="gray">
            <a:xfrm>
              <a:off x="3300" y="1154"/>
              <a:ext cx="155" cy="178"/>
            </a:xfrm>
            <a:custGeom>
              <a:avLst/>
              <a:gdLst>
                <a:gd name="T0" fmla="*/ 75 w 319"/>
                <a:gd name="T1" fmla="*/ 58 h 366"/>
                <a:gd name="T2" fmla="*/ 147 w 319"/>
                <a:gd name="T3" fmla="*/ 331 h 366"/>
                <a:gd name="T4" fmla="*/ 243 w 319"/>
                <a:gd name="T5" fmla="*/ 363 h 366"/>
                <a:gd name="T6" fmla="*/ 292 w 319"/>
                <a:gd name="T7" fmla="*/ 188 h 366"/>
                <a:gd name="T8" fmla="*/ 75 w 319"/>
                <a:gd name="T9" fmla="*/ 58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9" h="366">
                  <a:moveTo>
                    <a:pt x="75" y="58"/>
                  </a:moveTo>
                  <a:cubicBezTo>
                    <a:pt x="0" y="114"/>
                    <a:pt x="40" y="254"/>
                    <a:pt x="147" y="331"/>
                  </a:cubicBezTo>
                  <a:cubicBezTo>
                    <a:pt x="195" y="366"/>
                    <a:pt x="243" y="363"/>
                    <a:pt x="243" y="363"/>
                  </a:cubicBezTo>
                  <a:cubicBezTo>
                    <a:pt x="243" y="363"/>
                    <a:pt x="319" y="274"/>
                    <a:pt x="292" y="188"/>
                  </a:cubicBezTo>
                  <a:cubicBezTo>
                    <a:pt x="265" y="102"/>
                    <a:pt x="152" y="0"/>
                    <a:pt x="75" y="58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13" name="Freeform 670">
              <a:extLst>
                <a:ext uri="{FF2B5EF4-FFF2-40B4-BE49-F238E27FC236}">
                  <a16:creationId xmlns:a16="http://schemas.microsoft.com/office/drawing/2014/main" id="{6FBA28CE-FFBF-9244-9E24-0769CA70C084}"/>
                </a:ext>
              </a:extLst>
            </p:cNvPr>
            <p:cNvSpPr>
              <a:spLocks/>
            </p:cNvSpPr>
            <p:nvPr/>
          </p:nvSpPr>
          <p:spPr bwMode="gray">
            <a:xfrm>
              <a:off x="2966" y="1027"/>
              <a:ext cx="393" cy="418"/>
            </a:xfrm>
            <a:custGeom>
              <a:avLst/>
              <a:gdLst>
                <a:gd name="T0" fmla="*/ 690 w 808"/>
                <a:gd name="T1" fmla="*/ 239 h 862"/>
                <a:gd name="T2" fmla="*/ 178 w 808"/>
                <a:gd name="T3" fmla="*/ 109 h 862"/>
                <a:gd name="T4" fmla="*/ 127 w 808"/>
                <a:gd name="T5" fmla="*/ 636 h 862"/>
                <a:gd name="T6" fmla="*/ 590 w 808"/>
                <a:gd name="T7" fmla="*/ 794 h 862"/>
                <a:gd name="T8" fmla="*/ 665 w 808"/>
                <a:gd name="T9" fmla="*/ 813 h 862"/>
                <a:gd name="T10" fmla="*/ 674 w 808"/>
                <a:gd name="T11" fmla="*/ 738 h 862"/>
                <a:gd name="T12" fmla="*/ 690 w 808"/>
                <a:gd name="T13" fmla="*/ 239 h 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8" h="862">
                  <a:moveTo>
                    <a:pt x="690" y="239"/>
                  </a:moveTo>
                  <a:cubicBezTo>
                    <a:pt x="563" y="58"/>
                    <a:pt x="333" y="0"/>
                    <a:pt x="178" y="109"/>
                  </a:cubicBezTo>
                  <a:cubicBezTo>
                    <a:pt x="22" y="219"/>
                    <a:pt x="0" y="455"/>
                    <a:pt x="127" y="636"/>
                  </a:cubicBezTo>
                  <a:cubicBezTo>
                    <a:pt x="242" y="799"/>
                    <a:pt x="438" y="862"/>
                    <a:pt x="590" y="794"/>
                  </a:cubicBezTo>
                  <a:cubicBezTo>
                    <a:pt x="609" y="821"/>
                    <a:pt x="642" y="829"/>
                    <a:pt x="665" y="813"/>
                  </a:cubicBezTo>
                  <a:cubicBezTo>
                    <a:pt x="688" y="797"/>
                    <a:pt x="691" y="764"/>
                    <a:pt x="674" y="738"/>
                  </a:cubicBezTo>
                  <a:cubicBezTo>
                    <a:pt x="798" y="619"/>
                    <a:pt x="808" y="406"/>
                    <a:pt x="690" y="239"/>
                  </a:cubicBezTo>
                  <a:close/>
                </a:path>
              </a:pathLst>
            </a:custGeom>
            <a:solidFill>
              <a:srgbClr val="F2C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14" name="Freeform 671">
              <a:extLst>
                <a:ext uri="{FF2B5EF4-FFF2-40B4-BE49-F238E27FC236}">
                  <a16:creationId xmlns:a16="http://schemas.microsoft.com/office/drawing/2014/main" id="{EDE36FAC-F4BE-6446-9395-2D4432F57D74}"/>
                </a:ext>
              </a:extLst>
            </p:cNvPr>
            <p:cNvSpPr>
              <a:spLocks/>
            </p:cNvSpPr>
            <p:nvPr/>
          </p:nvSpPr>
          <p:spPr bwMode="gray">
            <a:xfrm>
              <a:off x="2935" y="948"/>
              <a:ext cx="452" cy="476"/>
            </a:xfrm>
            <a:custGeom>
              <a:avLst/>
              <a:gdLst>
                <a:gd name="T0" fmla="*/ 172 w 930"/>
                <a:gd name="T1" fmla="*/ 794 h 980"/>
                <a:gd name="T2" fmla="*/ 296 w 930"/>
                <a:gd name="T3" fmla="*/ 904 h 980"/>
                <a:gd name="T4" fmla="*/ 448 w 930"/>
                <a:gd name="T5" fmla="*/ 876 h 980"/>
                <a:gd name="T6" fmla="*/ 249 w 930"/>
                <a:gd name="T7" fmla="*/ 477 h 980"/>
                <a:gd name="T8" fmla="*/ 470 w 930"/>
                <a:gd name="T9" fmla="*/ 861 h 980"/>
                <a:gd name="T10" fmla="*/ 836 w 930"/>
                <a:gd name="T11" fmla="*/ 687 h 980"/>
                <a:gd name="T12" fmla="*/ 834 w 930"/>
                <a:gd name="T13" fmla="*/ 317 h 980"/>
                <a:gd name="T14" fmla="*/ 218 w 930"/>
                <a:gd name="T15" fmla="*/ 266 h 980"/>
                <a:gd name="T16" fmla="*/ 172 w 930"/>
                <a:gd name="T17" fmla="*/ 794 h 9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0" h="980">
                  <a:moveTo>
                    <a:pt x="172" y="794"/>
                  </a:moveTo>
                  <a:cubicBezTo>
                    <a:pt x="202" y="836"/>
                    <a:pt x="257" y="875"/>
                    <a:pt x="296" y="904"/>
                  </a:cubicBezTo>
                  <a:cubicBezTo>
                    <a:pt x="339" y="912"/>
                    <a:pt x="413" y="955"/>
                    <a:pt x="448" y="876"/>
                  </a:cubicBezTo>
                  <a:cubicBezTo>
                    <a:pt x="317" y="683"/>
                    <a:pt x="253" y="492"/>
                    <a:pt x="249" y="477"/>
                  </a:cubicBezTo>
                  <a:cubicBezTo>
                    <a:pt x="255" y="493"/>
                    <a:pt x="389" y="770"/>
                    <a:pt x="470" y="861"/>
                  </a:cubicBezTo>
                  <a:cubicBezTo>
                    <a:pt x="702" y="980"/>
                    <a:pt x="732" y="672"/>
                    <a:pt x="836" y="687"/>
                  </a:cubicBezTo>
                  <a:cubicBezTo>
                    <a:pt x="930" y="599"/>
                    <a:pt x="888" y="413"/>
                    <a:pt x="834" y="317"/>
                  </a:cubicBezTo>
                  <a:cubicBezTo>
                    <a:pt x="700" y="79"/>
                    <a:pt x="408" y="0"/>
                    <a:pt x="218" y="266"/>
                  </a:cubicBezTo>
                  <a:cubicBezTo>
                    <a:pt x="0" y="310"/>
                    <a:pt x="44" y="613"/>
                    <a:pt x="172" y="794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15" name="Freeform 672">
              <a:extLst>
                <a:ext uri="{FF2B5EF4-FFF2-40B4-BE49-F238E27FC236}">
                  <a16:creationId xmlns:a16="http://schemas.microsoft.com/office/drawing/2014/main" id="{A92F5DD3-1672-0F44-8885-7CA4D3867F90}"/>
                </a:ext>
              </a:extLst>
            </p:cNvPr>
            <p:cNvSpPr>
              <a:spLocks/>
            </p:cNvSpPr>
            <p:nvPr/>
          </p:nvSpPr>
          <p:spPr bwMode="gray">
            <a:xfrm>
              <a:off x="3620" y="2573"/>
              <a:ext cx="551" cy="323"/>
            </a:xfrm>
            <a:custGeom>
              <a:avLst/>
              <a:gdLst>
                <a:gd name="T0" fmla="*/ 1122 w 1136"/>
                <a:gd name="T1" fmla="*/ 616 h 665"/>
                <a:gd name="T2" fmla="*/ 1071 w 1136"/>
                <a:gd name="T3" fmla="*/ 664 h 665"/>
                <a:gd name="T4" fmla="*/ 49 w 1136"/>
                <a:gd name="T5" fmla="*/ 638 h 665"/>
                <a:gd name="T6" fmla="*/ 1 w 1136"/>
                <a:gd name="T7" fmla="*/ 588 h 665"/>
                <a:gd name="T8" fmla="*/ 14 w 1136"/>
                <a:gd name="T9" fmla="*/ 49 h 665"/>
                <a:gd name="T10" fmla="*/ 65 w 1136"/>
                <a:gd name="T11" fmla="*/ 1 h 665"/>
                <a:gd name="T12" fmla="*/ 1087 w 1136"/>
                <a:gd name="T13" fmla="*/ 26 h 665"/>
                <a:gd name="T14" fmla="*/ 1135 w 1136"/>
                <a:gd name="T15" fmla="*/ 77 h 665"/>
                <a:gd name="T16" fmla="*/ 1122 w 1136"/>
                <a:gd name="T17" fmla="*/ 616 h 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36" h="665">
                  <a:moveTo>
                    <a:pt x="1122" y="616"/>
                  </a:moveTo>
                  <a:cubicBezTo>
                    <a:pt x="1121" y="643"/>
                    <a:pt x="1098" y="665"/>
                    <a:pt x="1071" y="664"/>
                  </a:cubicBezTo>
                  <a:cubicBezTo>
                    <a:pt x="49" y="638"/>
                    <a:pt x="49" y="638"/>
                    <a:pt x="49" y="638"/>
                  </a:cubicBezTo>
                  <a:cubicBezTo>
                    <a:pt x="22" y="638"/>
                    <a:pt x="0" y="615"/>
                    <a:pt x="1" y="588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5" y="22"/>
                    <a:pt x="38" y="0"/>
                    <a:pt x="65" y="1"/>
                  </a:cubicBezTo>
                  <a:cubicBezTo>
                    <a:pt x="1087" y="26"/>
                    <a:pt x="1087" y="26"/>
                    <a:pt x="1087" y="26"/>
                  </a:cubicBezTo>
                  <a:cubicBezTo>
                    <a:pt x="1114" y="27"/>
                    <a:pt x="1136" y="50"/>
                    <a:pt x="1135" y="77"/>
                  </a:cubicBezTo>
                  <a:lnTo>
                    <a:pt x="1122" y="6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16" name="Freeform 673">
              <a:extLst>
                <a:ext uri="{FF2B5EF4-FFF2-40B4-BE49-F238E27FC236}">
                  <a16:creationId xmlns:a16="http://schemas.microsoft.com/office/drawing/2014/main" id="{B306D2B5-0800-5147-9F58-B60A2BC013F3}"/>
                </a:ext>
              </a:extLst>
            </p:cNvPr>
            <p:cNvSpPr>
              <a:spLocks/>
            </p:cNvSpPr>
            <p:nvPr/>
          </p:nvSpPr>
          <p:spPr bwMode="gray">
            <a:xfrm>
              <a:off x="3638" y="2589"/>
              <a:ext cx="517" cy="202"/>
            </a:xfrm>
            <a:custGeom>
              <a:avLst/>
              <a:gdLst>
                <a:gd name="T0" fmla="*/ 513 w 517"/>
                <a:gd name="T1" fmla="*/ 202 h 202"/>
                <a:gd name="T2" fmla="*/ 0 w 517"/>
                <a:gd name="T3" fmla="*/ 189 h 202"/>
                <a:gd name="T4" fmla="*/ 5 w 517"/>
                <a:gd name="T5" fmla="*/ 0 h 202"/>
                <a:gd name="T6" fmla="*/ 517 w 517"/>
                <a:gd name="T7" fmla="*/ 13 h 202"/>
                <a:gd name="T8" fmla="*/ 513 w 517"/>
                <a:gd name="T9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7" h="202">
                  <a:moveTo>
                    <a:pt x="513" y="202"/>
                  </a:moveTo>
                  <a:lnTo>
                    <a:pt x="0" y="189"/>
                  </a:lnTo>
                  <a:lnTo>
                    <a:pt x="5" y="0"/>
                  </a:lnTo>
                  <a:lnTo>
                    <a:pt x="517" y="13"/>
                  </a:lnTo>
                  <a:lnTo>
                    <a:pt x="513" y="202"/>
                  </a:lnTo>
                  <a:close/>
                </a:path>
              </a:pathLst>
            </a:custGeom>
            <a:solidFill>
              <a:srgbClr val="CBD4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17" name="Freeform 674">
              <a:extLst>
                <a:ext uri="{FF2B5EF4-FFF2-40B4-BE49-F238E27FC236}">
                  <a16:creationId xmlns:a16="http://schemas.microsoft.com/office/drawing/2014/main" id="{B9FDF2F1-F936-AD4E-B153-64FEF4DF340D}"/>
                </a:ext>
              </a:extLst>
            </p:cNvPr>
            <p:cNvSpPr>
              <a:spLocks/>
            </p:cNvSpPr>
            <p:nvPr/>
          </p:nvSpPr>
          <p:spPr bwMode="gray">
            <a:xfrm>
              <a:off x="3827" y="2794"/>
              <a:ext cx="132" cy="86"/>
            </a:xfrm>
            <a:custGeom>
              <a:avLst/>
              <a:gdLst>
                <a:gd name="T0" fmla="*/ 268 w 272"/>
                <a:gd name="T1" fmla="*/ 158 h 177"/>
                <a:gd name="T2" fmla="*/ 247 w 272"/>
                <a:gd name="T3" fmla="*/ 177 h 177"/>
                <a:gd name="T4" fmla="*/ 20 w 272"/>
                <a:gd name="T5" fmla="*/ 171 h 177"/>
                <a:gd name="T6" fmla="*/ 0 w 272"/>
                <a:gd name="T7" fmla="*/ 151 h 177"/>
                <a:gd name="T8" fmla="*/ 4 w 272"/>
                <a:gd name="T9" fmla="*/ 20 h 177"/>
                <a:gd name="T10" fmla="*/ 24 w 272"/>
                <a:gd name="T11" fmla="*/ 0 h 177"/>
                <a:gd name="T12" fmla="*/ 252 w 272"/>
                <a:gd name="T13" fmla="*/ 6 h 177"/>
                <a:gd name="T14" fmla="*/ 271 w 272"/>
                <a:gd name="T15" fmla="*/ 27 h 177"/>
                <a:gd name="T16" fmla="*/ 268 w 272"/>
                <a:gd name="T17" fmla="*/ 158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2" h="177">
                  <a:moveTo>
                    <a:pt x="268" y="158"/>
                  </a:moveTo>
                  <a:cubicBezTo>
                    <a:pt x="268" y="169"/>
                    <a:pt x="258" y="177"/>
                    <a:pt x="247" y="177"/>
                  </a:cubicBezTo>
                  <a:cubicBezTo>
                    <a:pt x="20" y="171"/>
                    <a:pt x="20" y="171"/>
                    <a:pt x="20" y="171"/>
                  </a:cubicBezTo>
                  <a:cubicBezTo>
                    <a:pt x="9" y="171"/>
                    <a:pt x="0" y="162"/>
                    <a:pt x="0" y="151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9"/>
                    <a:pt x="13" y="0"/>
                    <a:pt x="24" y="0"/>
                  </a:cubicBezTo>
                  <a:cubicBezTo>
                    <a:pt x="252" y="6"/>
                    <a:pt x="252" y="6"/>
                    <a:pt x="252" y="6"/>
                  </a:cubicBezTo>
                  <a:cubicBezTo>
                    <a:pt x="263" y="6"/>
                    <a:pt x="272" y="15"/>
                    <a:pt x="271" y="27"/>
                  </a:cubicBezTo>
                  <a:lnTo>
                    <a:pt x="268" y="158"/>
                  </a:lnTo>
                  <a:close/>
                </a:path>
              </a:pathLst>
            </a:custGeom>
            <a:solidFill>
              <a:srgbClr val="CBD4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18" name="Freeform 675">
              <a:extLst>
                <a:ext uri="{FF2B5EF4-FFF2-40B4-BE49-F238E27FC236}">
                  <a16:creationId xmlns:a16="http://schemas.microsoft.com/office/drawing/2014/main" id="{61959BE1-5F98-664C-BF3E-DAC23DE3AABF}"/>
                </a:ext>
              </a:extLst>
            </p:cNvPr>
            <p:cNvSpPr>
              <a:spLocks/>
            </p:cNvSpPr>
            <p:nvPr/>
          </p:nvSpPr>
          <p:spPr bwMode="gray">
            <a:xfrm>
              <a:off x="3613" y="2481"/>
              <a:ext cx="577" cy="35"/>
            </a:xfrm>
            <a:custGeom>
              <a:avLst/>
              <a:gdLst>
                <a:gd name="T0" fmla="*/ 21 w 1189"/>
                <a:gd name="T1" fmla="*/ 28 h 72"/>
                <a:gd name="T2" fmla="*/ 1168 w 1189"/>
                <a:gd name="T3" fmla="*/ 57 h 72"/>
                <a:gd name="T4" fmla="*/ 1188 w 1189"/>
                <a:gd name="T5" fmla="*/ 72 h 72"/>
                <a:gd name="T6" fmla="*/ 1188 w 1189"/>
                <a:gd name="T7" fmla="*/ 72 h 72"/>
                <a:gd name="T8" fmla="*/ 1188 w 1189"/>
                <a:gd name="T9" fmla="*/ 45 h 72"/>
                <a:gd name="T10" fmla="*/ 1168 w 1189"/>
                <a:gd name="T11" fmla="*/ 29 h 72"/>
                <a:gd name="T12" fmla="*/ 21 w 1189"/>
                <a:gd name="T13" fmla="*/ 1 h 72"/>
                <a:gd name="T14" fmla="*/ 0 w 1189"/>
                <a:gd name="T15" fmla="*/ 15 h 72"/>
                <a:gd name="T16" fmla="*/ 0 w 1189"/>
                <a:gd name="T17" fmla="*/ 43 h 72"/>
                <a:gd name="T18" fmla="*/ 21 w 1189"/>
                <a:gd name="T19" fmla="*/ 2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89" h="72">
                  <a:moveTo>
                    <a:pt x="21" y="28"/>
                  </a:moveTo>
                  <a:cubicBezTo>
                    <a:pt x="403" y="38"/>
                    <a:pt x="785" y="47"/>
                    <a:pt x="1168" y="57"/>
                  </a:cubicBezTo>
                  <a:cubicBezTo>
                    <a:pt x="1182" y="57"/>
                    <a:pt x="1188" y="63"/>
                    <a:pt x="1188" y="72"/>
                  </a:cubicBezTo>
                  <a:cubicBezTo>
                    <a:pt x="1188" y="72"/>
                    <a:pt x="1188" y="72"/>
                    <a:pt x="1188" y="72"/>
                  </a:cubicBezTo>
                  <a:cubicBezTo>
                    <a:pt x="1188" y="68"/>
                    <a:pt x="1188" y="48"/>
                    <a:pt x="1188" y="45"/>
                  </a:cubicBezTo>
                  <a:cubicBezTo>
                    <a:pt x="1189" y="36"/>
                    <a:pt x="1183" y="30"/>
                    <a:pt x="1168" y="29"/>
                  </a:cubicBezTo>
                  <a:cubicBezTo>
                    <a:pt x="786" y="20"/>
                    <a:pt x="404" y="10"/>
                    <a:pt x="21" y="1"/>
                  </a:cubicBezTo>
                  <a:cubicBezTo>
                    <a:pt x="7" y="0"/>
                    <a:pt x="1" y="6"/>
                    <a:pt x="0" y="15"/>
                  </a:cubicBezTo>
                  <a:cubicBezTo>
                    <a:pt x="0" y="18"/>
                    <a:pt x="0" y="37"/>
                    <a:pt x="0" y="43"/>
                  </a:cubicBezTo>
                  <a:cubicBezTo>
                    <a:pt x="0" y="34"/>
                    <a:pt x="6" y="28"/>
                    <a:pt x="21" y="28"/>
                  </a:cubicBezTo>
                  <a:close/>
                </a:path>
              </a:pathLst>
            </a:custGeom>
            <a:solidFill>
              <a:srgbClr val="DDE6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19" name="Rectangle 676">
              <a:extLst>
                <a:ext uri="{FF2B5EF4-FFF2-40B4-BE49-F238E27FC236}">
                  <a16:creationId xmlns:a16="http://schemas.microsoft.com/office/drawing/2014/main" id="{8A3AFB0B-E5D5-D648-9FF6-838079EBEB7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613" y="2502"/>
              <a:ext cx="1" cy="1"/>
            </a:xfrm>
            <a:prstGeom prst="rect">
              <a:avLst/>
            </a:prstGeom>
            <a:solidFill>
              <a:srgbClr val="DDE6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20" name="Freeform 677">
              <a:extLst>
                <a:ext uri="{FF2B5EF4-FFF2-40B4-BE49-F238E27FC236}">
                  <a16:creationId xmlns:a16="http://schemas.microsoft.com/office/drawing/2014/main" id="{FBFB787A-1B7D-8E48-9A25-F6B719D02189}"/>
                </a:ext>
              </a:extLst>
            </p:cNvPr>
            <p:cNvSpPr>
              <a:spLocks/>
            </p:cNvSpPr>
            <p:nvPr/>
          </p:nvSpPr>
          <p:spPr bwMode="gray">
            <a:xfrm>
              <a:off x="3611" y="2495"/>
              <a:ext cx="580" cy="91"/>
            </a:xfrm>
            <a:custGeom>
              <a:avLst/>
              <a:gdLst>
                <a:gd name="T0" fmla="*/ 1153 w 1193"/>
                <a:gd name="T1" fmla="*/ 164 h 189"/>
                <a:gd name="T2" fmla="*/ 1121 w 1193"/>
                <a:gd name="T3" fmla="*/ 189 h 189"/>
                <a:gd name="T4" fmla="*/ 65 w 1193"/>
                <a:gd name="T5" fmla="*/ 162 h 189"/>
                <a:gd name="T6" fmla="*/ 34 w 1193"/>
                <a:gd name="T7" fmla="*/ 136 h 189"/>
                <a:gd name="T8" fmla="*/ 4 w 1193"/>
                <a:gd name="T9" fmla="*/ 25 h 189"/>
                <a:gd name="T10" fmla="*/ 24 w 1193"/>
                <a:gd name="T11" fmla="*/ 0 h 189"/>
                <a:gd name="T12" fmla="*/ 1171 w 1193"/>
                <a:gd name="T13" fmla="*/ 29 h 189"/>
                <a:gd name="T14" fmla="*/ 1189 w 1193"/>
                <a:gd name="T15" fmla="*/ 54 h 189"/>
                <a:gd name="T16" fmla="*/ 1153 w 1193"/>
                <a:gd name="T17" fmla="*/ 164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93" h="189">
                  <a:moveTo>
                    <a:pt x="1153" y="164"/>
                  </a:moveTo>
                  <a:cubicBezTo>
                    <a:pt x="1149" y="178"/>
                    <a:pt x="1138" y="189"/>
                    <a:pt x="1121" y="189"/>
                  </a:cubicBezTo>
                  <a:cubicBezTo>
                    <a:pt x="769" y="180"/>
                    <a:pt x="417" y="171"/>
                    <a:pt x="65" y="162"/>
                  </a:cubicBezTo>
                  <a:cubicBezTo>
                    <a:pt x="48" y="162"/>
                    <a:pt x="38" y="150"/>
                    <a:pt x="34" y="136"/>
                  </a:cubicBezTo>
                  <a:cubicBezTo>
                    <a:pt x="24" y="99"/>
                    <a:pt x="14" y="62"/>
                    <a:pt x="4" y="25"/>
                  </a:cubicBezTo>
                  <a:cubicBezTo>
                    <a:pt x="0" y="11"/>
                    <a:pt x="4" y="0"/>
                    <a:pt x="24" y="0"/>
                  </a:cubicBezTo>
                  <a:cubicBezTo>
                    <a:pt x="406" y="10"/>
                    <a:pt x="788" y="19"/>
                    <a:pt x="1171" y="29"/>
                  </a:cubicBezTo>
                  <a:cubicBezTo>
                    <a:pt x="1191" y="29"/>
                    <a:pt x="1193" y="41"/>
                    <a:pt x="1189" y="54"/>
                  </a:cubicBezTo>
                  <a:cubicBezTo>
                    <a:pt x="1177" y="91"/>
                    <a:pt x="1165" y="128"/>
                    <a:pt x="1153" y="164"/>
                  </a:cubicBez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21" name="Freeform 678">
              <a:extLst>
                <a:ext uri="{FF2B5EF4-FFF2-40B4-BE49-F238E27FC236}">
                  <a16:creationId xmlns:a16="http://schemas.microsoft.com/office/drawing/2014/main" id="{7ABD4236-15BA-9C46-A0EF-0B982D104CDE}"/>
                </a:ext>
              </a:extLst>
            </p:cNvPr>
            <p:cNvSpPr>
              <a:spLocks/>
            </p:cNvSpPr>
            <p:nvPr/>
          </p:nvSpPr>
          <p:spPr bwMode="gray">
            <a:xfrm>
              <a:off x="3630" y="2503"/>
              <a:ext cx="542" cy="75"/>
            </a:xfrm>
            <a:custGeom>
              <a:avLst/>
              <a:gdLst>
                <a:gd name="T0" fmla="*/ 1117 w 1117"/>
                <a:gd name="T1" fmla="*/ 28 h 153"/>
                <a:gd name="T2" fmla="*/ 1079 w 1117"/>
                <a:gd name="T3" fmla="*/ 153 h 153"/>
                <a:gd name="T4" fmla="*/ 32 w 1117"/>
                <a:gd name="T5" fmla="*/ 127 h 153"/>
                <a:gd name="T6" fmla="*/ 0 w 1117"/>
                <a:gd name="T7" fmla="*/ 0 h 153"/>
                <a:gd name="T8" fmla="*/ 1117 w 1117"/>
                <a:gd name="T9" fmla="*/ 28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7" h="153">
                  <a:moveTo>
                    <a:pt x="1117" y="28"/>
                  </a:moveTo>
                  <a:cubicBezTo>
                    <a:pt x="1105" y="70"/>
                    <a:pt x="1092" y="111"/>
                    <a:pt x="1079" y="153"/>
                  </a:cubicBezTo>
                  <a:cubicBezTo>
                    <a:pt x="730" y="144"/>
                    <a:pt x="381" y="136"/>
                    <a:pt x="32" y="127"/>
                  </a:cubicBezTo>
                  <a:cubicBezTo>
                    <a:pt x="21" y="85"/>
                    <a:pt x="11" y="42"/>
                    <a:pt x="0" y="0"/>
                  </a:cubicBezTo>
                  <a:cubicBezTo>
                    <a:pt x="372" y="9"/>
                    <a:pt x="745" y="19"/>
                    <a:pt x="1117" y="28"/>
                  </a:cubicBezTo>
                  <a:close/>
                </a:path>
              </a:pathLst>
            </a:custGeom>
            <a:solidFill>
              <a:srgbClr val="9B9A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22" name="Freeform 679">
              <a:extLst>
                <a:ext uri="{FF2B5EF4-FFF2-40B4-BE49-F238E27FC236}">
                  <a16:creationId xmlns:a16="http://schemas.microsoft.com/office/drawing/2014/main" id="{4C395DF4-5601-E24B-BAA9-DEB0F3B957D1}"/>
                </a:ext>
              </a:extLst>
            </p:cNvPr>
            <p:cNvSpPr>
              <a:spLocks/>
            </p:cNvSpPr>
            <p:nvPr/>
          </p:nvSpPr>
          <p:spPr bwMode="gray">
            <a:xfrm>
              <a:off x="3688" y="2575"/>
              <a:ext cx="423" cy="22"/>
            </a:xfrm>
            <a:custGeom>
              <a:avLst/>
              <a:gdLst>
                <a:gd name="T0" fmla="*/ 0 w 423"/>
                <a:gd name="T1" fmla="*/ 0 h 22"/>
                <a:gd name="T2" fmla="*/ 0 w 423"/>
                <a:gd name="T3" fmla="*/ 11 h 22"/>
                <a:gd name="T4" fmla="*/ 423 w 423"/>
                <a:gd name="T5" fmla="*/ 22 h 22"/>
                <a:gd name="T6" fmla="*/ 423 w 423"/>
                <a:gd name="T7" fmla="*/ 10 h 22"/>
                <a:gd name="T8" fmla="*/ 0 w 423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3" h="22">
                  <a:moveTo>
                    <a:pt x="0" y="0"/>
                  </a:moveTo>
                  <a:lnTo>
                    <a:pt x="0" y="11"/>
                  </a:lnTo>
                  <a:lnTo>
                    <a:pt x="423" y="22"/>
                  </a:lnTo>
                  <a:lnTo>
                    <a:pt x="423" y="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23" name="Freeform 680">
              <a:extLst>
                <a:ext uri="{FF2B5EF4-FFF2-40B4-BE49-F238E27FC236}">
                  <a16:creationId xmlns:a16="http://schemas.microsoft.com/office/drawing/2014/main" id="{C57C0097-D614-B847-A4B1-ABEADD8645E5}"/>
                </a:ext>
              </a:extLst>
            </p:cNvPr>
            <p:cNvSpPr>
              <a:spLocks/>
            </p:cNvSpPr>
            <p:nvPr/>
          </p:nvSpPr>
          <p:spPr bwMode="gray">
            <a:xfrm>
              <a:off x="3675" y="2598"/>
              <a:ext cx="27" cy="9"/>
            </a:xfrm>
            <a:custGeom>
              <a:avLst/>
              <a:gdLst>
                <a:gd name="T0" fmla="*/ 55 w 55"/>
                <a:gd name="T1" fmla="*/ 12 h 20"/>
                <a:gd name="T2" fmla="*/ 46 w 55"/>
                <a:gd name="T3" fmla="*/ 20 h 20"/>
                <a:gd name="T4" fmla="*/ 9 w 55"/>
                <a:gd name="T5" fmla="*/ 19 h 20"/>
                <a:gd name="T6" fmla="*/ 1 w 55"/>
                <a:gd name="T7" fmla="*/ 10 h 20"/>
                <a:gd name="T8" fmla="*/ 1 w 55"/>
                <a:gd name="T9" fmla="*/ 9 h 20"/>
                <a:gd name="T10" fmla="*/ 9 w 55"/>
                <a:gd name="T11" fmla="*/ 1 h 20"/>
                <a:gd name="T12" fmla="*/ 46 w 55"/>
                <a:gd name="T13" fmla="*/ 2 h 20"/>
                <a:gd name="T14" fmla="*/ 55 w 55"/>
                <a:gd name="T15" fmla="*/ 10 h 20"/>
                <a:gd name="T16" fmla="*/ 55 w 55"/>
                <a:gd name="T17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20">
                  <a:moveTo>
                    <a:pt x="55" y="12"/>
                  </a:moveTo>
                  <a:cubicBezTo>
                    <a:pt x="55" y="17"/>
                    <a:pt x="51" y="20"/>
                    <a:pt x="46" y="20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4" y="19"/>
                    <a:pt x="0" y="15"/>
                    <a:pt x="1" y="1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4"/>
                    <a:pt x="5" y="0"/>
                    <a:pt x="9" y="1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51" y="2"/>
                    <a:pt x="55" y="6"/>
                    <a:pt x="55" y="10"/>
                  </a:cubicBezTo>
                  <a:lnTo>
                    <a:pt x="55" y="12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24" name="Freeform 681">
              <a:extLst>
                <a:ext uri="{FF2B5EF4-FFF2-40B4-BE49-F238E27FC236}">
                  <a16:creationId xmlns:a16="http://schemas.microsoft.com/office/drawing/2014/main" id="{0978CEEE-1831-3B49-B495-E8280183CA94}"/>
                </a:ext>
              </a:extLst>
            </p:cNvPr>
            <p:cNvSpPr>
              <a:spLocks/>
            </p:cNvSpPr>
            <p:nvPr/>
          </p:nvSpPr>
          <p:spPr bwMode="gray">
            <a:xfrm>
              <a:off x="4096" y="2608"/>
              <a:ext cx="26" cy="10"/>
            </a:xfrm>
            <a:custGeom>
              <a:avLst/>
              <a:gdLst>
                <a:gd name="T0" fmla="*/ 55 w 55"/>
                <a:gd name="T1" fmla="*/ 12 h 20"/>
                <a:gd name="T2" fmla="*/ 46 w 55"/>
                <a:gd name="T3" fmla="*/ 20 h 20"/>
                <a:gd name="T4" fmla="*/ 9 w 55"/>
                <a:gd name="T5" fmla="*/ 19 h 20"/>
                <a:gd name="T6" fmla="*/ 1 w 55"/>
                <a:gd name="T7" fmla="*/ 10 h 20"/>
                <a:gd name="T8" fmla="*/ 1 w 55"/>
                <a:gd name="T9" fmla="*/ 9 h 20"/>
                <a:gd name="T10" fmla="*/ 9 w 55"/>
                <a:gd name="T11" fmla="*/ 0 h 20"/>
                <a:gd name="T12" fmla="*/ 46 w 55"/>
                <a:gd name="T13" fmla="*/ 1 h 20"/>
                <a:gd name="T14" fmla="*/ 55 w 55"/>
                <a:gd name="T15" fmla="*/ 10 h 20"/>
                <a:gd name="T16" fmla="*/ 55 w 55"/>
                <a:gd name="T17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20">
                  <a:moveTo>
                    <a:pt x="55" y="12"/>
                  </a:moveTo>
                  <a:cubicBezTo>
                    <a:pt x="55" y="16"/>
                    <a:pt x="51" y="20"/>
                    <a:pt x="46" y="20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4" y="19"/>
                    <a:pt x="0" y="15"/>
                    <a:pt x="1" y="1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4"/>
                    <a:pt x="5" y="0"/>
                    <a:pt x="9" y="0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51" y="1"/>
                    <a:pt x="55" y="5"/>
                    <a:pt x="55" y="10"/>
                  </a:cubicBezTo>
                  <a:lnTo>
                    <a:pt x="55" y="12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25" name="Freeform 682">
              <a:extLst>
                <a:ext uri="{FF2B5EF4-FFF2-40B4-BE49-F238E27FC236}">
                  <a16:creationId xmlns:a16="http://schemas.microsoft.com/office/drawing/2014/main" id="{DD24FBBA-2E30-7545-9B88-B926EDCF016F}"/>
                </a:ext>
              </a:extLst>
            </p:cNvPr>
            <p:cNvSpPr>
              <a:spLocks/>
            </p:cNvSpPr>
            <p:nvPr/>
          </p:nvSpPr>
          <p:spPr bwMode="gray">
            <a:xfrm>
              <a:off x="4064" y="2608"/>
              <a:ext cx="26" cy="9"/>
            </a:xfrm>
            <a:custGeom>
              <a:avLst/>
              <a:gdLst>
                <a:gd name="T0" fmla="*/ 54 w 55"/>
                <a:gd name="T1" fmla="*/ 11 h 20"/>
                <a:gd name="T2" fmla="*/ 45 w 55"/>
                <a:gd name="T3" fmla="*/ 19 h 20"/>
                <a:gd name="T4" fmla="*/ 8 w 55"/>
                <a:gd name="T5" fmla="*/ 18 h 20"/>
                <a:gd name="T6" fmla="*/ 0 w 55"/>
                <a:gd name="T7" fmla="*/ 10 h 20"/>
                <a:gd name="T8" fmla="*/ 0 w 55"/>
                <a:gd name="T9" fmla="*/ 8 h 20"/>
                <a:gd name="T10" fmla="*/ 9 w 55"/>
                <a:gd name="T11" fmla="*/ 0 h 20"/>
                <a:gd name="T12" fmla="*/ 46 w 55"/>
                <a:gd name="T13" fmla="*/ 1 h 20"/>
                <a:gd name="T14" fmla="*/ 54 w 55"/>
                <a:gd name="T15" fmla="*/ 9 h 20"/>
                <a:gd name="T16" fmla="*/ 54 w 55"/>
                <a:gd name="T17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20">
                  <a:moveTo>
                    <a:pt x="54" y="11"/>
                  </a:moveTo>
                  <a:cubicBezTo>
                    <a:pt x="54" y="16"/>
                    <a:pt x="50" y="20"/>
                    <a:pt x="45" y="19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4" y="18"/>
                    <a:pt x="0" y="14"/>
                    <a:pt x="0" y="1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9" y="0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51" y="1"/>
                    <a:pt x="55" y="5"/>
                    <a:pt x="54" y="9"/>
                  </a:cubicBezTo>
                  <a:lnTo>
                    <a:pt x="54" y="11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26" name="Freeform 683">
              <a:extLst>
                <a:ext uri="{FF2B5EF4-FFF2-40B4-BE49-F238E27FC236}">
                  <a16:creationId xmlns:a16="http://schemas.microsoft.com/office/drawing/2014/main" id="{931C8356-1F35-A44C-B804-D2A65EB8F3B9}"/>
                </a:ext>
              </a:extLst>
            </p:cNvPr>
            <p:cNvSpPr>
              <a:spLocks/>
            </p:cNvSpPr>
            <p:nvPr/>
          </p:nvSpPr>
          <p:spPr bwMode="gray">
            <a:xfrm>
              <a:off x="4031" y="2607"/>
              <a:ext cx="27" cy="9"/>
            </a:xfrm>
            <a:custGeom>
              <a:avLst/>
              <a:gdLst>
                <a:gd name="T0" fmla="*/ 55 w 55"/>
                <a:gd name="T1" fmla="*/ 11 h 20"/>
                <a:gd name="T2" fmla="*/ 46 w 55"/>
                <a:gd name="T3" fmla="*/ 20 h 20"/>
                <a:gd name="T4" fmla="*/ 9 w 55"/>
                <a:gd name="T5" fmla="*/ 19 h 20"/>
                <a:gd name="T6" fmla="*/ 0 w 55"/>
                <a:gd name="T7" fmla="*/ 10 h 20"/>
                <a:gd name="T8" fmla="*/ 0 w 55"/>
                <a:gd name="T9" fmla="*/ 8 h 20"/>
                <a:gd name="T10" fmla="*/ 9 w 55"/>
                <a:gd name="T11" fmla="*/ 0 h 20"/>
                <a:gd name="T12" fmla="*/ 46 w 55"/>
                <a:gd name="T13" fmla="*/ 1 h 20"/>
                <a:gd name="T14" fmla="*/ 55 w 55"/>
                <a:gd name="T15" fmla="*/ 10 h 20"/>
                <a:gd name="T16" fmla="*/ 55 w 55"/>
                <a:gd name="T17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20">
                  <a:moveTo>
                    <a:pt x="55" y="11"/>
                  </a:moveTo>
                  <a:cubicBezTo>
                    <a:pt x="55" y="16"/>
                    <a:pt x="51" y="20"/>
                    <a:pt x="46" y="20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4" y="19"/>
                    <a:pt x="0" y="15"/>
                    <a:pt x="0" y="1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4"/>
                    <a:pt x="5" y="0"/>
                    <a:pt x="9" y="0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51" y="1"/>
                    <a:pt x="55" y="5"/>
                    <a:pt x="55" y="10"/>
                  </a:cubicBezTo>
                  <a:lnTo>
                    <a:pt x="55" y="11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27" name="Freeform 684">
              <a:extLst>
                <a:ext uri="{FF2B5EF4-FFF2-40B4-BE49-F238E27FC236}">
                  <a16:creationId xmlns:a16="http://schemas.microsoft.com/office/drawing/2014/main" id="{B3D403FD-0A0C-0041-B93D-187E1857C109}"/>
                </a:ext>
              </a:extLst>
            </p:cNvPr>
            <p:cNvSpPr>
              <a:spLocks/>
            </p:cNvSpPr>
            <p:nvPr/>
          </p:nvSpPr>
          <p:spPr bwMode="gray">
            <a:xfrm>
              <a:off x="3999" y="2606"/>
              <a:ext cx="26" cy="10"/>
            </a:xfrm>
            <a:custGeom>
              <a:avLst/>
              <a:gdLst>
                <a:gd name="T0" fmla="*/ 54 w 54"/>
                <a:gd name="T1" fmla="*/ 12 h 20"/>
                <a:gd name="T2" fmla="*/ 45 w 54"/>
                <a:gd name="T3" fmla="*/ 20 h 20"/>
                <a:gd name="T4" fmla="*/ 8 w 54"/>
                <a:gd name="T5" fmla="*/ 19 h 20"/>
                <a:gd name="T6" fmla="*/ 0 w 54"/>
                <a:gd name="T7" fmla="*/ 10 h 20"/>
                <a:gd name="T8" fmla="*/ 0 w 54"/>
                <a:gd name="T9" fmla="*/ 9 h 20"/>
                <a:gd name="T10" fmla="*/ 9 w 54"/>
                <a:gd name="T11" fmla="*/ 0 h 20"/>
                <a:gd name="T12" fmla="*/ 46 w 54"/>
                <a:gd name="T13" fmla="*/ 1 h 20"/>
                <a:gd name="T14" fmla="*/ 54 w 54"/>
                <a:gd name="T15" fmla="*/ 10 h 20"/>
                <a:gd name="T16" fmla="*/ 54 w 54"/>
                <a:gd name="T17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20">
                  <a:moveTo>
                    <a:pt x="54" y="12"/>
                  </a:moveTo>
                  <a:cubicBezTo>
                    <a:pt x="54" y="16"/>
                    <a:pt x="50" y="20"/>
                    <a:pt x="45" y="20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4" y="19"/>
                    <a:pt x="0" y="15"/>
                    <a:pt x="0" y="1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51" y="1"/>
                    <a:pt x="54" y="5"/>
                    <a:pt x="54" y="10"/>
                  </a:cubicBezTo>
                  <a:lnTo>
                    <a:pt x="54" y="12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28" name="Freeform 685">
              <a:extLst>
                <a:ext uri="{FF2B5EF4-FFF2-40B4-BE49-F238E27FC236}">
                  <a16:creationId xmlns:a16="http://schemas.microsoft.com/office/drawing/2014/main" id="{569FBBBE-AA94-A645-8AC2-AD7BD562DDCA}"/>
                </a:ext>
              </a:extLst>
            </p:cNvPr>
            <p:cNvSpPr>
              <a:spLocks/>
            </p:cNvSpPr>
            <p:nvPr/>
          </p:nvSpPr>
          <p:spPr bwMode="gray">
            <a:xfrm>
              <a:off x="3966" y="2605"/>
              <a:ext cx="27" cy="10"/>
            </a:xfrm>
            <a:custGeom>
              <a:avLst/>
              <a:gdLst>
                <a:gd name="T0" fmla="*/ 55 w 55"/>
                <a:gd name="T1" fmla="*/ 11 h 19"/>
                <a:gd name="T2" fmla="*/ 46 w 55"/>
                <a:gd name="T3" fmla="*/ 19 h 19"/>
                <a:gd name="T4" fmla="*/ 9 w 55"/>
                <a:gd name="T5" fmla="*/ 18 h 19"/>
                <a:gd name="T6" fmla="*/ 0 w 55"/>
                <a:gd name="T7" fmla="*/ 10 h 19"/>
                <a:gd name="T8" fmla="*/ 0 w 55"/>
                <a:gd name="T9" fmla="*/ 8 h 19"/>
                <a:gd name="T10" fmla="*/ 9 w 55"/>
                <a:gd name="T11" fmla="*/ 0 h 19"/>
                <a:gd name="T12" fmla="*/ 46 w 55"/>
                <a:gd name="T13" fmla="*/ 1 h 19"/>
                <a:gd name="T14" fmla="*/ 55 w 55"/>
                <a:gd name="T15" fmla="*/ 9 h 19"/>
                <a:gd name="T16" fmla="*/ 55 w 55"/>
                <a:gd name="T17" fmla="*/ 1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19">
                  <a:moveTo>
                    <a:pt x="55" y="11"/>
                  </a:moveTo>
                  <a:cubicBezTo>
                    <a:pt x="55" y="16"/>
                    <a:pt x="51" y="19"/>
                    <a:pt x="46" y="19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4" y="18"/>
                    <a:pt x="0" y="14"/>
                    <a:pt x="0" y="1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3"/>
                    <a:pt x="4" y="0"/>
                    <a:pt x="9" y="0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51" y="1"/>
                    <a:pt x="55" y="5"/>
                    <a:pt x="55" y="9"/>
                  </a:cubicBezTo>
                  <a:lnTo>
                    <a:pt x="55" y="11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29" name="Freeform 686">
              <a:extLst>
                <a:ext uri="{FF2B5EF4-FFF2-40B4-BE49-F238E27FC236}">
                  <a16:creationId xmlns:a16="http://schemas.microsoft.com/office/drawing/2014/main" id="{B3C39609-0A4D-554E-A5C3-039B140422BE}"/>
                </a:ext>
              </a:extLst>
            </p:cNvPr>
            <p:cNvSpPr>
              <a:spLocks/>
            </p:cNvSpPr>
            <p:nvPr/>
          </p:nvSpPr>
          <p:spPr bwMode="gray">
            <a:xfrm>
              <a:off x="3934" y="2604"/>
              <a:ext cx="27" cy="10"/>
            </a:xfrm>
            <a:custGeom>
              <a:avLst/>
              <a:gdLst>
                <a:gd name="T0" fmla="*/ 54 w 54"/>
                <a:gd name="T1" fmla="*/ 11 h 20"/>
                <a:gd name="T2" fmla="*/ 45 w 54"/>
                <a:gd name="T3" fmla="*/ 20 h 20"/>
                <a:gd name="T4" fmla="*/ 8 w 54"/>
                <a:gd name="T5" fmla="*/ 19 h 20"/>
                <a:gd name="T6" fmla="*/ 0 w 54"/>
                <a:gd name="T7" fmla="*/ 10 h 20"/>
                <a:gd name="T8" fmla="*/ 0 w 54"/>
                <a:gd name="T9" fmla="*/ 8 h 20"/>
                <a:gd name="T10" fmla="*/ 9 w 54"/>
                <a:gd name="T11" fmla="*/ 0 h 20"/>
                <a:gd name="T12" fmla="*/ 46 w 54"/>
                <a:gd name="T13" fmla="*/ 1 h 20"/>
                <a:gd name="T14" fmla="*/ 54 w 54"/>
                <a:gd name="T15" fmla="*/ 10 h 20"/>
                <a:gd name="T16" fmla="*/ 54 w 54"/>
                <a:gd name="T17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20">
                  <a:moveTo>
                    <a:pt x="54" y="11"/>
                  </a:moveTo>
                  <a:cubicBezTo>
                    <a:pt x="54" y="16"/>
                    <a:pt x="50" y="20"/>
                    <a:pt x="45" y="20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3" y="19"/>
                    <a:pt x="0" y="15"/>
                    <a:pt x="0" y="1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51" y="1"/>
                    <a:pt x="54" y="5"/>
                    <a:pt x="54" y="10"/>
                  </a:cubicBezTo>
                  <a:lnTo>
                    <a:pt x="54" y="11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30" name="Freeform 687">
              <a:extLst>
                <a:ext uri="{FF2B5EF4-FFF2-40B4-BE49-F238E27FC236}">
                  <a16:creationId xmlns:a16="http://schemas.microsoft.com/office/drawing/2014/main" id="{62848927-B84F-C544-850E-862FCB607F48}"/>
                </a:ext>
              </a:extLst>
            </p:cNvPr>
            <p:cNvSpPr>
              <a:spLocks/>
            </p:cNvSpPr>
            <p:nvPr/>
          </p:nvSpPr>
          <p:spPr bwMode="gray">
            <a:xfrm>
              <a:off x="3902" y="2603"/>
              <a:ext cx="26" cy="10"/>
            </a:xfrm>
            <a:custGeom>
              <a:avLst/>
              <a:gdLst>
                <a:gd name="T0" fmla="*/ 55 w 55"/>
                <a:gd name="T1" fmla="*/ 12 h 20"/>
                <a:gd name="T2" fmla="*/ 46 w 55"/>
                <a:gd name="T3" fmla="*/ 20 h 20"/>
                <a:gd name="T4" fmla="*/ 9 w 55"/>
                <a:gd name="T5" fmla="*/ 19 h 20"/>
                <a:gd name="T6" fmla="*/ 0 w 55"/>
                <a:gd name="T7" fmla="*/ 10 h 20"/>
                <a:gd name="T8" fmla="*/ 0 w 55"/>
                <a:gd name="T9" fmla="*/ 9 h 20"/>
                <a:gd name="T10" fmla="*/ 9 w 55"/>
                <a:gd name="T11" fmla="*/ 0 h 20"/>
                <a:gd name="T12" fmla="*/ 46 w 55"/>
                <a:gd name="T13" fmla="*/ 1 h 20"/>
                <a:gd name="T14" fmla="*/ 55 w 55"/>
                <a:gd name="T15" fmla="*/ 10 h 20"/>
                <a:gd name="T16" fmla="*/ 55 w 55"/>
                <a:gd name="T17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20">
                  <a:moveTo>
                    <a:pt x="55" y="12"/>
                  </a:moveTo>
                  <a:cubicBezTo>
                    <a:pt x="54" y="16"/>
                    <a:pt x="51" y="20"/>
                    <a:pt x="46" y="20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4" y="19"/>
                    <a:pt x="0" y="15"/>
                    <a:pt x="0" y="1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51" y="1"/>
                    <a:pt x="55" y="5"/>
                    <a:pt x="55" y="10"/>
                  </a:cubicBezTo>
                  <a:lnTo>
                    <a:pt x="55" y="12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31" name="Freeform 688">
              <a:extLst>
                <a:ext uri="{FF2B5EF4-FFF2-40B4-BE49-F238E27FC236}">
                  <a16:creationId xmlns:a16="http://schemas.microsoft.com/office/drawing/2014/main" id="{58FB91DC-CC7B-0749-ADFF-80CC40A628B1}"/>
                </a:ext>
              </a:extLst>
            </p:cNvPr>
            <p:cNvSpPr>
              <a:spLocks/>
            </p:cNvSpPr>
            <p:nvPr/>
          </p:nvSpPr>
          <p:spPr bwMode="gray">
            <a:xfrm>
              <a:off x="3870" y="2602"/>
              <a:ext cx="26" cy="10"/>
            </a:xfrm>
            <a:custGeom>
              <a:avLst/>
              <a:gdLst>
                <a:gd name="T0" fmla="*/ 54 w 54"/>
                <a:gd name="T1" fmla="*/ 12 h 20"/>
                <a:gd name="T2" fmla="*/ 45 w 54"/>
                <a:gd name="T3" fmla="*/ 20 h 20"/>
                <a:gd name="T4" fmla="*/ 8 w 54"/>
                <a:gd name="T5" fmla="*/ 19 h 20"/>
                <a:gd name="T6" fmla="*/ 0 w 54"/>
                <a:gd name="T7" fmla="*/ 11 h 20"/>
                <a:gd name="T8" fmla="*/ 0 w 54"/>
                <a:gd name="T9" fmla="*/ 9 h 20"/>
                <a:gd name="T10" fmla="*/ 9 w 54"/>
                <a:gd name="T11" fmla="*/ 1 h 20"/>
                <a:gd name="T12" fmla="*/ 46 w 54"/>
                <a:gd name="T13" fmla="*/ 2 h 20"/>
                <a:gd name="T14" fmla="*/ 54 w 54"/>
                <a:gd name="T15" fmla="*/ 10 h 20"/>
                <a:gd name="T16" fmla="*/ 54 w 54"/>
                <a:gd name="T17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20">
                  <a:moveTo>
                    <a:pt x="54" y="12"/>
                  </a:moveTo>
                  <a:cubicBezTo>
                    <a:pt x="54" y="17"/>
                    <a:pt x="50" y="20"/>
                    <a:pt x="45" y="20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3" y="19"/>
                    <a:pt x="0" y="15"/>
                    <a:pt x="0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1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50" y="2"/>
                    <a:pt x="54" y="6"/>
                    <a:pt x="54" y="10"/>
                  </a:cubicBezTo>
                  <a:lnTo>
                    <a:pt x="54" y="12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32" name="Freeform 689">
              <a:extLst>
                <a:ext uri="{FF2B5EF4-FFF2-40B4-BE49-F238E27FC236}">
                  <a16:creationId xmlns:a16="http://schemas.microsoft.com/office/drawing/2014/main" id="{51A2416E-6046-A44D-BB54-FD73E4ACA5D9}"/>
                </a:ext>
              </a:extLst>
            </p:cNvPr>
            <p:cNvSpPr>
              <a:spLocks/>
            </p:cNvSpPr>
            <p:nvPr/>
          </p:nvSpPr>
          <p:spPr bwMode="gray">
            <a:xfrm>
              <a:off x="3837" y="2602"/>
              <a:ext cx="27" cy="10"/>
            </a:xfrm>
            <a:custGeom>
              <a:avLst/>
              <a:gdLst>
                <a:gd name="T0" fmla="*/ 55 w 55"/>
                <a:gd name="T1" fmla="*/ 11 h 20"/>
                <a:gd name="T2" fmla="*/ 46 w 55"/>
                <a:gd name="T3" fmla="*/ 20 h 20"/>
                <a:gd name="T4" fmla="*/ 9 w 55"/>
                <a:gd name="T5" fmla="*/ 19 h 20"/>
                <a:gd name="T6" fmla="*/ 0 w 55"/>
                <a:gd name="T7" fmla="*/ 10 h 20"/>
                <a:gd name="T8" fmla="*/ 0 w 55"/>
                <a:gd name="T9" fmla="*/ 8 h 20"/>
                <a:gd name="T10" fmla="*/ 9 w 55"/>
                <a:gd name="T11" fmla="*/ 0 h 20"/>
                <a:gd name="T12" fmla="*/ 46 w 55"/>
                <a:gd name="T13" fmla="*/ 1 h 20"/>
                <a:gd name="T14" fmla="*/ 55 w 55"/>
                <a:gd name="T15" fmla="*/ 10 h 20"/>
                <a:gd name="T16" fmla="*/ 55 w 55"/>
                <a:gd name="T17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20">
                  <a:moveTo>
                    <a:pt x="55" y="11"/>
                  </a:moveTo>
                  <a:cubicBezTo>
                    <a:pt x="54" y="16"/>
                    <a:pt x="50" y="20"/>
                    <a:pt x="46" y="20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4" y="19"/>
                    <a:pt x="0" y="15"/>
                    <a:pt x="0" y="1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51" y="1"/>
                    <a:pt x="55" y="5"/>
                    <a:pt x="55" y="10"/>
                  </a:cubicBezTo>
                  <a:lnTo>
                    <a:pt x="55" y="11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33" name="Freeform 690">
              <a:extLst>
                <a:ext uri="{FF2B5EF4-FFF2-40B4-BE49-F238E27FC236}">
                  <a16:creationId xmlns:a16="http://schemas.microsoft.com/office/drawing/2014/main" id="{5DB3A8B2-E833-A941-92A1-ADAA1793A899}"/>
                </a:ext>
              </a:extLst>
            </p:cNvPr>
            <p:cNvSpPr>
              <a:spLocks/>
            </p:cNvSpPr>
            <p:nvPr/>
          </p:nvSpPr>
          <p:spPr bwMode="gray">
            <a:xfrm>
              <a:off x="3805" y="2601"/>
              <a:ext cx="26" cy="10"/>
            </a:xfrm>
            <a:custGeom>
              <a:avLst/>
              <a:gdLst>
                <a:gd name="T0" fmla="*/ 54 w 54"/>
                <a:gd name="T1" fmla="*/ 12 h 20"/>
                <a:gd name="T2" fmla="*/ 45 w 54"/>
                <a:gd name="T3" fmla="*/ 20 h 20"/>
                <a:gd name="T4" fmla="*/ 8 w 54"/>
                <a:gd name="T5" fmla="*/ 19 h 20"/>
                <a:gd name="T6" fmla="*/ 0 w 54"/>
                <a:gd name="T7" fmla="*/ 10 h 20"/>
                <a:gd name="T8" fmla="*/ 0 w 54"/>
                <a:gd name="T9" fmla="*/ 9 h 20"/>
                <a:gd name="T10" fmla="*/ 9 w 54"/>
                <a:gd name="T11" fmla="*/ 0 h 20"/>
                <a:gd name="T12" fmla="*/ 46 w 54"/>
                <a:gd name="T13" fmla="*/ 1 h 20"/>
                <a:gd name="T14" fmla="*/ 54 w 54"/>
                <a:gd name="T15" fmla="*/ 10 h 20"/>
                <a:gd name="T16" fmla="*/ 54 w 54"/>
                <a:gd name="T17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20">
                  <a:moveTo>
                    <a:pt x="54" y="12"/>
                  </a:moveTo>
                  <a:cubicBezTo>
                    <a:pt x="54" y="16"/>
                    <a:pt x="50" y="20"/>
                    <a:pt x="45" y="20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3" y="19"/>
                    <a:pt x="0" y="15"/>
                    <a:pt x="0" y="1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50" y="1"/>
                    <a:pt x="54" y="5"/>
                    <a:pt x="54" y="10"/>
                  </a:cubicBezTo>
                  <a:lnTo>
                    <a:pt x="54" y="12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34" name="Freeform 691">
              <a:extLst>
                <a:ext uri="{FF2B5EF4-FFF2-40B4-BE49-F238E27FC236}">
                  <a16:creationId xmlns:a16="http://schemas.microsoft.com/office/drawing/2014/main" id="{10DD41E1-34B6-9D43-B985-C593D34EC04F}"/>
                </a:ext>
              </a:extLst>
            </p:cNvPr>
            <p:cNvSpPr>
              <a:spLocks/>
            </p:cNvSpPr>
            <p:nvPr/>
          </p:nvSpPr>
          <p:spPr bwMode="gray">
            <a:xfrm>
              <a:off x="3773" y="2600"/>
              <a:ext cx="26" cy="10"/>
            </a:xfrm>
            <a:custGeom>
              <a:avLst/>
              <a:gdLst>
                <a:gd name="T0" fmla="*/ 54 w 55"/>
                <a:gd name="T1" fmla="*/ 12 h 20"/>
                <a:gd name="T2" fmla="*/ 46 w 55"/>
                <a:gd name="T3" fmla="*/ 20 h 20"/>
                <a:gd name="T4" fmla="*/ 9 w 55"/>
                <a:gd name="T5" fmla="*/ 19 h 20"/>
                <a:gd name="T6" fmla="*/ 0 w 55"/>
                <a:gd name="T7" fmla="*/ 11 h 20"/>
                <a:gd name="T8" fmla="*/ 0 w 55"/>
                <a:gd name="T9" fmla="*/ 9 h 20"/>
                <a:gd name="T10" fmla="*/ 9 w 55"/>
                <a:gd name="T11" fmla="*/ 1 h 20"/>
                <a:gd name="T12" fmla="*/ 46 w 55"/>
                <a:gd name="T13" fmla="*/ 2 h 20"/>
                <a:gd name="T14" fmla="*/ 54 w 55"/>
                <a:gd name="T15" fmla="*/ 10 h 20"/>
                <a:gd name="T16" fmla="*/ 54 w 55"/>
                <a:gd name="T17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20">
                  <a:moveTo>
                    <a:pt x="54" y="12"/>
                  </a:moveTo>
                  <a:cubicBezTo>
                    <a:pt x="54" y="17"/>
                    <a:pt x="50" y="20"/>
                    <a:pt x="46" y="20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4" y="19"/>
                    <a:pt x="0" y="15"/>
                    <a:pt x="0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1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51" y="2"/>
                    <a:pt x="55" y="6"/>
                    <a:pt x="54" y="10"/>
                  </a:cubicBezTo>
                  <a:lnTo>
                    <a:pt x="54" y="12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35" name="Freeform 692">
              <a:extLst>
                <a:ext uri="{FF2B5EF4-FFF2-40B4-BE49-F238E27FC236}">
                  <a16:creationId xmlns:a16="http://schemas.microsoft.com/office/drawing/2014/main" id="{EEFA9222-C937-1148-A27A-DDBA1C15399C}"/>
                </a:ext>
              </a:extLst>
            </p:cNvPr>
            <p:cNvSpPr>
              <a:spLocks/>
            </p:cNvSpPr>
            <p:nvPr/>
          </p:nvSpPr>
          <p:spPr bwMode="gray">
            <a:xfrm>
              <a:off x="3740" y="2599"/>
              <a:ext cx="27" cy="10"/>
            </a:xfrm>
            <a:custGeom>
              <a:avLst/>
              <a:gdLst>
                <a:gd name="T0" fmla="*/ 55 w 55"/>
                <a:gd name="T1" fmla="*/ 11 h 20"/>
                <a:gd name="T2" fmla="*/ 46 w 55"/>
                <a:gd name="T3" fmla="*/ 20 h 20"/>
                <a:gd name="T4" fmla="*/ 9 w 55"/>
                <a:gd name="T5" fmla="*/ 19 h 20"/>
                <a:gd name="T6" fmla="*/ 1 w 55"/>
                <a:gd name="T7" fmla="*/ 10 h 20"/>
                <a:gd name="T8" fmla="*/ 1 w 55"/>
                <a:gd name="T9" fmla="*/ 8 h 20"/>
                <a:gd name="T10" fmla="*/ 9 w 55"/>
                <a:gd name="T11" fmla="*/ 0 h 20"/>
                <a:gd name="T12" fmla="*/ 47 w 55"/>
                <a:gd name="T13" fmla="*/ 1 h 20"/>
                <a:gd name="T14" fmla="*/ 55 w 55"/>
                <a:gd name="T15" fmla="*/ 10 h 20"/>
                <a:gd name="T16" fmla="*/ 55 w 55"/>
                <a:gd name="T17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20">
                  <a:moveTo>
                    <a:pt x="55" y="11"/>
                  </a:moveTo>
                  <a:cubicBezTo>
                    <a:pt x="55" y="16"/>
                    <a:pt x="51" y="20"/>
                    <a:pt x="46" y="20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4" y="19"/>
                    <a:pt x="0" y="15"/>
                    <a:pt x="1" y="10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4"/>
                    <a:pt x="5" y="0"/>
                    <a:pt x="9" y="0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51" y="1"/>
                    <a:pt x="55" y="5"/>
                    <a:pt x="55" y="10"/>
                  </a:cubicBezTo>
                  <a:lnTo>
                    <a:pt x="55" y="11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36" name="Freeform 693">
              <a:extLst>
                <a:ext uri="{FF2B5EF4-FFF2-40B4-BE49-F238E27FC236}">
                  <a16:creationId xmlns:a16="http://schemas.microsoft.com/office/drawing/2014/main" id="{EF409564-85B3-3248-A82C-9294DC9EA049}"/>
                </a:ext>
              </a:extLst>
            </p:cNvPr>
            <p:cNvSpPr>
              <a:spLocks/>
            </p:cNvSpPr>
            <p:nvPr/>
          </p:nvSpPr>
          <p:spPr bwMode="gray">
            <a:xfrm>
              <a:off x="3708" y="2599"/>
              <a:ext cx="26" cy="9"/>
            </a:xfrm>
            <a:custGeom>
              <a:avLst/>
              <a:gdLst>
                <a:gd name="T0" fmla="*/ 54 w 54"/>
                <a:gd name="T1" fmla="*/ 12 h 20"/>
                <a:gd name="T2" fmla="*/ 45 w 54"/>
                <a:gd name="T3" fmla="*/ 20 h 20"/>
                <a:gd name="T4" fmla="*/ 8 w 54"/>
                <a:gd name="T5" fmla="*/ 19 h 20"/>
                <a:gd name="T6" fmla="*/ 0 w 54"/>
                <a:gd name="T7" fmla="*/ 10 h 20"/>
                <a:gd name="T8" fmla="*/ 0 w 54"/>
                <a:gd name="T9" fmla="*/ 9 h 20"/>
                <a:gd name="T10" fmla="*/ 9 w 54"/>
                <a:gd name="T11" fmla="*/ 0 h 20"/>
                <a:gd name="T12" fmla="*/ 46 w 54"/>
                <a:gd name="T13" fmla="*/ 1 h 20"/>
                <a:gd name="T14" fmla="*/ 54 w 54"/>
                <a:gd name="T15" fmla="*/ 10 h 20"/>
                <a:gd name="T16" fmla="*/ 54 w 54"/>
                <a:gd name="T17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20">
                  <a:moveTo>
                    <a:pt x="54" y="12"/>
                  </a:moveTo>
                  <a:cubicBezTo>
                    <a:pt x="54" y="16"/>
                    <a:pt x="50" y="20"/>
                    <a:pt x="45" y="20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4" y="19"/>
                    <a:pt x="0" y="15"/>
                    <a:pt x="0" y="1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51" y="1"/>
                    <a:pt x="54" y="5"/>
                    <a:pt x="54" y="10"/>
                  </a:cubicBezTo>
                  <a:lnTo>
                    <a:pt x="54" y="12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37" name="Freeform 694">
              <a:extLst>
                <a:ext uri="{FF2B5EF4-FFF2-40B4-BE49-F238E27FC236}">
                  <a16:creationId xmlns:a16="http://schemas.microsoft.com/office/drawing/2014/main" id="{96C9E151-F91D-404F-A907-80BA93154AB9}"/>
                </a:ext>
              </a:extLst>
            </p:cNvPr>
            <p:cNvSpPr>
              <a:spLocks/>
            </p:cNvSpPr>
            <p:nvPr/>
          </p:nvSpPr>
          <p:spPr bwMode="gray">
            <a:xfrm>
              <a:off x="3675" y="2613"/>
              <a:ext cx="27" cy="26"/>
            </a:xfrm>
            <a:custGeom>
              <a:avLst/>
              <a:gdLst>
                <a:gd name="T0" fmla="*/ 54 w 55"/>
                <a:gd name="T1" fmla="*/ 47 h 55"/>
                <a:gd name="T2" fmla="*/ 45 w 55"/>
                <a:gd name="T3" fmla="*/ 55 h 55"/>
                <a:gd name="T4" fmla="*/ 8 w 55"/>
                <a:gd name="T5" fmla="*/ 54 h 55"/>
                <a:gd name="T6" fmla="*/ 0 w 55"/>
                <a:gd name="T7" fmla="*/ 45 h 55"/>
                <a:gd name="T8" fmla="*/ 1 w 55"/>
                <a:gd name="T9" fmla="*/ 8 h 55"/>
                <a:gd name="T10" fmla="*/ 10 w 55"/>
                <a:gd name="T11" fmla="*/ 0 h 55"/>
                <a:gd name="T12" fmla="*/ 47 w 55"/>
                <a:gd name="T13" fmla="*/ 1 h 55"/>
                <a:gd name="T14" fmla="*/ 55 w 55"/>
                <a:gd name="T15" fmla="*/ 10 h 55"/>
                <a:gd name="T16" fmla="*/ 54 w 55"/>
                <a:gd name="T17" fmla="*/ 4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55">
                  <a:moveTo>
                    <a:pt x="54" y="47"/>
                  </a:moveTo>
                  <a:cubicBezTo>
                    <a:pt x="54" y="51"/>
                    <a:pt x="50" y="55"/>
                    <a:pt x="45" y="55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4" y="54"/>
                    <a:pt x="0" y="50"/>
                    <a:pt x="0" y="45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4"/>
                    <a:pt x="5" y="0"/>
                    <a:pt x="10" y="0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51" y="1"/>
                    <a:pt x="55" y="5"/>
                    <a:pt x="55" y="10"/>
                  </a:cubicBezTo>
                  <a:lnTo>
                    <a:pt x="54" y="47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38" name="Freeform 695">
              <a:extLst>
                <a:ext uri="{FF2B5EF4-FFF2-40B4-BE49-F238E27FC236}">
                  <a16:creationId xmlns:a16="http://schemas.microsoft.com/office/drawing/2014/main" id="{5F725B76-796F-3045-AC94-B41C3AED8B63}"/>
                </a:ext>
              </a:extLst>
            </p:cNvPr>
            <p:cNvSpPr>
              <a:spLocks/>
            </p:cNvSpPr>
            <p:nvPr/>
          </p:nvSpPr>
          <p:spPr bwMode="gray">
            <a:xfrm>
              <a:off x="3706" y="2613"/>
              <a:ext cx="27" cy="27"/>
            </a:xfrm>
            <a:custGeom>
              <a:avLst/>
              <a:gdLst>
                <a:gd name="T0" fmla="*/ 54 w 55"/>
                <a:gd name="T1" fmla="*/ 47 h 56"/>
                <a:gd name="T2" fmla="*/ 45 w 55"/>
                <a:gd name="T3" fmla="*/ 56 h 56"/>
                <a:gd name="T4" fmla="*/ 8 w 55"/>
                <a:gd name="T5" fmla="*/ 55 h 56"/>
                <a:gd name="T6" fmla="*/ 0 w 55"/>
                <a:gd name="T7" fmla="*/ 46 h 56"/>
                <a:gd name="T8" fmla="*/ 1 w 55"/>
                <a:gd name="T9" fmla="*/ 9 h 56"/>
                <a:gd name="T10" fmla="*/ 10 w 55"/>
                <a:gd name="T11" fmla="*/ 0 h 56"/>
                <a:gd name="T12" fmla="*/ 47 w 55"/>
                <a:gd name="T13" fmla="*/ 1 h 56"/>
                <a:gd name="T14" fmla="*/ 55 w 55"/>
                <a:gd name="T15" fmla="*/ 10 h 56"/>
                <a:gd name="T16" fmla="*/ 54 w 55"/>
                <a:gd name="T17" fmla="*/ 47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56">
                  <a:moveTo>
                    <a:pt x="54" y="47"/>
                  </a:moveTo>
                  <a:cubicBezTo>
                    <a:pt x="54" y="52"/>
                    <a:pt x="50" y="56"/>
                    <a:pt x="45" y="56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4" y="55"/>
                    <a:pt x="0" y="51"/>
                    <a:pt x="0" y="46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4"/>
                    <a:pt x="5" y="0"/>
                    <a:pt x="10" y="0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52" y="2"/>
                    <a:pt x="55" y="6"/>
                    <a:pt x="55" y="10"/>
                  </a:cubicBezTo>
                  <a:lnTo>
                    <a:pt x="54" y="47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39" name="Freeform 696">
              <a:extLst>
                <a:ext uri="{FF2B5EF4-FFF2-40B4-BE49-F238E27FC236}">
                  <a16:creationId xmlns:a16="http://schemas.microsoft.com/office/drawing/2014/main" id="{36488138-114F-9C47-842F-BAB3850EFFE4}"/>
                </a:ext>
              </a:extLst>
            </p:cNvPr>
            <p:cNvSpPr>
              <a:spLocks/>
            </p:cNvSpPr>
            <p:nvPr/>
          </p:nvSpPr>
          <p:spPr bwMode="gray">
            <a:xfrm>
              <a:off x="3737" y="2614"/>
              <a:ext cx="27" cy="27"/>
            </a:xfrm>
            <a:custGeom>
              <a:avLst/>
              <a:gdLst>
                <a:gd name="T0" fmla="*/ 54 w 56"/>
                <a:gd name="T1" fmla="*/ 47 h 55"/>
                <a:gd name="T2" fmla="*/ 46 w 56"/>
                <a:gd name="T3" fmla="*/ 55 h 55"/>
                <a:gd name="T4" fmla="*/ 9 w 56"/>
                <a:gd name="T5" fmla="*/ 54 h 55"/>
                <a:gd name="T6" fmla="*/ 0 w 56"/>
                <a:gd name="T7" fmla="*/ 46 h 55"/>
                <a:gd name="T8" fmla="*/ 1 w 56"/>
                <a:gd name="T9" fmla="*/ 8 h 55"/>
                <a:gd name="T10" fmla="*/ 10 w 56"/>
                <a:gd name="T11" fmla="*/ 0 h 55"/>
                <a:gd name="T12" fmla="*/ 47 w 56"/>
                <a:gd name="T13" fmla="*/ 1 h 55"/>
                <a:gd name="T14" fmla="*/ 55 w 56"/>
                <a:gd name="T15" fmla="*/ 10 h 55"/>
                <a:gd name="T16" fmla="*/ 54 w 56"/>
                <a:gd name="T17" fmla="*/ 4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5">
                  <a:moveTo>
                    <a:pt x="54" y="47"/>
                  </a:moveTo>
                  <a:cubicBezTo>
                    <a:pt x="54" y="52"/>
                    <a:pt x="50" y="55"/>
                    <a:pt x="46" y="55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4" y="54"/>
                    <a:pt x="0" y="50"/>
                    <a:pt x="0" y="46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4"/>
                    <a:pt x="5" y="0"/>
                    <a:pt x="10" y="0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52" y="1"/>
                    <a:pt x="56" y="5"/>
                    <a:pt x="55" y="10"/>
                  </a:cubicBezTo>
                  <a:lnTo>
                    <a:pt x="54" y="47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40" name="Freeform 697">
              <a:extLst>
                <a:ext uri="{FF2B5EF4-FFF2-40B4-BE49-F238E27FC236}">
                  <a16:creationId xmlns:a16="http://schemas.microsoft.com/office/drawing/2014/main" id="{A28F337A-9B47-594A-A734-9D59272BAE4C}"/>
                </a:ext>
              </a:extLst>
            </p:cNvPr>
            <p:cNvSpPr>
              <a:spLocks/>
            </p:cNvSpPr>
            <p:nvPr/>
          </p:nvSpPr>
          <p:spPr bwMode="gray">
            <a:xfrm>
              <a:off x="3768" y="2615"/>
              <a:ext cx="27" cy="27"/>
            </a:xfrm>
            <a:custGeom>
              <a:avLst/>
              <a:gdLst>
                <a:gd name="T0" fmla="*/ 55 w 56"/>
                <a:gd name="T1" fmla="*/ 46 h 55"/>
                <a:gd name="T2" fmla="*/ 46 w 56"/>
                <a:gd name="T3" fmla="*/ 55 h 55"/>
                <a:gd name="T4" fmla="*/ 9 w 56"/>
                <a:gd name="T5" fmla="*/ 54 h 55"/>
                <a:gd name="T6" fmla="*/ 0 w 56"/>
                <a:gd name="T7" fmla="*/ 45 h 55"/>
                <a:gd name="T8" fmla="*/ 1 w 56"/>
                <a:gd name="T9" fmla="*/ 8 h 55"/>
                <a:gd name="T10" fmla="*/ 10 w 56"/>
                <a:gd name="T11" fmla="*/ 0 h 55"/>
                <a:gd name="T12" fmla="*/ 47 w 56"/>
                <a:gd name="T13" fmla="*/ 1 h 55"/>
                <a:gd name="T14" fmla="*/ 56 w 56"/>
                <a:gd name="T15" fmla="*/ 9 h 55"/>
                <a:gd name="T16" fmla="*/ 55 w 56"/>
                <a:gd name="T17" fmla="*/ 4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5">
                  <a:moveTo>
                    <a:pt x="55" y="46"/>
                  </a:moveTo>
                  <a:cubicBezTo>
                    <a:pt x="55" y="51"/>
                    <a:pt x="51" y="55"/>
                    <a:pt x="46" y="55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4" y="54"/>
                    <a:pt x="0" y="50"/>
                    <a:pt x="0" y="45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3"/>
                    <a:pt x="5" y="0"/>
                    <a:pt x="10" y="0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52" y="1"/>
                    <a:pt x="56" y="5"/>
                    <a:pt x="56" y="9"/>
                  </a:cubicBezTo>
                  <a:lnTo>
                    <a:pt x="55" y="46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41" name="Freeform 698">
              <a:extLst>
                <a:ext uri="{FF2B5EF4-FFF2-40B4-BE49-F238E27FC236}">
                  <a16:creationId xmlns:a16="http://schemas.microsoft.com/office/drawing/2014/main" id="{F9E171AC-1228-4148-842D-18A0A23F0CC4}"/>
                </a:ext>
              </a:extLst>
            </p:cNvPr>
            <p:cNvSpPr>
              <a:spLocks/>
            </p:cNvSpPr>
            <p:nvPr/>
          </p:nvSpPr>
          <p:spPr bwMode="gray">
            <a:xfrm>
              <a:off x="3800" y="2616"/>
              <a:ext cx="26" cy="27"/>
            </a:xfrm>
            <a:custGeom>
              <a:avLst/>
              <a:gdLst>
                <a:gd name="T0" fmla="*/ 54 w 55"/>
                <a:gd name="T1" fmla="*/ 47 h 56"/>
                <a:gd name="T2" fmla="*/ 45 w 55"/>
                <a:gd name="T3" fmla="*/ 55 h 56"/>
                <a:gd name="T4" fmla="*/ 8 w 55"/>
                <a:gd name="T5" fmla="*/ 55 h 56"/>
                <a:gd name="T6" fmla="*/ 0 w 55"/>
                <a:gd name="T7" fmla="*/ 46 h 56"/>
                <a:gd name="T8" fmla="*/ 1 w 55"/>
                <a:gd name="T9" fmla="*/ 9 h 56"/>
                <a:gd name="T10" fmla="*/ 9 w 55"/>
                <a:gd name="T11" fmla="*/ 0 h 56"/>
                <a:gd name="T12" fmla="*/ 46 w 55"/>
                <a:gd name="T13" fmla="*/ 1 h 56"/>
                <a:gd name="T14" fmla="*/ 55 w 55"/>
                <a:gd name="T15" fmla="*/ 10 h 56"/>
                <a:gd name="T16" fmla="*/ 54 w 55"/>
                <a:gd name="T17" fmla="*/ 47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56">
                  <a:moveTo>
                    <a:pt x="54" y="47"/>
                  </a:moveTo>
                  <a:cubicBezTo>
                    <a:pt x="54" y="52"/>
                    <a:pt x="50" y="56"/>
                    <a:pt x="45" y="55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3" y="54"/>
                    <a:pt x="0" y="51"/>
                    <a:pt x="0" y="46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4"/>
                    <a:pt x="5" y="0"/>
                    <a:pt x="9" y="0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51" y="1"/>
                    <a:pt x="55" y="5"/>
                    <a:pt x="55" y="10"/>
                  </a:cubicBezTo>
                  <a:lnTo>
                    <a:pt x="54" y="47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42" name="Freeform 699">
              <a:extLst>
                <a:ext uri="{FF2B5EF4-FFF2-40B4-BE49-F238E27FC236}">
                  <a16:creationId xmlns:a16="http://schemas.microsoft.com/office/drawing/2014/main" id="{F2121221-DB55-8A49-87D2-9B29F0DF787F}"/>
                </a:ext>
              </a:extLst>
            </p:cNvPr>
            <p:cNvSpPr>
              <a:spLocks/>
            </p:cNvSpPr>
            <p:nvPr/>
          </p:nvSpPr>
          <p:spPr bwMode="gray">
            <a:xfrm>
              <a:off x="3831" y="2616"/>
              <a:ext cx="27" cy="27"/>
            </a:xfrm>
            <a:custGeom>
              <a:avLst/>
              <a:gdLst>
                <a:gd name="T0" fmla="*/ 54 w 55"/>
                <a:gd name="T1" fmla="*/ 47 h 55"/>
                <a:gd name="T2" fmla="*/ 45 w 55"/>
                <a:gd name="T3" fmla="*/ 55 h 55"/>
                <a:gd name="T4" fmla="*/ 8 w 55"/>
                <a:gd name="T5" fmla="*/ 54 h 55"/>
                <a:gd name="T6" fmla="*/ 0 w 55"/>
                <a:gd name="T7" fmla="*/ 45 h 55"/>
                <a:gd name="T8" fmla="*/ 1 w 55"/>
                <a:gd name="T9" fmla="*/ 8 h 55"/>
                <a:gd name="T10" fmla="*/ 10 w 55"/>
                <a:gd name="T11" fmla="*/ 0 h 55"/>
                <a:gd name="T12" fmla="*/ 47 w 55"/>
                <a:gd name="T13" fmla="*/ 1 h 55"/>
                <a:gd name="T14" fmla="*/ 55 w 55"/>
                <a:gd name="T15" fmla="*/ 10 h 55"/>
                <a:gd name="T16" fmla="*/ 54 w 55"/>
                <a:gd name="T17" fmla="*/ 4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55">
                  <a:moveTo>
                    <a:pt x="54" y="47"/>
                  </a:moveTo>
                  <a:cubicBezTo>
                    <a:pt x="54" y="51"/>
                    <a:pt x="50" y="55"/>
                    <a:pt x="45" y="55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3" y="54"/>
                    <a:pt x="0" y="50"/>
                    <a:pt x="0" y="45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4"/>
                    <a:pt x="5" y="0"/>
                    <a:pt x="10" y="0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51" y="1"/>
                    <a:pt x="55" y="5"/>
                    <a:pt x="55" y="10"/>
                  </a:cubicBezTo>
                  <a:lnTo>
                    <a:pt x="54" y="47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43" name="Freeform 700">
              <a:extLst>
                <a:ext uri="{FF2B5EF4-FFF2-40B4-BE49-F238E27FC236}">
                  <a16:creationId xmlns:a16="http://schemas.microsoft.com/office/drawing/2014/main" id="{7CCA3278-8404-F24D-85F9-81BA2C8E8F3C}"/>
                </a:ext>
              </a:extLst>
            </p:cNvPr>
            <p:cNvSpPr>
              <a:spLocks/>
            </p:cNvSpPr>
            <p:nvPr/>
          </p:nvSpPr>
          <p:spPr bwMode="gray">
            <a:xfrm>
              <a:off x="3862" y="2617"/>
              <a:ext cx="27" cy="27"/>
            </a:xfrm>
            <a:custGeom>
              <a:avLst/>
              <a:gdLst>
                <a:gd name="T0" fmla="*/ 54 w 55"/>
                <a:gd name="T1" fmla="*/ 47 h 56"/>
                <a:gd name="T2" fmla="*/ 45 w 55"/>
                <a:gd name="T3" fmla="*/ 56 h 56"/>
                <a:gd name="T4" fmla="*/ 8 w 55"/>
                <a:gd name="T5" fmla="*/ 55 h 56"/>
                <a:gd name="T6" fmla="*/ 0 w 55"/>
                <a:gd name="T7" fmla="*/ 46 h 56"/>
                <a:gd name="T8" fmla="*/ 1 w 55"/>
                <a:gd name="T9" fmla="*/ 9 h 56"/>
                <a:gd name="T10" fmla="*/ 10 w 55"/>
                <a:gd name="T11" fmla="*/ 1 h 56"/>
                <a:gd name="T12" fmla="*/ 47 w 55"/>
                <a:gd name="T13" fmla="*/ 1 h 56"/>
                <a:gd name="T14" fmla="*/ 55 w 55"/>
                <a:gd name="T15" fmla="*/ 10 h 56"/>
                <a:gd name="T16" fmla="*/ 54 w 55"/>
                <a:gd name="T17" fmla="*/ 47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56">
                  <a:moveTo>
                    <a:pt x="54" y="47"/>
                  </a:moveTo>
                  <a:cubicBezTo>
                    <a:pt x="54" y="52"/>
                    <a:pt x="50" y="56"/>
                    <a:pt x="45" y="56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4" y="55"/>
                    <a:pt x="0" y="51"/>
                    <a:pt x="0" y="46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4"/>
                    <a:pt x="5" y="0"/>
                    <a:pt x="10" y="1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52" y="2"/>
                    <a:pt x="55" y="6"/>
                    <a:pt x="55" y="10"/>
                  </a:cubicBezTo>
                  <a:lnTo>
                    <a:pt x="54" y="47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44" name="Freeform 701">
              <a:extLst>
                <a:ext uri="{FF2B5EF4-FFF2-40B4-BE49-F238E27FC236}">
                  <a16:creationId xmlns:a16="http://schemas.microsoft.com/office/drawing/2014/main" id="{32A607EA-4118-5D41-9B5A-C9C3CC7D8BAF}"/>
                </a:ext>
              </a:extLst>
            </p:cNvPr>
            <p:cNvSpPr>
              <a:spLocks/>
            </p:cNvSpPr>
            <p:nvPr/>
          </p:nvSpPr>
          <p:spPr bwMode="gray">
            <a:xfrm>
              <a:off x="3893" y="2618"/>
              <a:ext cx="27" cy="27"/>
            </a:xfrm>
            <a:custGeom>
              <a:avLst/>
              <a:gdLst>
                <a:gd name="T0" fmla="*/ 54 w 56"/>
                <a:gd name="T1" fmla="*/ 47 h 55"/>
                <a:gd name="T2" fmla="*/ 46 w 56"/>
                <a:gd name="T3" fmla="*/ 55 h 55"/>
                <a:gd name="T4" fmla="*/ 9 w 56"/>
                <a:gd name="T5" fmla="*/ 54 h 55"/>
                <a:gd name="T6" fmla="*/ 0 w 56"/>
                <a:gd name="T7" fmla="*/ 46 h 55"/>
                <a:gd name="T8" fmla="*/ 1 w 56"/>
                <a:gd name="T9" fmla="*/ 9 h 55"/>
                <a:gd name="T10" fmla="*/ 10 w 56"/>
                <a:gd name="T11" fmla="*/ 0 h 55"/>
                <a:gd name="T12" fmla="*/ 47 w 56"/>
                <a:gd name="T13" fmla="*/ 1 h 55"/>
                <a:gd name="T14" fmla="*/ 55 w 56"/>
                <a:gd name="T15" fmla="*/ 10 h 55"/>
                <a:gd name="T16" fmla="*/ 54 w 56"/>
                <a:gd name="T17" fmla="*/ 4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5">
                  <a:moveTo>
                    <a:pt x="54" y="47"/>
                  </a:moveTo>
                  <a:cubicBezTo>
                    <a:pt x="54" y="52"/>
                    <a:pt x="50" y="55"/>
                    <a:pt x="46" y="55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4" y="54"/>
                    <a:pt x="0" y="50"/>
                    <a:pt x="0" y="46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4"/>
                    <a:pt x="5" y="0"/>
                    <a:pt x="10" y="0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52" y="1"/>
                    <a:pt x="56" y="5"/>
                    <a:pt x="55" y="10"/>
                  </a:cubicBezTo>
                  <a:lnTo>
                    <a:pt x="54" y="47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45" name="Freeform 702">
              <a:extLst>
                <a:ext uri="{FF2B5EF4-FFF2-40B4-BE49-F238E27FC236}">
                  <a16:creationId xmlns:a16="http://schemas.microsoft.com/office/drawing/2014/main" id="{DB62A401-3620-5B45-A0A7-31B91F66B18C}"/>
                </a:ext>
              </a:extLst>
            </p:cNvPr>
            <p:cNvSpPr>
              <a:spLocks/>
            </p:cNvSpPr>
            <p:nvPr/>
          </p:nvSpPr>
          <p:spPr bwMode="gray">
            <a:xfrm>
              <a:off x="3924" y="2619"/>
              <a:ext cx="27" cy="27"/>
            </a:xfrm>
            <a:custGeom>
              <a:avLst/>
              <a:gdLst>
                <a:gd name="T0" fmla="*/ 55 w 56"/>
                <a:gd name="T1" fmla="*/ 46 h 55"/>
                <a:gd name="T2" fmla="*/ 46 w 56"/>
                <a:gd name="T3" fmla="*/ 55 h 55"/>
                <a:gd name="T4" fmla="*/ 9 w 56"/>
                <a:gd name="T5" fmla="*/ 54 h 55"/>
                <a:gd name="T6" fmla="*/ 0 w 56"/>
                <a:gd name="T7" fmla="*/ 45 h 55"/>
                <a:gd name="T8" fmla="*/ 1 w 56"/>
                <a:gd name="T9" fmla="*/ 8 h 55"/>
                <a:gd name="T10" fmla="*/ 10 w 56"/>
                <a:gd name="T11" fmla="*/ 0 h 55"/>
                <a:gd name="T12" fmla="*/ 47 w 56"/>
                <a:gd name="T13" fmla="*/ 1 h 55"/>
                <a:gd name="T14" fmla="*/ 56 w 56"/>
                <a:gd name="T15" fmla="*/ 10 h 55"/>
                <a:gd name="T16" fmla="*/ 55 w 56"/>
                <a:gd name="T17" fmla="*/ 4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5">
                  <a:moveTo>
                    <a:pt x="55" y="46"/>
                  </a:moveTo>
                  <a:cubicBezTo>
                    <a:pt x="55" y="51"/>
                    <a:pt x="51" y="55"/>
                    <a:pt x="46" y="55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4" y="54"/>
                    <a:pt x="0" y="50"/>
                    <a:pt x="0" y="45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3"/>
                    <a:pt x="5" y="0"/>
                    <a:pt x="10" y="0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52" y="1"/>
                    <a:pt x="56" y="5"/>
                    <a:pt x="56" y="10"/>
                  </a:cubicBezTo>
                  <a:lnTo>
                    <a:pt x="55" y="46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46" name="Freeform 703">
              <a:extLst>
                <a:ext uri="{FF2B5EF4-FFF2-40B4-BE49-F238E27FC236}">
                  <a16:creationId xmlns:a16="http://schemas.microsoft.com/office/drawing/2014/main" id="{848CA60C-A964-654E-AD21-F6BC00A8F56F}"/>
                </a:ext>
              </a:extLst>
            </p:cNvPr>
            <p:cNvSpPr>
              <a:spLocks/>
            </p:cNvSpPr>
            <p:nvPr/>
          </p:nvSpPr>
          <p:spPr bwMode="gray">
            <a:xfrm>
              <a:off x="3955" y="2619"/>
              <a:ext cx="27" cy="28"/>
            </a:xfrm>
            <a:custGeom>
              <a:avLst/>
              <a:gdLst>
                <a:gd name="T0" fmla="*/ 55 w 56"/>
                <a:gd name="T1" fmla="*/ 47 h 56"/>
                <a:gd name="T2" fmla="*/ 46 w 56"/>
                <a:gd name="T3" fmla="*/ 56 h 56"/>
                <a:gd name="T4" fmla="*/ 9 w 56"/>
                <a:gd name="T5" fmla="*/ 55 h 56"/>
                <a:gd name="T6" fmla="*/ 1 w 56"/>
                <a:gd name="T7" fmla="*/ 46 h 56"/>
                <a:gd name="T8" fmla="*/ 2 w 56"/>
                <a:gd name="T9" fmla="*/ 9 h 56"/>
                <a:gd name="T10" fmla="*/ 10 w 56"/>
                <a:gd name="T11" fmla="*/ 0 h 56"/>
                <a:gd name="T12" fmla="*/ 47 w 56"/>
                <a:gd name="T13" fmla="*/ 1 h 56"/>
                <a:gd name="T14" fmla="*/ 56 w 56"/>
                <a:gd name="T15" fmla="*/ 10 h 56"/>
                <a:gd name="T16" fmla="*/ 55 w 56"/>
                <a:gd name="T17" fmla="*/ 47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6">
                  <a:moveTo>
                    <a:pt x="55" y="47"/>
                  </a:moveTo>
                  <a:cubicBezTo>
                    <a:pt x="55" y="52"/>
                    <a:pt x="51" y="56"/>
                    <a:pt x="46" y="56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4" y="54"/>
                    <a:pt x="0" y="51"/>
                    <a:pt x="1" y="46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4"/>
                    <a:pt x="6" y="0"/>
                    <a:pt x="10" y="0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52" y="1"/>
                    <a:pt x="56" y="5"/>
                    <a:pt x="56" y="10"/>
                  </a:cubicBezTo>
                  <a:lnTo>
                    <a:pt x="55" y="47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47" name="Freeform 704">
              <a:extLst>
                <a:ext uri="{FF2B5EF4-FFF2-40B4-BE49-F238E27FC236}">
                  <a16:creationId xmlns:a16="http://schemas.microsoft.com/office/drawing/2014/main" id="{6CB871CB-0251-924D-83FE-EC7D46DE439B}"/>
                </a:ext>
              </a:extLst>
            </p:cNvPr>
            <p:cNvSpPr>
              <a:spLocks/>
            </p:cNvSpPr>
            <p:nvPr/>
          </p:nvSpPr>
          <p:spPr bwMode="gray">
            <a:xfrm>
              <a:off x="3987" y="2620"/>
              <a:ext cx="26" cy="27"/>
            </a:xfrm>
            <a:custGeom>
              <a:avLst/>
              <a:gdLst>
                <a:gd name="T0" fmla="*/ 54 w 55"/>
                <a:gd name="T1" fmla="*/ 47 h 55"/>
                <a:gd name="T2" fmla="*/ 45 w 55"/>
                <a:gd name="T3" fmla="*/ 55 h 55"/>
                <a:gd name="T4" fmla="*/ 8 w 55"/>
                <a:gd name="T5" fmla="*/ 54 h 55"/>
                <a:gd name="T6" fmla="*/ 0 w 55"/>
                <a:gd name="T7" fmla="*/ 45 h 55"/>
                <a:gd name="T8" fmla="*/ 1 w 55"/>
                <a:gd name="T9" fmla="*/ 8 h 55"/>
                <a:gd name="T10" fmla="*/ 9 w 55"/>
                <a:gd name="T11" fmla="*/ 0 h 55"/>
                <a:gd name="T12" fmla="*/ 46 w 55"/>
                <a:gd name="T13" fmla="*/ 1 h 55"/>
                <a:gd name="T14" fmla="*/ 55 w 55"/>
                <a:gd name="T15" fmla="*/ 10 h 55"/>
                <a:gd name="T16" fmla="*/ 54 w 55"/>
                <a:gd name="T17" fmla="*/ 4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55">
                  <a:moveTo>
                    <a:pt x="54" y="47"/>
                  </a:moveTo>
                  <a:cubicBezTo>
                    <a:pt x="54" y="52"/>
                    <a:pt x="50" y="55"/>
                    <a:pt x="45" y="55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3" y="54"/>
                    <a:pt x="0" y="50"/>
                    <a:pt x="0" y="45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4"/>
                    <a:pt x="5" y="0"/>
                    <a:pt x="9" y="0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51" y="1"/>
                    <a:pt x="55" y="5"/>
                    <a:pt x="55" y="10"/>
                  </a:cubicBezTo>
                  <a:lnTo>
                    <a:pt x="54" y="47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48" name="Freeform 705">
              <a:extLst>
                <a:ext uri="{FF2B5EF4-FFF2-40B4-BE49-F238E27FC236}">
                  <a16:creationId xmlns:a16="http://schemas.microsoft.com/office/drawing/2014/main" id="{37ADF408-E988-D648-AECB-582A11D1C43A}"/>
                </a:ext>
              </a:extLst>
            </p:cNvPr>
            <p:cNvSpPr>
              <a:spLocks/>
            </p:cNvSpPr>
            <p:nvPr/>
          </p:nvSpPr>
          <p:spPr bwMode="gray">
            <a:xfrm>
              <a:off x="4018" y="2621"/>
              <a:ext cx="27" cy="27"/>
            </a:xfrm>
            <a:custGeom>
              <a:avLst/>
              <a:gdLst>
                <a:gd name="T0" fmla="*/ 54 w 55"/>
                <a:gd name="T1" fmla="*/ 47 h 56"/>
                <a:gd name="T2" fmla="*/ 45 w 55"/>
                <a:gd name="T3" fmla="*/ 56 h 56"/>
                <a:gd name="T4" fmla="*/ 8 w 55"/>
                <a:gd name="T5" fmla="*/ 55 h 56"/>
                <a:gd name="T6" fmla="*/ 0 w 55"/>
                <a:gd name="T7" fmla="*/ 46 h 56"/>
                <a:gd name="T8" fmla="*/ 1 w 55"/>
                <a:gd name="T9" fmla="*/ 9 h 56"/>
                <a:gd name="T10" fmla="*/ 10 w 55"/>
                <a:gd name="T11" fmla="*/ 1 h 56"/>
                <a:gd name="T12" fmla="*/ 47 w 55"/>
                <a:gd name="T13" fmla="*/ 1 h 56"/>
                <a:gd name="T14" fmla="*/ 55 w 55"/>
                <a:gd name="T15" fmla="*/ 10 h 56"/>
                <a:gd name="T16" fmla="*/ 54 w 55"/>
                <a:gd name="T17" fmla="*/ 47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56">
                  <a:moveTo>
                    <a:pt x="54" y="47"/>
                  </a:moveTo>
                  <a:cubicBezTo>
                    <a:pt x="54" y="52"/>
                    <a:pt x="50" y="56"/>
                    <a:pt x="45" y="56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4" y="55"/>
                    <a:pt x="0" y="51"/>
                    <a:pt x="0" y="46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4"/>
                    <a:pt x="5" y="0"/>
                    <a:pt x="10" y="1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52" y="2"/>
                    <a:pt x="55" y="6"/>
                    <a:pt x="55" y="10"/>
                  </a:cubicBezTo>
                  <a:lnTo>
                    <a:pt x="54" y="47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49" name="Freeform 706">
              <a:extLst>
                <a:ext uri="{FF2B5EF4-FFF2-40B4-BE49-F238E27FC236}">
                  <a16:creationId xmlns:a16="http://schemas.microsoft.com/office/drawing/2014/main" id="{EA5883BC-FC92-3B40-A57C-66B64BA14BC5}"/>
                </a:ext>
              </a:extLst>
            </p:cNvPr>
            <p:cNvSpPr>
              <a:spLocks/>
            </p:cNvSpPr>
            <p:nvPr/>
          </p:nvSpPr>
          <p:spPr bwMode="gray">
            <a:xfrm>
              <a:off x="4049" y="2622"/>
              <a:ext cx="27" cy="27"/>
            </a:xfrm>
            <a:custGeom>
              <a:avLst/>
              <a:gdLst>
                <a:gd name="T0" fmla="*/ 54 w 55"/>
                <a:gd name="T1" fmla="*/ 47 h 55"/>
                <a:gd name="T2" fmla="*/ 46 w 55"/>
                <a:gd name="T3" fmla="*/ 55 h 55"/>
                <a:gd name="T4" fmla="*/ 9 w 55"/>
                <a:gd name="T5" fmla="*/ 54 h 55"/>
                <a:gd name="T6" fmla="*/ 0 w 55"/>
                <a:gd name="T7" fmla="*/ 46 h 55"/>
                <a:gd name="T8" fmla="*/ 1 w 55"/>
                <a:gd name="T9" fmla="*/ 9 h 55"/>
                <a:gd name="T10" fmla="*/ 10 w 55"/>
                <a:gd name="T11" fmla="*/ 0 h 55"/>
                <a:gd name="T12" fmla="*/ 47 w 55"/>
                <a:gd name="T13" fmla="*/ 1 h 55"/>
                <a:gd name="T14" fmla="*/ 55 w 55"/>
                <a:gd name="T15" fmla="*/ 10 h 55"/>
                <a:gd name="T16" fmla="*/ 54 w 55"/>
                <a:gd name="T17" fmla="*/ 4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55">
                  <a:moveTo>
                    <a:pt x="54" y="47"/>
                  </a:moveTo>
                  <a:cubicBezTo>
                    <a:pt x="54" y="52"/>
                    <a:pt x="50" y="55"/>
                    <a:pt x="46" y="55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4" y="54"/>
                    <a:pt x="0" y="50"/>
                    <a:pt x="0" y="46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4"/>
                    <a:pt x="5" y="0"/>
                    <a:pt x="10" y="0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52" y="1"/>
                    <a:pt x="55" y="5"/>
                    <a:pt x="55" y="10"/>
                  </a:cubicBezTo>
                  <a:lnTo>
                    <a:pt x="54" y="47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50" name="Freeform 707">
              <a:extLst>
                <a:ext uri="{FF2B5EF4-FFF2-40B4-BE49-F238E27FC236}">
                  <a16:creationId xmlns:a16="http://schemas.microsoft.com/office/drawing/2014/main" id="{8E9FC896-1387-454E-B4D7-B85283956EA2}"/>
                </a:ext>
              </a:extLst>
            </p:cNvPr>
            <p:cNvSpPr>
              <a:spLocks/>
            </p:cNvSpPr>
            <p:nvPr/>
          </p:nvSpPr>
          <p:spPr bwMode="gray">
            <a:xfrm>
              <a:off x="4080" y="2623"/>
              <a:ext cx="42" cy="27"/>
            </a:xfrm>
            <a:custGeom>
              <a:avLst/>
              <a:gdLst>
                <a:gd name="T0" fmla="*/ 85 w 86"/>
                <a:gd name="T1" fmla="*/ 47 h 56"/>
                <a:gd name="T2" fmla="*/ 76 w 86"/>
                <a:gd name="T3" fmla="*/ 56 h 56"/>
                <a:gd name="T4" fmla="*/ 9 w 86"/>
                <a:gd name="T5" fmla="*/ 54 h 56"/>
                <a:gd name="T6" fmla="*/ 0 w 86"/>
                <a:gd name="T7" fmla="*/ 45 h 56"/>
                <a:gd name="T8" fmla="*/ 1 w 86"/>
                <a:gd name="T9" fmla="*/ 8 h 56"/>
                <a:gd name="T10" fmla="*/ 10 w 86"/>
                <a:gd name="T11" fmla="*/ 0 h 56"/>
                <a:gd name="T12" fmla="*/ 78 w 86"/>
                <a:gd name="T13" fmla="*/ 2 h 56"/>
                <a:gd name="T14" fmla="*/ 86 w 86"/>
                <a:gd name="T15" fmla="*/ 10 h 56"/>
                <a:gd name="T16" fmla="*/ 85 w 86"/>
                <a:gd name="T17" fmla="*/ 47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" h="56">
                  <a:moveTo>
                    <a:pt x="85" y="47"/>
                  </a:moveTo>
                  <a:cubicBezTo>
                    <a:pt x="85" y="52"/>
                    <a:pt x="81" y="56"/>
                    <a:pt x="76" y="56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4" y="54"/>
                    <a:pt x="0" y="50"/>
                    <a:pt x="0" y="45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3"/>
                    <a:pt x="5" y="0"/>
                    <a:pt x="10" y="0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83" y="2"/>
                    <a:pt x="86" y="6"/>
                    <a:pt x="86" y="10"/>
                  </a:cubicBezTo>
                  <a:lnTo>
                    <a:pt x="85" y="47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51" name="Freeform 708">
              <a:extLst>
                <a:ext uri="{FF2B5EF4-FFF2-40B4-BE49-F238E27FC236}">
                  <a16:creationId xmlns:a16="http://schemas.microsoft.com/office/drawing/2014/main" id="{93043FD6-272D-E74B-9280-9D2C831F51AE}"/>
                </a:ext>
              </a:extLst>
            </p:cNvPr>
            <p:cNvSpPr>
              <a:spLocks/>
            </p:cNvSpPr>
            <p:nvPr/>
          </p:nvSpPr>
          <p:spPr bwMode="gray">
            <a:xfrm>
              <a:off x="3672" y="2708"/>
              <a:ext cx="37" cy="27"/>
            </a:xfrm>
            <a:custGeom>
              <a:avLst/>
              <a:gdLst>
                <a:gd name="T0" fmla="*/ 75 w 76"/>
                <a:gd name="T1" fmla="*/ 47 h 56"/>
                <a:gd name="T2" fmla="*/ 66 w 76"/>
                <a:gd name="T3" fmla="*/ 56 h 56"/>
                <a:gd name="T4" fmla="*/ 8 w 76"/>
                <a:gd name="T5" fmla="*/ 54 h 56"/>
                <a:gd name="T6" fmla="*/ 0 w 76"/>
                <a:gd name="T7" fmla="*/ 45 h 56"/>
                <a:gd name="T8" fmla="*/ 1 w 76"/>
                <a:gd name="T9" fmla="*/ 8 h 56"/>
                <a:gd name="T10" fmla="*/ 10 w 76"/>
                <a:gd name="T11" fmla="*/ 0 h 56"/>
                <a:gd name="T12" fmla="*/ 67 w 76"/>
                <a:gd name="T13" fmla="*/ 2 h 56"/>
                <a:gd name="T14" fmla="*/ 75 w 76"/>
                <a:gd name="T15" fmla="*/ 10 h 56"/>
                <a:gd name="T16" fmla="*/ 75 w 76"/>
                <a:gd name="T17" fmla="*/ 47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" h="56">
                  <a:moveTo>
                    <a:pt x="75" y="47"/>
                  </a:moveTo>
                  <a:cubicBezTo>
                    <a:pt x="74" y="52"/>
                    <a:pt x="71" y="56"/>
                    <a:pt x="66" y="56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4" y="54"/>
                    <a:pt x="0" y="50"/>
                    <a:pt x="0" y="45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4"/>
                    <a:pt x="5" y="0"/>
                    <a:pt x="10" y="0"/>
                  </a:cubicBezTo>
                  <a:cubicBezTo>
                    <a:pt x="67" y="2"/>
                    <a:pt x="67" y="2"/>
                    <a:pt x="67" y="2"/>
                  </a:cubicBezTo>
                  <a:cubicBezTo>
                    <a:pt x="72" y="2"/>
                    <a:pt x="76" y="6"/>
                    <a:pt x="75" y="10"/>
                  </a:cubicBezTo>
                  <a:lnTo>
                    <a:pt x="75" y="47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52" name="Freeform 709">
              <a:extLst>
                <a:ext uri="{FF2B5EF4-FFF2-40B4-BE49-F238E27FC236}">
                  <a16:creationId xmlns:a16="http://schemas.microsoft.com/office/drawing/2014/main" id="{8D8F9AF3-B871-554C-8E4E-451C806B6523}"/>
                </a:ext>
              </a:extLst>
            </p:cNvPr>
            <p:cNvSpPr>
              <a:spLocks/>
            </p:cNvSpPr>
            <p:nvPr/>
          </p:nvSpPr>
          <p:spPr bwMode="gray">
            <a:xfrm>
              <a:off x="3715" y="2709"/>
              <a:ext cx="27" cy="27"/>
            </a:xfrm>
            <a:custGeom>
              <a:avLst/>
              <a:gdLst>
                <a:gd name="T0" fmla="*/ 55 w 56"/>
                <a:gd name="T1" fmla="*/ 47 h 56"/>
                <a:gd name="T2" fmla="*/ 46 w 56"/>
                <a:gd name="T3" fmla="*/ 55 h 56"/>
                <a:gd name="T4" fmla="*/ 9 w 56"/>
                <a:gd name="T5" fmla="*/ 55 h 56"/>
                <a:gd name="T6" fmla="*/ 1 w 56"/>
                <a:gd name="T7" fmla="*/ 46 h 56"/>
                <a:gd name="T8" fmla="*/ 1 w 56"/>
                <a:gd name="T9" fmla="*/ 9 h 56"/>
                <a:gd name="T10" fmla="*/ 10 w 56"/>
                <a:gd name="T11" fmla="*/ 0 h 56"/>
                <a:gd name="T12" fmla="*/ 47 w 56"/>
                <a:gd name="T13" fmla="*/ 1 h 56"/>
                <a:gd name="T14" fmla="*/ 56 w 56"/>
                <a:gd name="T15" fmla="*/ 10 h 56"/>
                <a:gd name="T16" fmla="*/ 55 w 56"/>
                <a:gd name="T17" fmla="*/ 47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6">
                  <a:moveTo>
                    <a:pt x="55" y="47"/>
                  </a:moveTo>
                  <a:cubicBezTo>
                    <a:pt x="55" y="52"/>
                    <a:pt x="51" y="56"/>
                    <a:pt x="46" y="55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4" y="54"/>
                    <a:pt x="0" y="50"/>
                    <a:pt x="1" y="46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2" y="4"/>
                    <a:pt x="5" y="0"/>
                    <a:pt x="10" y="0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52" y="1"/>
                    <a:pt x="56" y="5"/>
                    <a:pt x="56" y="10"/>
                  </a:cubicBezTo>
                  <a:lnTo>
                    <a:pt x="55" y="47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53" name="Freeform 710">
              <a:extLst>
                <a:ext uri="{FF2B5EF4-FFF2-40B4-BE49-F238E27FC236}">
                  <a16:creationId xmlns:a16="http://schemas.microsoft.com/office/drawing/2014/main" id="{68DF88EA-B204-E449-B390-5C04FBA9A85E}"/>
                </a:ext>
              </a:extLst>
            </p:cNvPr>
            <p:cNvSpPr>
              <a:spLocks/>
            </p:cNvSpPr>
            <p:nvPr/>
          </p:nvSpPr>
          <p:spPr bwMode="gray">
            <a:xfrm>
              <a:off x="3746" y="2710"/>
              <a:ext cx="27" cy="27"/>
            </a:xfrm>
            <a:custGeom>
              <a:avLst/>
              <a:gdLst>
                <a:gd name="T0" fmla="*/ 54 w 55"/>
                <a:gd name="T1" fmla="*/ 47 h 55"/>
                <a:gd name="T2" fmla="*/ 45 w 55"/>
                <a:gd name="T3" fmla="*/ 55 h 55"/>
                <a:gd name="T4" fmla="*/ 8 w 55"/>
                <a:gd name="T5" fmla="*/ 54 h 55"/>
                <a:gd name="T6" fmla="*/ 0 w 55"/>
                <a:gd name="T7" fmla="*/ 45 h 55"/>
                <a:gd name="T8" fmla="*/ 1 w 55"/>
                <a:gd name="T9" fmla="*/ 8 h 55"/>
                <a:gd name="T10" fmla="*/ 9 w 55"/>
                <a:gd name="T11" fmla="*/ 0 h 55"/>
                <a:gd name="T12" fmla="*/ 46 w 55"/>
                <a:gd name="T13" fmla="*/ 1 h 55"/>
                <a:gd name="T14" fmla="*/ 55 w 55"/>
                <a:gd name="T15" fmla="*/ 10 h 55"/>
                <a:gd name="T16" fmla="*/ 54 w 55"/>
                <a:gd name="T17" fmla="*/ 4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55">
                  <a:moveTo>
                    <a:pt x="54" y="47"/>
                  </a:moveTo>
                  <a:cubicBezTo>
                    <a:pt x="54" y="51"/>
                    <a:pt x="50" y="55"/>
                    <a:pt x="45" y="55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3" y="54"/>
                    <a:pt x="0" y="50"/>
                    <a:pt x="0" y="45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3"/>
                    <a:pt x="5" y="0"/>
                    <a:pt x="9" y="0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51" y="1"/>
                    <a:pt x="55" y="5"/>
                    <a:pt x="55" y="10"/>
                  </a:cubicBezTo>
                  <a:lnTo>
                    <a:pt x="54" y="47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54" name="Freeform 711">
              <a:extLst>
                <a:ext uri="{FF2B5EF4-FFF2-40B4-BE49-F238E27FC236}">
                  <a16:creationId xmlns:a16="http://schemas.microsoft.com/office/drawing/2014/main" id="{2FAF40B9-84FE-1043-B003-75B8A5DA5D91}"/>
                </a:ext>
              </a:extLst>
            </p:cNvPr>
            <p:cNvSpPr>
              <a:spLocks/>
            </p:cNvSpPr>
            <p:nvPr/>
          </p:nvSpPr>
          <p:spPr bwMode="gray">
            <a:xfrm>
              <a:off x="3777" y="2711"/>
              <a:ext cx="27" cy="27"/>
            </a:xfrm>
            <a:custGeom>
              <a:avLst/>
              <a:gdLst>
                <a:gd name="T0" fmla="*/ 54 w 55"/>
                <a:gd name="T1" fmla="*/ 47 h 56"/>
                <a:gd name="T2" fmla="*/ 45 w 55"/>
                <a:gd name="T3" fmla="*/ 56 h 56"/>
                <a:gd name="T4" fmla="*/ 8 w 55"/>
                <a:gd name="T5" fmla="*/ 55 h 56"/>
                <a:gd name="T6" fmla="*/ 0 w 55"/>
                <a:gd name="T7" fmla="*/ 46 h 56"/>
                <a:gd name="T8" fmla="*/ 1 w 55"/>
                <a:gd name="T9" fmla="*/ 9 h 56"/>
                <a:gd name="T10" fmla="*/ 10 w 55"/>
                <a:gd name="T11" fmla="*/ 0 h 56"/>
                <a:gd name="T12" fmla="*/ 47 w 55"/>
                <a:gd name="T13" fmla="*/ 1 h 56"/>
                <a:gd name="T14" fmla="*/ 55 w 55"/>
                <a:gd name="T15" fmla="*/ 10 h 56"/>
                <a:gd name="T16" fmla="*/ 54 w 55"/>
                <a:gd name="T17" fmla="*/ 47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56">
                  <a:moveTo>
                    <a:pt x="54" y="47"/>
                  </a:moveTo>
                  <a:cubicBezTo>
                    <a:pt x="54" y="52"/>
                    <a:pt x="50" y="56"/>
                    <a:pt x="45" y="56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3" y="55"/>
                    <a:pt x="0" y="51"/>
                    <a:pt x="0" y="46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4"/>
                    <a:pt x="5" y="0"/>
                    <a:pt x="10" y="0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51" y="2"/>
                    <a:pt x="55" y="5"/>
                    <a:pt x="55" y="10"/>
                  </a:cubicBezTo>
                  <a:lnTo>
                    <a:pt x="54" y="47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55" name="Freeform 712">
              <a:extLst>
                <a:ext uri="{FF2B5EF4-FFF2-40B4-BE49-F238E27FC236}">
                  <a16:creationId xmlns:a16="http://schemas.microsoft.com/office/drawing/2014/main" id="{4E1513E9-3F76-3643-96CF-24A96870F5BB}"/>
                </a:ext>
              </a:extLst>
            </p:cNvPr>
            <p:cNvSpPr>
              <a:spLocks/>
            </p:cNvSpPr>
            <p:nvPr/>
          </p:nvSpPr>
          <p:spPr bwMode="gray">
            <a:xfrm>
              <a:off x="3808" y="2712"/>
              <a:ext cx="27" cy="26"/>
            </a:xfrm>
            <a:custGeom>
              <a:avLst/>
              <a:gdLst>
                <a:gd name="T0" fmla="*/ 54 w 55"/>
                <a:gd name="T1" fmla="*/ 47 h 55"/>
                <a:gd name="T2" fmla="*/ 46 w 55"/>
                <a:gd name="T3" fmla="*/ 55 h 55"/>
                <a:gd name="T4" fmla="*/ 8 w 55"/>
                <a:gd name="T5" fmla="*/ 54 h 55"/>
                <a:gd name="T6" fmla="*/ 0 w 55"/>
                <a:gd name="T7" fmla="*/ 45 h 55"/>
                <a:gd name="T8" fmla="*/ 1 w 55"/>
                <a:gd name="T9" fmla="*/ 9 h 55"/>
                <a:gd name="T10" fmla="*/ 10 w 55"/>
                <a:gd name="T11" fmla="*/ 0 h 55"/>
                <a:gd name="T12" fmla="*/ 47 w 55"/>
                <a:gd name="T13" fmla="*/ 1 h 55"/>
                <a:gd name="T14" fmla="*/ 55 w 55"/>
                <a:gd name="T15" fmla="*/ 10 h 55"/>
                <a:gd name="T16" fmla="*/ 54 w 55"/>
                <a:gd name="T17" fmla="*/ 4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55">
                  <a:moveTo>
                    <a:pt x="54" y="47"/>
                  </a:moveTo>
                  <a:cubicBezTo>
                    <a:pt x="54" y="52"/>
                    <a:pt x="50" y="55"/>
                    <a:pt x="46" y="55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4" y="54"/>
                    <a:pt x="0" y="50"/>
                    <a:pt x="0" y="45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4"/>
                    <a:pt x="5" y="0"/>
                    <a:pt x="10" y="0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52" y="1"/>
                    <a:pt x="55" y="5"/>
                    <a:pt x="55" y="10"/>
                  </a:cubicBezTo>
                  <a:lnTo>
                    <a:pt x="54" y="47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56" name="Freeform 713">
              <a:extLst>
                <a:ext uri="{FF2B5EF4-FFF2-40B4-BE49-F238E27FC236}">
                  <a16:creationId xmlns:a16="http://schemas.microsoft.com/office/drawing/2014/main" id="{D9C5772C-59AD-2841-994F-53775B99E0C8}"/>
                </a:ext>
              </a:extLst>
            </p:cNvPr>
            <p:cNvSpPr>
              <a:spLocks/>
            </p:cNvSpPr>
            <p:nvPr/>
          </p:nvSpPr>
          <p:spPr bwMode="gray">
            <a:xfrm>
              <a:off x="3840" y="2713"/>
              <a:ext cx="27" cy="26"/>
            </a:xfrm>
            <a:custGeom>
              <a:avLst/>
              <a:gdLst>
                <a:gd name="T0" fmla="*/ 55 w 56"/>
                <a:gd name="T1" fmla="*/ 46 h 55"/>
                <a:gd name="T2" fmla="*/ 46 w 56"/>
                <a:gd name="T3" fmla="*/ 55 h 55"/>
                <a:gd name="T4" fmla="*/ 9 w 56"/>
                <a:gd name="T5" fmla="*/ 54 h 55"/>
                <a:gd name="T6" fmla="*/ 0 w 56"/>
                <a:gd name="T7" fmla="*/ 45 h 55"/>
                <a:gd name="T8" fmla="*/ 1 w 56"/>
                <a:gd name="T9" fmla="*/ 8 h 55"/>
                <a:gd name="T10" fmla="*/ 10 w 56"/>
                <a:gd name="T11" fmla="*/ 0 h 55"/>
                <a:gd name="T12" fmla="*/ 47 w 56"/>
                <a:gd name="T13" fmla="*/ 1 h 55"/>
                <a:gd name="T14" fmla="*/ 55 w 56"/>
                <a:gd name="T15" fmla="*/ 9 h 55"/>
                <a:gd name="T16" fmla="*/ 55 w 56"/>
                <a:gd name="T17" fmla="*/ 4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5">
                  <a:moveTo>
                    <a:pt x="55" y="46"/>
                  </a:moveTo>
                  <a:cubicBezTo>
                    <a:pt x="54" y="51"/>
                    <a:pt x="50" y="55"/>
                    <a:pt x="46" y="55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4" y="54"/>
                    <a:pt x="0" y="50"/>
                    <a:pt x="0" y="45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3"/>
                    <a:pt x="5" y="0"/>
                    <a:pt x="10" y="0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52" y="1"/>
                    <a:pt x="56" y="5"/>
                    <a:pt x="55" y="9"/>
                  </a:cubicBezTo>
                  <a:lnTo>
                    <a:pt x="55" y="46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57" name="Freeform 714">
              <a:extLst>
                <a:ext uri="{FF2B5EF4-FFF2-40B4-BE49-F238E27FC236}">
                  <a16:creationId xmlns:a16="http://schemas.microsoft.com/office/drawing/2014/main" id="{FD948F75-9A83-2249-96FE-92B33177D993}"/>
                </a:ext>
              </a:extLst>
            </p:cNvPr>
            <p:cNvSpPr>
              <a:spLocks/>
            </p:cNvSpPr>
            <p:nvPr/>
          </p:nvSpPr>
          <p:spPr bwMode="gray">
            <a:xfrm>
              <a:off x="3871" y="2713"/>
              <a:ext cx="27" cy="27"/>
            </a:xfrm>
            <a:custGeom>
              <a:avLst/>
              <a:gdLst>
                <a:gd name="T0" fmla="*/ 55 w 56"/>
                <a:gd name="T1" fmla="*/ 47 h 56"/>
                <a:gd name="T2" fmla="*/ 46 w 56"/>
                <a:gd name="T3" fmla="*/ 55 h 56"/>
                <a:gd name="T4" fmla="*/ 9 w 56"/>
                <a:gd name="T5" fmla="*/ 55 h 56"/>
                <a:gd name="T6" fmla="*/ 0 w 56"/>
                <a:gd name="T7" fmla="*/ 46 h 56"/>
                <a:gd name="T8" fmla="*/ 1 w 56"/>
                <a:gd name="T9" fmla="*/ 9 h 56"/>
                <a:gd name="T10" fmla="*/ 10 w 56"/>
                <a:gd name="T11" fmla="*/ 0 h 56"/>
                <a:gd name="T12" fmla="*/ 47 w 56"/>
                <a:gd name="T13" fmla="*/ 1 h 56"/>
                <a:gd name="T14" fmla="*/ 56 w 56"/>
                <a:gd name="T15" fmla="*/ 10 h 56"/>
                <a:gd name="T16" fmla="*/ 55 w 56"/>
                <a:gd name="T17" fmla="*/ 47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6">
                  <a:moveTo>
                    <a:pt x="55" y="47"/>
                  </a:moveTo>
                  <a:cubicBezTo>
                    <a:pt x="55" y="52"/>
                    <a:pt x="51" y="56"/>
                    <a:pt x="46" y="55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4" y="54"/>
                    <a:pt x="0" y="50"/>
                    <a:pt x="0" y="46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4"/>
                    <a:pt x="5" y="0"/>
                    <a:pt x="10" y="0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52" y="1"/>
                    <a:pt x="56" y="5"/>
                    <a:pt x="56" y="10"/>
                  </a:cubicBezTo>
                  <a:lnTo>
                    <a:pt x="55" y="47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58" name="Freeform 715">
              <a:extLst>
                <a:ext uri="{FF2B5EF4-FFF2-40B4-BE49-F238E27FC236}">
                  <a16:creationId xmlns:a16="http://schemas.microsoft.com/office/drawing/2014/main" id="{BEE98A03-F237-A549-8E46-9F8CB88200C4}"/>
                </a:ext>
              </a:extLst>
            </p:cNvPr>
            <p:cNvSpPr>
              <a:spLocks/>
            </p:cNvSpPr>
            <p:nvPr/>
          </p:nvSpPr>
          <p:spPr bwMode="gray">
            <a:xfrm>
              <a:off x="3902" y="2714"/>
              <a:ext cx="27" cy="27"/>
            </a:xfrm>
            <a:custGeom>
              <a:avLst/>
              <a:gdLst>
                <a:gd name="T0" fmla="*/ 54 w 55"/>
                <a:gd name="T1" fmla="*/ 47 h 55"/>
                <a:gd name="T2" fmla="*/ 45 w 55"/>
                <a:gd name="T3" fmla="*/ 55 h 55"/>
                <a:gd name="T4" fmla="*/ 8 w 55"/>
                <a:gd name="T5" fmla="*/ 54 h 55"/>
                <a:gd name="T6" fmla="*/ 0 w 55"/>
                <a:gd name="T7" fmla="*/ 45 h 55"/>
                <a:gd name="T8" fmla="*/ 1 w 55"/>
                <a:gd name="T9" fmla="*/ 8 h 55"/>
                <a:gd name="T10" fmla="*/ 9 w 55"/>
                <a:gd name="T11" fmla="*/ 0 h 55"/>
                <a:gd name="T12" fmla="*/ 46 w 55"/>
                <a:gd name="T13" fmla="*/ 1 h 55"/>
                <a:gd name="T14" fmla="*/ 55 w 55"/>
                <a:gd name="T15" fmla="*/ 10 h 55"/>
                <a:gd name="T16" fmla="*/ 54 w 55"/>
                <a:gd name="T17" fmla="*/ 4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55">
                  <a:moveTo>
                    <a:pt x="54" y="47"/>
                  </a:moveTo>
                  <a:cubicBezTo>
                    <a:pt x="54" y="51"/>
                    <a:pt x="50" y="55"/>
                    <a:pt x="45" y="55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3" y="54"/>
                    <a:pt x="0" y="50"/>
                    <a:pt x="0" y="45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4"/>
                    <a:pt x="5" y="0"/>
                    <a:pt x="9" y="0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51" y="1"/>
                    <a:pt x="55" y="5"/>
                    <a:pt x="55" y="10"/>
                  </a:cubicBezTo>
                  <a:lnTo>
                    <a:pt x="54" y="47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59" name="Freeform 716">
              <a:extLst>
                <a:ext uri="{FF2B5EF4-FFF2-40B4-BE49-F238E27FC236}">
                  <a16:creationId xmlns:a16="http://schemas.microsoft.com/office/drawing/2014/main" id="{A69CDC13-97C9-3E45-9FBA-2371C6261974}"/>
                </a:ext>
              </a:extLst>
            </p:cNvPr>
            <p:cNvSpPr>
              <a:spLocks/>
            </p:cNvSpPr>
            <p:nvPr/>
          </p:nvSpPr>
          <p:spPr bwMode="gray">
            <a:xfrm>
              <a:off x="3933" y="2715"/>
              <a:ext cx="27" cy="27"/>
            </a:xfrm>
            <a:custGeom>
              <a:avLst/>
              <a:gdLst>
                <a:gd name="T0" fmla="*/ 54 w 55"/>
                <a:gd name="T1" fmla="*/ 47 h 56"/>
                <a:gd name="T2" fmla="*/ 45 w 55"/>
                <a:gd name="T3" fmla="*/ 56 h 56"/>
                <a:gd name="T4" fmla="*/ 8 w 55"/>
                <a:gd name="T5" fmla="*/ 55 h 56"/>
                <a:gd name="T6" fmla="*/ 0 w 55"/>
                <a:gd name="T7" fmla="*/ 46 h 56"/>
                <a:gd name="T8" fmla="*/ 1 w 55"/>
                <a:gd name="T9" fmla="*/ 9 h 56"/>
                <a:gd name="T10" fmla="*/ 10 w 55"/>
                <a:gd name="T11" fmla="*/ 0 h 56"/>
                <a:gd name="T12" fmla="*/ 47 w 55"/>
                <a:gd name="T13" fmla="*/ 1 h 56"/>
                <a:gd name="T14" fmla="*/ 55 w 55"/>
                <a:gd name="T15" fmla="*/ 10 h 56"/>
                <a:gd name="T16" fmla="*/ 54 w 55"/>
                <a:gd name="T17" fmla="*/ 47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56">
                  <a:moveTo>
                    <a:pt x="54" y="47"/>
                  </a:moveTo>
                  <a:cubicBezTo>
                    <a:pt x="54" y="52"/>
                    <a:pt x="50" y="56"/>
                    <a:pt x="45" y="56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3" y="55"/>
                    <a:pt x="0" y="51"/>
                    <a:pt x="0" y="46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4"/>
                    <a:pt x="5" y="0"/>
                    <a:pt x="10" y="0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51" y="2"/>
                    <a:pt x="55" y="5"/>
                    <a:pt x="55" y="10"/>
                  </a:cubicBezTo>
                  <a:lnTo>
                    <a:pt x="54" y="47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60" name="Freeform 717">
              <a:extLst>
                <a:ext uri="{FF2B5EF4-FFF2-40B4-BE49-F238E27FC236}">
                  <a16:creationId xmlns:a16="http://schemas.microsoft.com/office/drawing/2014/main" id="{E739EFB4-B939-C647-B8E5-DC7AEFDD2363}"/>
                </a:ext>
              </a:extLst>
            </p:cNvPr>
            <p:cNvSpPr>
              <a:spLocks/>
            </p:cNvSpPr>
            <p:nvPr/>
          </p:nvSpPr>
          <p:spPr bwMode="gray">
            <a:xfrm>
              <a:off x="3964" y="2716"/>
              <a:ext cx="27" cy="27"/>
            </a:xfrm>
            <a:custGeom>
              <a:avLst/>
              <a:gdLst>
                <a:gd name="T0" fmla="*/ 54 w 55"/>
                <a:gd name="T1" fmla="*/ 47 h 56"/>
                <a:gd name="T2" fmla="*/ 45 w 55"/>
                <a:gd name="T3" fmla="*/ 55 h 56"/>
                <a:gd name="T4" fmla="*/ 8 w 55"/>
                <a:gd name="T5" fmla="*/ 54 h 56"/>
                <a:gd name="T6" fmla="*/ 0 w 55"/>
                <a:gd name="T7" fmla="*/ 45 h 56"/>
                <a:gd name="T8" fmla="*/ 1 w 55"/>
                <a:gd name="T9" fmla="*/ 9 h 56"/>
                <a:gd name="T10" fmla="*/ 10 w 55"/>
                <a:gd name="T11" fmla="*/ 0 h 56"/>
                <a:gd name="T12" fmla="*/ 47 w 55"/>
                <a:gd name="T13" fmla="*/ 1 h 56"/>
                <a:gd name="T14" fmla="*/ 55 w 55"/>
                <a:gd name="T15" fmla="*/ 10 h 56"/>
                <a:gd name="T16" fmla="*/ 54 w 55"/>
                <a:gd name="T17" fmla="*/ 47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56">
                  <a:moveTo>
                    <a:pt x="54" y="47"/>
                  </a:moveTo>
                  <a:cubicBezTo>
                    <a:pt x="54" y="52"/>
                    <a:pt x="50" y="56"/>
                    <a:pt x="45" y="55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4" y="54"/>
                    <a:pt x="0" y="50"/>
                    <a:pt x="0" y="45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4"/>
                    <a:pt x="5" y="0"/>
                    <a:pt x="10" y="0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52" y="1"/>
                    <a:pt x="55" y="5"/>
                    <a:pt x="55" y="10"/>
                  </a:cubicBezTo>
                  <a:lnTo>
                    <a:pt x="54" y="47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61" name="Freeform 718">
              <a:extLst>
                <a:ext uri="{FF2B5EF4-FFF2-40B4-BE49-F238E27FC236}">
                  <a16:creationId xmlns:a16="http://schemas.microsoft.com/office/drawing/2014/main" id="{FA28B556-E165-2540-AD4A-2C6CB4E7A5C4}"/>
                </a:ext>
              </a:extLst>
            </p:cNvPr>
            <p:cNvSpPr>
              <a:spLocks/>
            </p:cNvSpPr>
            <p:nvPr/>
          </p:nvSpPr>
          <p:spPr bwMode="gray">
            <a:xfrm>
              <a:off x="3996" y="2717"/>
              <a:ext cx="27" cy="26"/>
            </a:xfrm>
            <a:custGeom>
              <a:avLst/>
              <a:gdLst>
                <a:gd name="T0" fmla="*/ 54 w 56"/>
                <a:gd name="T1" fmla="*/ 47 h 55"/>
                <a:gd name="T2" fmla="*/ 46 w 56"/>
                <a:gd name="T3" fmla="*/ 55 h 55"/>
                <a:gd name="T4" fmla="*/ 9 w 56"/>
                <a:gd name="T5" fmla="*/ 54 h 55"/>
                <a:gd name="T6" fmla="*/ 0 w 56"/>
                <a:gd name="T7" fmla="*/ 45 h 55"/>
                <a:gd name="T8" fmla="*/ 1 w 56"/>
                <a:gd name="T9" fmla="*/ 8 h 55"/>
                <a:gd name="T10" fmla="*/ 10 w 56"/>
                <a:gd name="T11" fmla="*/ 0 h 55"/>
                <a:gd name="T12" fmla="*/ 47 w 56"/>
                <a:gd name="T13" fmla="*/ 1 h 55"/>
                <a:gd name="T14" fmla="*/ 55 w 56"/>
                <a:gd name="T15" fmla="*/ 9 h 55"/>
                <a:gd name="T16" fmla="*/ 54 w 56"/>
                <a:gd name="T17" fmla="*/ 4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5">
                  <a:moveTo>
                    <a:pt x="54" y="47"/>
                  </a:moveTo>
                  <a:cubicBezTo>
                    <a:pt x="54" y="51"/>
                    <a:pt x="50" y="55"/>
                    <a:pt x="46" y="55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4" y="54"/>
                    <a:pt x="0" y="50"/>
                    <a:pt x="0" y="45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3"/>
                    <a:pt x="5" y="0"/>
                    <a:pt x="10" y="0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52" y="1"/>
                    <a:pt x="56" y="5"/>
                    <a:pt x="55" y="9"/>
                  </a:cubicBezTo>
                  <a:lnTo>
                    <a:pt x="54" y="47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62" name="Freeform 719">
              <a:extLst>
                <a:ext uri="{FF2B5EF4-FFF2-40B4-BE49-F238E27FC236}">
                  <a16:creationId xmlns:a16="http://schemas.microsoft.com/office/drawing/2014/main" id="{4628F4B9-FEE5-0140-87FA-B1B96DEAF41F}"/>
                </a:ext>
              </a:extLst>
            </p:cNvPr>
            <p:cNvSpPr>
              <a:spLocks/>
            </p:cNvSpPr>
            <p:nvPr/>
          </p:nvSpPr>
          <p:spPr bwMode="gray">
            <a:xfrm>
              <a:off x="4027" y="2717"/>
              <a:ext cx="27" cy="27"/>
            </a:xfrm>
            <a:custGeom>
              <a:avLst/>
              <a:gdLst>
                <a:gd name="T0" fmla="*/ 55 w 56"/>
                <a:gd name="T1" fmla="*/ 47 h 56"/>
                <a:gd name="T2" fmla="*/ 46 w 56"/>
                <a:gd name="T3" fmla="*/ 56 h 56"/>
                <a:gd name="T4" fmla="*/ 9 w 56"/>
                <a:gd name="T5" fmla="*/ 55 h 56"/>
                <a:gd name="T6" fmla="*/ 0 w 56"/>
                <a:gd name="T7" fmla="*/ 46 h 56"/>
                <a:gd name="T8" fmla="*/ 1 w 56"/>
                <a:gd name="T9" fmla="*/ 9 h 56"/>
                <a:gd name="T10" fmla="*/ 10 w 56"/>
                <a:gd name="T11" fmla="*/ 0 h 56"/>
                <a:gd name="T12" fmla="*/ 47 w 56"/>
                <a:gd name="T13" fmla="*/ 1 h 56"/>
                <a:gd name="T14" fmla="*/ 56 w 56"/>
                <a:gd name="T15" fmla="*/ 10 h 56"/>
                <a:gd name="T16" fmla="*/ 55 w 56"/>
                <a:gd name="T17" fmla="*/ 47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6">
                  <a:moveTo>
                    <a:pt x="55" y="47"/>
                  </a:moveTo>
                  <a:cubicBezTo>
                    <a:pt x="55" y="52"/>
                    <a:pt x="51" y="56"/>
                    <a:pt x="46" y="56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4" y="55"/>
                    <a:pt x="0" y="50"/>
                    <a:pt x="0" y="46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4"/>
                    <a:pt x="5" y="0"/>
                    <a:pt x="10" y="0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52" y="1"/>
                    <a:pt x="56" y="5"/>
                    <a:pt x="56" y="10"/>
                  </a:cubicBezTo>
                  <a:lnTo>
                    <a:pt x="55" y="47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63" name="Freeform 720">
              <a:extLst>
                <a:ext uri="{FF2B5EF4-FFF2-40B4-BE49-F238E27FC236}">
                  <a16:creationId xmlns:a16="http://schemas.microsoft.com/office/drawing/2014/main" id="{5F500512-34B6-ED43-B0A1-8B09F802AF72}"/>
                </a:ext>
              </a:extLst>
            </p:cNvPr>
            <p:cNvSpPr>
              <a:spLocks/>
            </p:cNvSpPr>
            <p:nvPr/>
          </p:nvSpPr>
          <p:spPr bwMode="gray">
            <a:xfrm>
              <a:off x="4058" y="2718"/>
              <a:ext cx="61" cy="28"/>
            </a:xfrm>
            <a:custGeom>
              <a:avLst/>
              <a:gdLst>
                <a:gd name="T0" fmla="*/ 125 w 126"/>
                <a:gd name="T1" fmla="*/ 48 h 57"/>
                <a:gd name="T2" fmla="*/ 116 w 126"/>
                <a:gd name="T3" fmla="*/ 57 h 57"/>
                <a:gd name="T4" fmla="*/ 8 w 126"/>
                <a:gd name="T5" fmla="*/ 54 h 57"/>
                <a:gd name="T6" fmla="*/ 0 w 126"/>
                <a:gd name="T7" fmla="*/ 45 h 57"/>
                <a:gd name="T8" fmla="*/ 1 w 126"/>
                <a:gd name="T9" fmla="*/ 8 h 57"/>
                <a:gd name="T10" fmla="*/ 9 w 126"/>
                <a:gd name="T11" fmla="*/ 0 h 57"/>
                <a:gd name="T12" fmla="*/ 118 w 126"/>
                <a:gd name="T13" fmla="*/ 3 h 57"/>
                <a:gd name="T14" fmla="*/ 126 w 126"/>
                <a:gd name="T15" fmla="*/ 12 h 57"/>
                <a:gd name="T16" fmla="*/ 125 w 126"/>
                <a:gd name="T17" fmla="*/ 4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6" h="57">
                  <a:moveTo>
                    <a:pt x="125" y="48"/>
                  </a:moveTo>
                  <a:cubicBezTo>
                    <a:pt x="125" y="53"/>
                    <a:pt x="121" y="57"/>
                    <a:pt x="116" y="57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3" y="54"/>
                    <a:pt x="0" y="50"/>
                    <a:pt x="0" y="45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4"/>
                    <a:pt x="5" y="0"/>
                    <a:pt x="9" y="0"/>
                  </a:cubicBezTo>
                  <a:cubicBezTo>
                    <a:pt x="118" y="3"/>
                    <a:pt x="118" y="3"/>
                    <a:pt x="118" y="3"/>
                  </a:cubicBezTo>
                  <a:cubicBezTo>
                    <a:pt x="123" y="3"/>
                    <a:pt x="126" y="7"/>
                    <a:pt x="126" y="12"/>
                  </a:cubicBezTo>
                  <a:lnTo>
                    <a:pt x="125" y="48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64" name="Freeform 721">
              <a:extLst>
                <a:ext uri="{FF2B5EF4-FFF2-40B4-BE49-F238E27FC236}">
                  <a16:creationId xmlns:a16="http://schemas.microsoft.com/office/drawing/2014/main" id="{3DBB46B2-ADC6-4946-8520-1DD08592077D}"/>
                </a:ext>
              </a:extLst>
            </p:cNvPr>
            <p:cNvSpPr>
              <a:spLocks/>
            </p:cNvSpPr>
            <p:nvPr/>
          </p:nvSpPr>
          <p:spPr bwMode="gray">
            <a:xfrm>
              <a:off x="4063" y="2654"/>
              <a:ext cx="27" cy="27"/>
            </a:xfrm>
            <a:custGeom>
              <a:avLst/>
              <a:gdLst>
                <a:gd name="T0" fmla="*/ 1 w 55"/>
                <a:gd name="T1" fmla="*/ 8 h 55"/>
                <a:gd name="T2" fmla="*/ 10 w 55"/>
                <a:gd name="T3" fmla="*/ 0 h 55"/>
                <a:gd name="T4" fmla="*/ 47 w 55"/>
                <a:gd name="T5" fmla="*/ 1 h 55"/>
                <a:gd name="T6" fmla="*/ 55 w 55"/>
                <a:gd name="T7" fmla="*/ 10 h 55"/>
                <a:gd name="T8" fmla="*/ 54 w 55"/>
                <a:gd name="T9" fmla="*/ 46 h 55"/>
                <a:gd name="T10" fmla="*/ 46 w 55"/>
                <a:gd name="T11" fmla="*/ 55 h 55"/>
                <a:gd name="T12" fmla="*/ 9 w 55"/>
                <a:gd name="T13" fmla="*/ 54 h 55"/>
                <a:gd name="T14" fmla="*/ 0 w 55"/>
                <a:gd name="T15" fmla="*/ 45 h 55"/>
                <a:gd name="T16" fmla="*/ 1 w 55"/>
                <a:gd name="T17" fmla="*/ 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55">
                  <a:moveTo>
                    <a:pt x="1" y="8"/>
                  </a:moveTo>
                  <a:cubicBezTo>
                    <a:pt x="1" y="3"/>
                    <a:pt x="5" y="0"/>
                    <a:pt x="10" y="0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52" y="1"/>
                    <a:pt x="55" y="5"/>
                    <a:pt x="55" y="10"/>
                  </a:cubicBezTo>
                  <a:cubicBezTo>
                    <a:pt x="54" y="46"/>
                    <a:pt x="54" y="46"/>
                    <a:pt x="54" y="46"/>
                  </a:cubicBezTo>
                  <a:cubicBezTo>
                    <a:pt x="54" y="51"/>
                    <a:pt x="50" y="55"/>
                    <a:pt x="46" y="55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4" y="54"/>
                    <a:pt x="0" y="50"/>
                    <a:pt x="0" y="45"/>
                  </a:cubicBezTo>
                  <a:lnTo>
                    <a:pt x="1" y="8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65" name="Freeform 722">
              <a:extLst>
                <a:ext uri="{FF2B5EF4-FFF2-40B4-BE49-F238E27FC236}">
                  <a16:creationId xmlns:a16="http://schemas.microsoft.com/office/drawing/2014/main" id="{BDEC9D5E-FD71-0A4F-A8F3-5AF3A2ADBD1E}"/>
                </a:ext>
              </a:extLst>
            </p:cNvPr>
            <p:cNvSpPr>
              <a:spLocks/>
            </p:cNvSpPr>
            <p:nvPr/>
          </p:nvSpPr>
          <p:spPr bwMode="gray">
            <a:xfrm>
              <a:off x="4094" y="2655"/>
              <a:ext cx="27" cy="59"/>
            </a:xfrm>
            <a:custGeom>
              <a:avLst/>
              <a:gdLst>
                <a:gd name="T0" fmla="*/ 47 w 56"/>
                <a:gd name="T1" fmla="*/ 1 h 121"/>
                <a:gd name="T2" fmla="*/ 10 w 56"/>
                <a:gd name="T3" fmla="*/ 0 h 121"/>
                <a:gd name="T4" fmla="*/ 1 w 56"/>
                <a:gd name="T5" fmla="*/ 9 h 121"/>
                <a:gd name="T6" fmla="*/ 0 w 56"/>
                <a:gd name="T7" fmla="*/ 46 h 121"/>
                <a:gd name="T8" fmla="*/ 9 w 56"/>
                <a:gd name="T9" fmla="*/ 55 h 121"/>
                <a:gd name="T10" fmla="*/ 20 w 56"/>
                <a:gd name="T11" fmla="*/ 55 h 121"/>
                <a:gd name="T12" fmla="*/ 19 w 56"/>
                <a:gd name="T13" fmla="*/ 112 h 121"/>
                <a:gd name="T14" fmla="*/ 27 w 56"/>
                <a:gd name="T15" fmla="*/ 121 h 121"/>
                <a:gd name="T16" fmla="*/ 44 w 56"/>
                <a:gd name="T17" fmla="*/ 121 h 121"/>
                <a:gd name="T18" fmla="*/ 53 w 56"/>
                <a:gd name="T19" fmla="*/ 113 h 121"/>
                <a:gd name="T20" fmla="*/ 56 w 56"/>
                <a:gd name="T21" fmla="*/ 10 h 121"/>
                <a:gd name="T22" fmla="*/ 47 w 56"/>
                <a:gd name="T23" fmla="*/ 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6" h="121">
                  <a:moveTo>
                    <a:pt x="47" y="1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1" y="4"/>
                    <a:pt x="1" y="9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50"/>
                    <a:pt x="4" y="54"/>
                    <a:pt x="9" y="55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19" y="112"/>
                    <a:pt x="19" y="112"/>
                    <a:pt x="19" y="112"/>
                  </a:cubicBezTo>
                  <a:cubicBezTo>
                    <a:pt x="19" y="117"/>
                    <a:pt x="23" y="121"/>
                    <a:pt x="27" y="121"/>
                  </a:cubicBezTo>
                  <a:cubicBezTo>
                    <a:pt x="44" y="121"/>
                    <a:pt x="44" y="121"/>
                    <a:pt x="44" y="121"/>
                  </a:cubicBezTo>
                  <a:cubicBezTo>
                    <a:pt x="49" y="121"/>
                    <a:pt x="53" y="118"/>
                    <a:pt x="53" y="113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6" y="5"/>
                    <a:pt x="52" y="1"/>
                    <a:pt x="47" y="1"/>
                  </a:cubicBez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66" name="Freeform 723">
              <a:extLst>
                <a:ext uri="{FF2B5EF4-FFF2-40B4-BE49-F238E27FC236}">
                  <a16:creationId xmlns:a16="http://schemas.microsoft.com/office/drawing/2014/main" id="{97A0C821-8A27-674F-A4C7-64526F1E207A}"/>
                </a:ext>
              </a:extLst>
            </p:cNvPr>
            <p:cNvSpPr>
              <a:spLocks/>
            </p:cNvSpPr>
            <p:nvPr/>
          </p:nvSpPr>
          <p:spPr bwMode="gray">
            <a:xfrm>
              <a:off x="4032" y="2653"/>
              <a:ext cx="27" cy="27"/>
            </a:xfrm>
            <a:custGeom>
              <a:avLst/>
              <a:gdLst>
                <a:gd name="T0" fmla="*/ 1 w 55"/>
                <a:gd name="T1" fmla="*/ 9 h 55"/>
                <a:gd name="T2" fmla="*/ 10 w 55"/>
                <a:gd name="T3" fmla="*/ 0 h 55"/>
                <a:gd name="T4" fmla="*/ 47 w 55"/>
                <a:gd name="T5" fmla="*/ 1 h 55"/>
                <a:gd name="T6" fmla="*/ 55 w 55"/>
                <a:gd name="T7" fmla="*/ 10 h 55"/>
                <a:gd name="T8" fmla="*/ 54 w 55"/>
                <a:gd name="T9" fmla="*/ 47 h 55"/>
                <a:gd name="T10" fmla="*/ 45 w 55"/>
                <a:gd name="T11" fmla="*/ 55 h 55"/>
                <a:gd name="T12" fmla="*/ 8 w 55"/>
                <a:gd name="T13" fmla="*/ 54 h 55"/>
                <a:gd name="T14" fmla="*/ 0 w 55"/>
                <a:gd name="T15" fmla="*/ 45 h 55"/>
                <a:gd name="T16" fmla="*/ 1 w 55"/>
                <a:gd name="T17" fmla="*/ 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55">
                  <a:moveTo>
                    <a:pt x="1" y="9"/>
                  </a:moveTo>
                  <a:cubicBezTo>
                    <a:pt x="1" y="4"/>
                    <a:pt x="5" y="0"/>
                    <a:pt x="10" y="0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51" y="1"/>
                    <a:pt x="55" y="5"/>
                    <a:pt x="55" y="10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4" y="52"/>
                    <a:pt x="50" y="55"/>
                    <a:pt x="45" y="55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4" y="54"/>
                    <a:pt x="0" y="50"/>
                    <a:pt x="0" y="45"/>
                  </a:cubicBezTo>
                  <a:lnTo>
                    <a:pt x="1" y="9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67" name="Freeform 724">
              <a:extLst>
                <a:ext uri="{FF2B5EF4-FFF2-40B4-BE49-F238E27FC236}">
                  <a16:creationId xmlns:a16="http://schemas.microsoft.com/office/drawing/2014/main" id="{597C8C42-2439-BF4C-AE7B-B34CF8556295}"/>
                </a:ext>
              </a:extLst>
            </p:cNvPr>
            <p:cNvSpPr>
              <a:spLocks/>
            </p:cNvSpPr>
            <p:nvPr/>
          </p:nvSpPr>
          <p:spPr bwMode="gray">
            <a:xfrm>
              <a:off x="4001" y="2652"/>
              <a:ext cx="27" cy="28"/>
            </a:xfrm>
            <a:custGeom>
              <a:avLst/>
              <a:gdLst>
                <a:gd name="T0" fmla="*/ 1 w 55"/>
                <a:gd name="T1" fmla="*/ 9 h 56"/>
                <a:gd name="T2" fmla="*/ 9 w 55"/>
                <a:gd name="T3" fmla="*/ 0 h 56"/>
                <a:gd name="T4" fmla="*/ 47 w 55"/>
                <a:gd name="T5" fmla="*/ 1 h 56"/>
                <a:gd name="T6" fmla="*/ 55 w 55"/>
                <a:gd name="T7" fmla="*/ 10 h 56"/>
                <a:gd name="T8" fmla="*/ 54 w 55"/>
                <a:gd name="T9" fmla="*/ 47 h 56"/>
                <a:gd name="T10" fmla="*/ 45 w 55"/>
                <a:gd name="T11" fmla="*/ 56 h 56"/>
                <a:gd name="T12" fmla="*/ 8 w 55"/>
                <a:gd name="T13" fmla="*/ 55 h 56"/>
                <a:gd name="T14" fmla="*/ 0 w 55"/>
                <a:gd name="T15" fmla="*/ 46 h 56"/>
                <a:gd name="T16" fmla="*/ 1 w 55"/>
                <a:gd name="T17" fmla="*/ 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56">
                  <a:moveTo>
                    <a:pt x="1" y="9"/>
                  </a:moveTo>
                  <a:cubicBezTo>
                    <a:pt x="1" y="4"/>
                    <a:pt x="5" y="0"/>
                    <a:pt x="9" y="0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51" y="2"/>
                    <a:pt x="55" y="5"/>
                    <a:pt x="55" y="10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4" y="52"/>
                    <a:pt x="50" y="56"/>
                    <a:pt x="45" y="56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3" y="55"/>
                    <a:pt x="0" y="51"/>
                    <a:pt x="0" y="46"/>
                  </a:cubicBezTo>
                  <a:lnTo>
                    <a:pt x="1" y="9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68" name="Freeform 725">
              <a:extLst>
                <a:ext uri="{FF2B5EF4-FFF2-40B4-BE49-F238E27FC236}">
                  <a16:creationId xmlns:a16="http://schemas.microsoft.com/office/drawing/2014/main" id="{54B1EB2E-DB62-0F40-B0DC-F0C7FE4A28C5}"/>
                </a:ext>
              </a:extLst>
            </p:cNvPr>
            <p:cNvSpPr>
              <a:spLocks/>
            </p:cNvSpPr>
            <p:nvPr/>
          </p:nvSpPr>
          <p:spPr bwMode="gray">
            <a:xfrm>
              <a:off x="3969" y="2652"/>
              <a:ext cx="27" cy="27"/>
            </a:xfrm>
            <a:custGeom>
              <a:avLst/>
              <a:gdLst>
                <a:gd name="T0" fmla="*/ 1 w 56"/>
                <a:gd name="T1" fmla="*/ 8 h 55"/>
                <a:gd name="T2" fmla="*/ 10 w 56"/>
                <a:gd name="T3" fmla="*/ 0 h 55"/>
                <a:gd name="T4" fmla="*/ 47 w 56"/>
                <a:gd name="T5" fmla="*/ 1 h 55"/>
                <a:gd name="T6" fmla="*/ 56 w 56"/>
                <a:gd name="T7" fmla="*/ 10 h 55"/>
                <a:gd name="T8" fmla="*/ 55 w 56"/>
                <a:gd name="T9" fmla="*/ 47 h 55"/>
                <a:gd name="T10" fmla="*/ 46 w 56"/>
                <a:gd name="T11" fmla="*/ 55 h 55"/>
                <a:gd name="T12" fmla="*/ 9 w 56"/>
                <a:gd name="T13" fmla="*/ 54 h 55"/>
                <a:gd name="T14" fmla="*/ 1 w 56"/>
                <a:gd name="T15" fmla="*/ 45 h 55"/>
                <a:gd name="T16" fmla="*/ 1 w 56"/>
                <a:gd name="T17" fmla="*/ 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5">
                  <a:moveTo>
                    <a:pt x="1" y="8"/>
                  </a:moveTo>
                  <a:cubicBezTo>
                    <a:pt x="2" y="4"/>
                    <a:pt x="6" y="0"/>
                    <a:pt x="10" y="0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52" y="1"/>
                    <a:pt x="56" y="5"/>
                    <a:pt x="56" y="10"/>
                  </a:cubicBezTo>
                  <a:cubicBezTo>
                    <a:pt x="55" y="47"/>
                    <a:pt x="55" y="47"/>
                    <a:pt x="55" y="47"/>
                  </a:cubicBezTo>
                  <a:cubicBezTo>
                    <a:pt x="55" y="51"/>
                    <a:pt x="51" y="55"/>
                    <a:pt x="46" y="55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4" y="54"/>
                    <a:pt x="0" y="50"/>
                    <a:pt x="1" y="45"/>
                  </a:cubicBezTo>
                  <a:lnTo>
                    <a:pt x="1" y="8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69" name="Freeform 726">
              <a:extLst>
                <a:ext uri="{FF2B5EF4-FFF2-40B4-BE49-F238E27FC236}">
                  <a16:creationId xmlns:a16="http://schemas.microsoft.com/office/drawing/2014/main" id="{88F9724C-77C5-3146-87AA-A3B3F4F248D2}"/>
                </a:ext>
              </a:extLst>
            </p:cNvPr>
            <p:cNvSpPr>
              <a:spLocks/>
            </p:cNvSpPr>
            <p:nvPr/>
          </p:nvSpPr>
          <p:spPr bwMode="gray">
            <a:xfrm>
              <a:off x="3938" y="2651"/>
              <a:ext cx="27" cy="27"/>
            </a:xfrm>
            <a:custGeom>
              <a:avLst/>
              <a:gdLst>
                <a:gd name="T0" fmla="*/ 1 w 56"/>
                <a:gd name="T1" fmla="*/ 9 h 56"/>
                <a:gd name="T2" fmla="*/ 10 w 56"/>
                <a:gd name="T3" fmla="*/ 0 h 56"/>
                <a:gd name="T4" fmla="*/ 47 w 56"/>
                <a:gd name="T5" fmla="*/ 1 h 56"/>
                <a:gd name="T6" fmla="*/ 56 w 56"/>
                <a:gd name="T7" fmla="*/ 10 h 56"/>
                <a:gd name="T8" fmla="*/ 55 w 56"/>
                <a:gd name="T9" fmla="*/ 47 h 56"/>
                <a:gd name="T10" fmla="*/ 46 w 56"/>
                <a:gd name="T11" fmla="*/ 55 h 56"/>
                <a:gd name="T12" fmla="*/ 9 w 56"/>
                <a:gd name="T13" fmla="*/ 55 h 56"/>
                <a:gd name="T14" fmla="*/ 0 w 56"/>
                <a:gd name="T15" fmla="*/ 46 h 56"/>
                <a:gd name="T16" fmla="*/ 1 w 56"/>
                <a:gd name="T17" fmla="*/ 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6">
                  <a:moveTo>
                    <a:pt x="1" y="9"/>
                  </a:moveTo>
                  <a:cubicBezTo>
                    <a:pt x="1" y="4"/>
                    <a:pt x="5" y="0"/>
                    <a:pt x="10" y="0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52" y="1"/>
                    <a:pt x="56" y="5"/>
                    <a:pt x="56" y="10"/>
                  </a:cubicBezTo>
                  <a:cubicBezTo>
                    <a:pt x="55" y="47"/>
                    <a:pt x="55" y="47"/>
                    <a:pt x="55" y="47"/>
                  </a:cubicBezTo>
                  <a:cubicBezTo>
                    <a:pt x="55" y="52"/>
                    <a:pt x="51" y="56"/>
                    <a:pt x="46" y="55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4" y="54"/>
                    <a:pt x="0" y="50"/>
                    <a:pt x="0" y="46"/>
                  </a:cubicBezTo>
                  <a:lnTo>
                    <a:pt x="1" y="9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70" name="Freeform 727">
              <a:extLst>
                <a:ext uri="{FF2B5EF4-FFF2-40B4-BE49-F238E27FC236}">
                  <a16:creationId xmlns:a16="http://schemas.microsoft.com/office/drawing/2014/main" id="{74A9C3FF-B696-6B48-B43F-B15A32B34144}"/>
                </a:ext>
              </a:extLst>
            </p:cNvPr>
            <p:cNvSpPr>
              <a:spLocks/>
            </p:cNvSpPr>
            <p:nvPr/>
          </p:nvSpPr>
          <p:spPr bwMode="gray">
            <a:xfrm>
              <a:off x="3907" y="2650"/>
              <a:ext cx="27" cy="27"/>
            </a:xfrm>
            <a:custGeom>
              <a:avLst/>
              <a:gdLst>
                <a:gd name="T0" fmla="*/ 1 w 55"/>
                <a:gd name="T1" fmla="*/ 9 h 56"/>
                <a:gd name="T2" fmla="*/ 10 w 55"/>
                <a:gd name="T3" fmla="*/ 1 h 56"/>
                <a:gd name="T4" fmla="*/ 47 w 55"/>
                <a:gd name="T5" fmla="*/ 2 h 56"/>
                <a:gd name="T6" fmla="*/ 55 w 55"/>
                <a:gd name="T7" fmla="*/ 10 h 56"/>
                <a:gd name="T8" fmla="*/ 54 w 55"/>
                <a:gd name="T9" fmla="*/ 47 h 56"/>
                <a:gd name="T10" fmla="*/ 46 w 55"/>
                <a:gd name="T11" fmla="*/ 56 h 56"/>
                <a:gd name="T12" fmla="*/ 9 w 55"/>
                <a:gd name="T13" fmla="*/ 55 h 56"/>
                <a:gd name="T14" fmla="*/ 0 w 55"/>
                <a:gd name="T15" fmla="*/ 46 h 56"/>
                <a:gd name="T16" fmla="*/ 1 w 55"/>
                <a:gd name="T17" fmla="*/ 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56">
                  <a:moveTo>
                    <a:pt x="1" y="9"/>
                  </a:moveTo>
                  <a:cubicBezTo>
                    <a:pt x="1" y="4"/>
                    <a:pt x="5" y="0"/>
                    <a:pt x="10" y="1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52" y="2"/>
                    <a:pt x="55" y="6"/>
                    <a:pt x="55" y="10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4" y="52"/>
                    <a:pt x="50" y="56"/>
                    <a:pt x="46" y="56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4" y="55"/>
                    <a:pt x="0" y="51"/>
                    <a:pt x="0" y="46"/>
                  </a:cubicBezTo>
                  <a:lnTo>
                    <a:pt x="1" y="9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71" name="Freeform 728">
              <a:extLst>
                <a:ext uri="{FF2B5EF4-FFF2-40B4-BE49-F238E27FC236}">
                  <a16:creationId xmlns:a16="http://schemas.microsoft.com/office/drawing/2014/main" id="{351239AD-9C83-264E-A9D5-9927558D3686}"/>
                </a:ext>
              </a:extLst>
            </p:cNvPr>
            <p:cNvSpPr>
              <a:spLocks/>
            </p:cNvSpPr>
            <p:nvPr/>
          </p:nvSpPr>
          <p:spPr bwMode="gray">
            <a:xfrm>
              <a:off x="3876" y="2650"/>
              <a:ext cx="27" cy="26"/>
            </a:xfrm>
            <a:custGeom>
              <a:avLst/>
              <a:gdLst>
                <a:gd name="T0" fmla="*/ 1 w 55"/>
                <a:gd name="T1" fmla="*/ 8 h 55"/>
                <a:gd name="T2" fmla="*/ 10 w 55"/>
                <a:gd name="T3" fmla="*/ 0 h 55"/>
                <a:gd name="T4" fmla="*/ 47 w 55"/>
                <a:gd name="T5" fmla="*/ 1 h 55"/>
                <a:gd name="T6" fmla="*/ 55 w 55"/>
                <a:gd name="T7" fmla="*/ 10 h 55"/>
                <a:gd name="T8" fmla="*/ 54 w 55"/>
                <a:gd name="T9" fmla="*/ 47 h 55"/>
                <a:gd name="T10" fmla="*/ 45 w 55"/>
                <a:gd name="T11" fmla="*/ 55 h 55"/>
                <a:gd name="T12" fmla="*/ 8 w 55"/>
                <a:gd name="T13" fmla="*/ 54 h 55"/>
                <a:gd name="T14" fmla="*/ 0 w 55"/>
                <a:gd name="T15" fmla="*/ 45 h 55"/>
                <a:gd name="T16" fmla="*/ 1 w 55"/>
                <a:gd name="T17" fmla="*/ 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55">
                  <a:moveTo>
                    <a:pt x="1" y="8"/>
                  </a:moveTo>
                  <a:cubicBezTo>
                    <a:pt x="1" y="4"/>
                    <a:pt x="5" y="0"/>
                    <a:pt x="10" y="0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51" y="1"/>
                    <a:pt x="55" y="5"/>
                    <a:pt x="55" y="10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4" y="52"/>
                    <a:pt x="50" y="55"/>
                    <a:pt x="45" y="55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4" y="54"/>
                    <a:pt x="0" y="50"/>
                    <a:pt x="0" y="45"/>
                  </a:cubicBezTo>
                  <a:lnTo>
                    <a:pt x="1" y="8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72" name="Freeform 729">
              <a:extLst>
                <a:ext uri="{FF2B5EF4-FFF2-40B4-BE49-F238E27FC236}">
                  <a16:creationId xmlns:a16="http://schemas.microsoft.com/office/drawing/2014/main" id="{D8697DA4-E719-B447-BE42-24766D7D0D8D}"/>
                </a:ext>
              </a:extLst>
            </p:cNvPr>
            <p:cNvSpPr>
              <a:spLocks/>
            </p:cNvSpPr>
            <p:nvPr/>
          </p:nvSpPr>
          <p:spPr bwMode="gray">
            <a:xfrm>
              <a:off x="3845" y="2649"/>
              <a:ext cx="27" cy="27"/>
            </a:xfrm>
            <a:custGeom>
              <a:avLst/>
              <a:gdLst>
                <a:gd name="T0" fmla="*/ 1 w 55"/>
                <a:gd name="T1" fmla="*/ 9 h 56"/>
                <a:gd name="T2" fmla="*/ 10 w 55"/>
                <a:gd name="T3" fmla="*/ 0 h 56"/>
                <a:gd name="T4" fmla="*/ 47 w 55"/>
                <a:gd name="T5" fmla="*/ 1 h 56"/>
                <a:gd name="T6" fmla="*/ 55 w 55"/>
                <a:gd name="T7" fmla="*/ 10 h 56"/>
                <a:gd name="T8" fmla="*/ 54 w 55"/>
                <a:gd name="T9" fmla="*/ 47 h 56"/>
                <a:gd name="T10" fmla="*/ 45 w 55"/>
                <a:gd name="T11" fmla="*/ 56 h 56"/>
                <a:gd name="T12" fmla="*/ 8 w 55"/>
                <a:gd name="T13" fmla="*/ 55 h 56"/>
                <a:gd name="T14" fmla="*/ 0 w 55"/>
                <a:gd name="T15" fmla="*/ 46 h 56"/>
                <a:gd name="T16" fmla="*/ 1 w 55"/>
                <a:gd name="T17" fmla="*/ 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56">
                  <a:moveTo>
                    <a:pt x="1" y="9"/>
                  </a:moveTo>
                  <a:cubicBezTo>
                    <a:pt x="1" y="4"/>
                    <a:pt x="5" y="0"/>
                    <a:pt x="10" y="0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51" y="1"/>
                    <a:pt x="55" y="5"/>
                    <a:pt x="55" y="10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4" y="52"/>
                    <a:pt x="50" y="56"/>
                    <a:pt x="45" y="56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3" y="55"/>
                    <a:pt x="0" y="51"/>
                    <a:pt x="0" y="46"/>
                  </a:cubicBezTo>
                  <a:lnTo>
                    <a:pt x="1" y="9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73" name="Freeform 730">
              <a:extLst>
                <a:ext uri="{FF2B5EF4-FFF2-40B4-BE49-F238E27FC236}">
                  <a16:creationId xmlns:a16="http://schemas.microsoft.com/office/drawing/2014/main" id="{164F4BA1-B3F2-E349-8958-291818AC5BA7}"/>
                </a:ext>
              </a:extLst>
            </p:cNvPr>
            <p:cNvSpPr>
              <a:spLocks/>
            </p:cNvSpPr>
            <p:nvPr/>
          </p:nvSpPr>
          <p:spPr bwMode="gray">
            <a:xfrm>
              <a:off x="3813" y="2648"/>
              <a:ext cx="28" cy="27"/>
            </a:xfrm>
            <a:custGeom>
              <a:avLst/>
              <a:gdLst>
                <a:gd name="T0" fmla="*/ 1 w 56"/>
                <a:gd name="T1" fmla="*/ 8 h 55"/>
                <a:gd name="T2" fmla="*/ 10 w 56"/>
                <a:gd name="T3" fmla="*/ 0 h 55"/>
                <a:gd name="T4" fmla="*/ 47 w 56"/>
                <a:gd name="T5" fmla="*/ 1 h 55"/>
                <a:gd name="T6" fmla="*/ 56 w 56"/>
                <a:gd name="T7" fmla="*/ 10 h 55"/>
                <a:gd name="T8" fmla="*/ 55 w 56"/>
                <a:gd name="T9" fmla="*/ 47 h 55"/>
                <a:gd name="T10" fmla="*/ 46 w 56"/>
                <a:gd name="T11" fmla="*/ 55 h 55"/>
                <a:gd name="T12" fmla="*/ 9 w 56"/>
                <a:gd name="T13" fmla="*/ 54 h 55"/>
                <a:gd name="T14" fmla="*/ 1 w 56"/>
                <a:gd name="T15" fmla="*/ 45 h 55"/>
                <a:gd name="T16" fmla="*/ 1 w 56"/>
                <a:gd name="T17" fmla="*/ 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5">
                  <a:moveTo>
                    <a:pt x="1" y="8"/>
                  </a:moveTo>
                  <a:cubicBezTo>
                    <a:pt x="2" y="3"/>
                    <a:pt x="6" y="0"/>
                    <a:pt x="10" y="0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52" y="1"/>
                    <a:pt x="56" y="5"/>
                    <a:pt x="56" y="10"/>
                  </a:cubicBezTo>
                  <a:cubicBezTo>
                    <a:pt x="55" y="47"/>
                    <a:pt x="55" y="47"/>
                    <a:pt x="55" y="47"/>
                  </a:cubicBezTo>
                  <a:cubicBezTo>
                    <a:pt x="55" y="51"/>
                    <a:pt x="51" y="55"/>
                    <a:pt x="46" y="55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4" y="54"/>
                    <a:pt x="0" y="50"/>
                    <a:pt x="1" y="45"/>
                  </a:cubicBezTo>
                  <a:lnTo>
                    <a:pt x="1" y="8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74" name="Freeform 731">
              <a:extLst>
                <a:ext uri="{FF2B5EF4-FFF2-40B4-BE49-F238E27FC236}">
                  <a16:creationId xmlns:a16="http://schemas.microsoft.com/office/drawing/2014/main" id="{11443B98-FE99-0342-8969-63AB501CA50F}"/>
                </a:ext>
              </a:extLst>
            </p:cNvPr>
            <p:cNvSpPr>
              <a:spLocks/>
            </p:cNvSpPr>
            <p:nvPr/>
          </p:nvSpPr>
          <p:spPr bwMode="gray">
            <a:xfrm>
              <a:off x="3782" y="2647"/>
              <a:ext cx="27" cy="27"/>
            </a:xfrm>
            <a:custGeom>
              <a:avLst/>
              <a:gdLst>
                <a:gd name="T0" fmla="*/ 1 w 56"/>
                <a:gd name="T1" fmla="*/ 9 h 55"/>
                <a:gd name="T2" fmla="*/ 10 w 56"/>
                <a:gd name="T3" fmla="*/ 0 h 55"/>
                <a:gd name="T4" fmla="*/ 47 w 56"/>
                <a:gd name="T5" fmla="*/ 1 h 55"/>
                <a:gd name="T6" fmla="*/ 56 w 56"/>
                <a:gd name="T7" fmla="*/ 10 h 55"/>
                <a:gd name="T8" fmla="*/ 55 w 56"/>
                <a:gd name="T9" fmla="*/ 47 h 55"/>
                <a:gd name="T10" fmla="*/ 46 w 56"/>
                <a:gd name="T11" fmla="*/ 55 h 55"/>
                <a:gd name="T12" fmla="*/ 9 w 56"/>
                <a:gd name="T13" fmla="*/ 55 h 55"/>
                <a:gd name="T14" fmla="*/ 0 w 56"/>
                <a:gd name="T15" fmla="*/ 46 h 55"/>
                <a:gd name="T16" fmla="*/ 1 w 56"/>
                <a:gd name="T17" fmla="*/ 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5">
                  <a:moveTo>
                    <a:pt x="1" y="9"/>
                  </a:moveTo>
                  <a:cubicBezTo>
                    <a:pt x="1" y="4"/>
                    <a:pt x="5" y="0"/>
                    <a:pt x="10" y="0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52" y="1"/>
                    <a:pt x="56" y="5"/>
                    <a:pt x="56" y="10"/>
                  </a:cubicBezTo>
                  <a:cubicBezTo>
                    <a:pt x="55" y="47"/>
                    <a:pt x="55" y="47"/>
                    <a:pt x="55" y="47"/>
                  </a:cubicBezTo>
                  <a:cubicBezTo>
                    <a:pt x="55" y="52"/>
                    <a:pt x="51" y="55"/>
                    <a:pt x="46" y="55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4" y="54"/>
                    <a:pt x="0" y="50"/>
                    <a:pt x="0" y="46"/>
                  </a:cubicBezTo>
                  <a:lnTo>
                    <a:pt x="1" y="9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75" name="Freeform 732">
              <a:extLst>
                <a:ext uri="{FF2B5EF4-FFF2-40B4-BE49-F238E27FC236}">
                  <a16:creationId xmlns:a16="http://schemas.microsoft.com/office/drawing/2014/main" id="{DF6C5E06-BF87-D94E-8B2F-994C8BD5C082}"/>
                </a:ext>
              </a:extLst>
            </p:cNvPr>
            <p:cNvSpPr>
              <a:spLocks/>
            </p:cNvSpPr>
            <p:nvPr/>
          </p:nvSpPr>
          <p:spPr bwMode="gray">
            <a:xfrm>
              <a:off x="3751" y="2646"/>
              <a:ext cx="27" cy="27"/>
            </a:xfrm>
            <a:custGeom>
              <a:avLst/>
              <a:gdLst>
                <a:gd name="T0" fmla="*/ 1 w 56"/>
                <a:gd name="T1" fmla="*/ 9 h 56"/>
                <a:gd name="T2" fmla="*/ 10 w 56"/>
                <a:gd name="T3" fmla="*/ 1 h 56"/>
                <a:gd name="T4" fmla="*/ 47 w 56"/>
                <a:gd name="T5" fmla="*/ 2 h 56"/>
                <a:gd name="T6" fmla="*/ 55 w 56"/>
                <a:gd name="T7" fmla="*/ 10 h 56"/>
                <a:gd name="T8" fmla="*/ 54 w 56"/>
                <a:gd name="T9" fmla="*/ 47 h 56"/>
                <a:gd name="T10" fmla="*/ 46 w 56"/>
                <a:gd name="T11" fmla="*/ 56 h 56"/>
                <a:gd name="T12" fmla="*/ 9 w 56"/>
                <a:gd name="T13" fmla="*/ 55 h 56"/>
                <a:gd name="T14" fmla="*/ 0 w 56"/>
                <a:gd name="T15" fmla="*/ 46 h 56"/>
                <a:gd name="T16" fmla="*/ 1 w 56"/>
                <a:gd name="T17" fmla="*/ 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6">
                  <a:moveTo>
                    <a:pt x="1" y="9"/>
                  </a:moveTo>
                  <a:cubicBezTo>
                    <a:pt x="1" y="4"/>
                    <a:pt x="5" y="0"/>
                    <a:pt x="10" y="1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52" y="2"/>
                    <a:pt x="56" y="6"/>
                    <a:pt x="55" y="10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4" y="52"/>
                    <a:pt x="50" y="56"/>
                    <a:pt x="46" y="56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4" y="55"/>
                    <a:pt x="0" y="51"/>
                    <a:pt x="0" y="46"/>
                  </a:cubicBezTo>
                  <a:lnTo>
                    <a:pt x="1" y="9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76" name="Freeform 733">
              <a:extLst>
                <a:ext uri="{FF2B5EF4-FFF2-40B4-BE49-F238E27FC236}">
                  <a16:creationId xmlns:a16="http://schemas.microsoft.com/office/drawing/2014/main" id="{084DCD09-01E6-A14B-BF24-4445040FACB3}"/>
                </a:ext>
              </a:extLst>
            </p:cNvPr>
            <p:cNvSpPr>
              <a:spLocks/>
            </p:cNvSpPr>
            <p:nvPr/>
          </p:nvSpPr>
          <p:spPr bwMode="gray">
            <a:xfrm>
              <a:off x="3720" y="2646"/>
              <a:ext cx="27" cy="26"/>
            </a:xfrm>
            <a:custGeom>
              <a:avLst/>
              <a:gdLst>
                <a:gd name="T0" fmla="*/ 1 w 55"/>
                <a:gd name="T1" fmla="*/ 8 h 55"/>
                <a:gd name="T2" fmla="*/ 10 w 55"/>
                <a:gd name="T3" fmla="*/ 0 h 55"/>
                <a:gd name="T4" fmla="*/ 47 w 55"/>
                <a:gd name="T5" fmla="*/ 1 h 55"/>
                <a:gd name="T6" fmla="*/ 55 w 55"/>
                <a:gd name="T7" fmla="*/ 10 h 55"/>
                <a:gd name="T8" fmla="*/ 54 w 55"/>
                <a:gd name="T9" fmla="*/ 47 h 55"/>
                <a:gd name="T10" fmla="*/ 45 w 55"/>
                <a:gd name="T11" fmla="*/ 55 h 55"/>
                <a:gd name="T12" fmla="*/ 8 w 55"/>
                <a:gd name="T13" fmla="*/ 54 h 55"/>
                <a:gd name="T14" fmla="*/ 0 w 55"/>
                <a:gd name="T15" fmla="*/ 45 h 55"/>
                <a:gd name="T16" fmla="*/ 1 w 55"/>
                <a:gd name="T17" fmla="*/ 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55">
                  <a:moveTo>
                    <a:pt x="1" y="8"/>
                  </a:moveTo>
                  <a:cubicBezTo>
                    <a:pt x="1" y="4"/>
                    <a:pt x="5" y="0"/>
                    <a:pt x="10" y="0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52" y="1"/>
                    <a:pt x="55" y="5"/>
                    <a:pt x="55" y="10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4" y="52"/>
                    <a:pt x="50" y="55"/>
                    <a:pt x="45" y="55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4" y="54"/>
                    <a:pt x="0" y="50"/>
                    <a:pt x="0" y="45"/>
                  </a:cubicBezTo>
                  <a:lnTo>
                    <a:pt x="1" y="8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77" name="Freeform 734">
              <a:extLst>
                <a:ext uri="{FF2B5EF4-FFF2-40B4-BE49-F238E27FC236}">
                  <a16:creationId xmlns:a16="http://schemas.microsoft.com/office/drawing/2014/main" id="{FEB5E901-7C56-954C-AA31-EDB45D06DC08}"/>
                </a:ext>
              </a:extLst>
            </p:cNvPr>
            <p:cNvSpPr>
              <a:spLocks/>
            </p:cNvSpPr>
            <p:nvPr/>
          </p:nvSpPr>
          <p:spPr bwMode="gray">
            <a:xfrm>
              <a:off x="3674" y="2644"/>
              <a:ext cx="42" cy="28"/>
            </a:xfrm>
            <a:custGeom>
              <a:avLst/>
              <a:gdLst>
                <a:gd name="T0" fmla="*/ 1 w 86"/>
                <a:gd name="T1" fmla="*/ 9 h 57"/>
                <a:gd name="T2" fmla="*/ 10 w 86"/>
                <a:gd name="T3" fmla="*/ 1 h 57"/>
                <a:gd name="T4" fmla="*/ 78 w 86"/>
                <a:gd name="T5" fmla="*/ 2 h 57"/>
                <a:gd name="T6" fmla="*/ 86 w 86"/>
                <a:gd name="T7" fmla="*/ 11 h 57"/>
                <a:gd name="T8" fmla="*/ 85 w 86"/>
                <a:gd name="T9" fmla="*/ 48 h 57"/>
                <a:gd name="T10" fmla="*/ 76 w 86"/>
                <a:gd name="T11" fmla="*/ 57 h 57"/>
                <a:gd name="T12" fmla="*/ 9 w 86"/>
                <a:gd name="T13" fmla="*/ 55 h 57"/>
                <a:gd name="T14" fmla="*/ 0 w 86"/>
                <a:gd name="T15" fmla="*/ 46 h 57"/>
                <a:gd name="T16" fmla="*/ 1 w 86"/>
                <a:gd name="T17" fmla="*/ 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" h="57">
                  <a:moveTo>
                    <a:pt x="1" y="9"/>
                  </a:moveTo>
                  <a:cubicBezTo>
                    <a:pt x="1" y="4"/>
                    <a:pt x="5" y="0"/>
                    <a:pt x="10" y="1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82" y="2"/>
                    <a:pt x="86" y="6"/>
                    <a:pt x="86" y="11"/>
                  </a:cubicBezTo>
                  <a:cubicBezTo>
                    <a:pt x="85" y="48"/>
                    <a:pt x="85" y="48"/>
                    <a:pt x="85" y="48"/>
                  </a:cubicBezTo>
                  <a:cubicBezTo>
                    <a:pt x="85" y="53"/>
                    <a:pt x="81" y="57"/>
                    <a:pt x="76" y="57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4" y="55"/>
                    <a:pt x="0" y="51"/>
                    <a:pt x="0" y="46"/>
                  </a:cubicBezTo>
                  <a:lnTo>
                    <a:pt x="1" y="9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78" name="Freeform 735">
              <a:extLst>
                <a:ext uri="{FF2B5EF4-FFF2-40B4-BE49-F238E27FC236}">
                  <a16:creationId xmlns:a16="http://schemas.microsoft.com/office/drawing/2014/main" id="{0AA37036-AA6D-1649-9D2D-3FB0C6EF41CF}"/>
                </a:ext>
              </a:extLst>
            </p:cNvPr>
            <p:cNvSpPr>
              <a:spLocks/>
            </p:cNvSpPr>
            <p:nvPr/>
          </p:nvSpPr>
          <p:spPr bwMode="gray">
            <a:xfrm>
              <a:off x="3767" y="2743"/>
              <a:ext cx="37" cy="27"/>
            </a:xfrm>
            <a:custGeom>
              <a:avLst/>
              <a:gdLst>
                <a:gd name="T0" fmla="*/ 1 w 76"/>
                <a:gd name="T1" fmla="*/ 8 h 56"/>
                <a:gd name="T2" fmla="*/ 10 w 76"/>
                <a:gd name="T3" fmla="*/ 0 h 56"/>
                <a:gd name="T4" fmla="*/ 67 w 76"/>
                <a:gd name="T5" fmla="*/ 1 h 56"/>
                <a:gd name="T6" fmla="*/ 75 w 76"/>
                <a:gd name="T7" fmla="*/ 10 h 56"/>
                <a:gd name="T8" fmla="*/ 74 w 76"/>
                <a:gd name="T9" fmla="*/ 47 h 56"/>
                <a:gd name="T10" fmla="*/ 66 w 76"/>
                <a:gd name="T11" fmla="*/ 55 h 56"/>
                <a:gd name="T12" fmla="*/ 8 w 76"/>
                <a:gd name="T13" fmla="*/ 54 h 56"/>
                <a:gd name="T14" fmla="*/ 0 w 76"/>
                <a:gd name="T15" fmla="*/ 45 h 56"/>
                <a:gd name="T16" fmla="*/ 1 w 76"/>
                <a:gd name="T17" fmla="*/ 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" h="56">
                  <a:moveTo>
                    <a:pt x="1" y="8"/>
                  </a:moveTo>
                  <a:cubicBezTo>
                    <a:pt x="1" y="3"/>
                    <a:pt x="5" y="0"/>
                    <a:pt x="10" y="0"/>
                  </a:cubicBezTo>
                  <a:cubicBezTo>
                    <a:pt x="67" y="1"/>
                    <a:pt x="67" y="1"/>
                    <a:pt x="67" y="1"/>
                  </a:cubicBezTo>
                  <a:cubicBezTo>
                    <a:pt x="72" y="1"/>
                    <a:pt x="76" y="5"/>
                    <a:pt x="75" y="10"/>
                  </a:cubicBezTo>
                  <a:cubicBezTo>
                    <a:pt x="74" y="47"/>
                    <a:pt x="74" y="47"/>
                    <a:pt x="74" y="47"/>
                  </a:cubicBezTo>
                  <a:cubicBezTo>
                    <a:pt x="74" y="52"/>
                    <a:pt x="70" y="56"/>
                    <a:pt x="66" y="55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3" y="54"/>
                    <a:pt x="0" y="50"/>
                    <a:pt x="0" y="45"/>
                  </a:cubicBezTo>
                  <a:lnTo>
                    <a:pt x="1" y="8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79" name="Freeform 736">
              <a:extLst>
                <a:ext uri="{FF2B5EF4-FFF2-40B4-BE49-F238E27FC236}">
                  <a16:creationId xmlns:a16="http://schemas.microsoft.com/office/drawing/2014/main" id="{E06AA8FA-210F-6241-A269-F7F0F8AB3428}"/>
                </a:ext>
              </a:extLst>
            </p:cNvPr>
            <p:cNvSpPr>
              <a:spLocks/>
            </p:cNvSpPr>
            <p:nvPr/>
          </p:nvSpPr>
          <p:spPr bwMode="gray">
            <a:xfrm>
              <a:off x="3963" y="2748"/>
              <a:ext cx="33" cy="26"/>
            </a:xfrm>
            <a:custGeom>
              <a:avLst/>
              <a:gdLst>
                <a:gd name="T0" fmla="*/ 1 w 66"/>
                <a:gd name="T1" fmla="*/ 8 h 55"/>
                <a:gd name="T2" fmla="*/ 10 w 66"/>
                <a:gd name="T3" fmla="*/ 0 h 55"/>
                <a:gd name="T4" fmla="*/ 57 w 66"/>
                <a:gd name="T5" fmla="*/ 1 h 55"/>
                <a:gd name="T6" fmla="*/ 66 w 66"/>
                <a:gd name="T7" fmla="*/ 10 h 55"/>
                <a:gd name="T8" fmla="*/ 65 w 66"/>
                <a:gd name="T9" fmla="*/ 47 h 55"/>
                <a:gd name="T10" fmla="*/ 56 w 66"/>
                <a:gd name="T11" fmla="*/ 55 h 55"/>
                <a:gd name="T12" fmla="*/ 9 w 66"/>
                <a:gd name="T13" fmla="*/ 54 h 55"/>
                <a:gd name="T14" fmla="*/ 0 w 66"/>
                <a:gd name="T15" fmla="*/ 45 h 55"/>
                <a:gd name="T16" fmla="*/ 1 w 66"/>
                <a:gd name="T17" fmla="*/ 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55">
                  <a:moveTo>
                    <a:pt x="1" y="8"/>
                  </a:moveTo>
                  <a:cubicBezTo>
                    <a:pt x="1" y="4"/>
                    <a:pt x="5" y="0"/>
                    <a:pt x="10" y="0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62" y="1"/>
                    <a:pt x="66" y="5"/>
                    <a:pt x="66" y="10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52"/>
                    <a:pt x="61" y="55"/>
                    <a:pt x="56" y="55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4" y="54"/>
                    <a:pt x="0" y="50"/>
                    <a:pt x="0" y="45"/>
                  </a:cubicBezTo>
                  <a:lnTo>
                    <a:pt x="1" y="8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80" name="Freeform 737">
              <a:extLst>
                <a:ext uri="{FF2B5EF4-FFF2-40B4-BE49-F238E27FC236}">
                  <a16:creationId xmlns:a16="http://schemas.microsoft.com/office/drawing/2014/main" id="{34EC9D24-6C3E-0C44-99AF-68D2D46EA068}"/>
                </a:ext>
              </a:extLst>
            </p:cNvPr>
            <p:cNvSpPr>
              <a:spLocks/>
            </p:cNvSpPr>
            <p:nvPr/>
          </p:nvSpPr>
          <p:spPr bwMode="gray">
            <a:xfrm>
              <a:off x="3734" y="2742"/>
              <a:ext cx="27" cy="26"/>
            </a:xfrm>
            <a:custGeom>
              <a:avLst/>
              <a:gdLst>
                <a:gd name="T0" fmla="*/ 1 w 55"/>
                <a:gd name="T1" fmla="*/ 8 h 55"/>
                <a:gd name="T2" fmla="*/ 9 w 55"/>
                <a:gd name="T3" fmla="*/ 0 h 55"/>
                <a:gd name="T4" fmla="*/ 46 w 55"/>
                <a:gd name="T5" fmla="*/ 1 h 55"/>
                <a:gd name="T6" fmla="*/ 55 w 55"/>
                <a:gd name="T7" fmla="*/ 10 h 55"/>
                <a:gd name="T8" fmla="*/ 54 w 55"/>
                <a:gd name="T9" fmla="*/ 47 h 55"/>
                <a:gd name="T10" fmla="*/ 45 w 55"/>
                <a:gd name="T11" fmla="*/ 55 h 55"/>
                <a:gd name="T12" fmla="*/ 8 w 55"/>
                <a:gd name="T13" fmla="*/ 54 h 55"/>
                <a:gd name="T14" fmla="*/ 0 w 55"/>
                <a:gd name="T15" fmla="*/ 45 h 55"/>
                <a:gd name="T16" fmla="*/ 1 w 55"/>
                <a:gd name="T17" fmla="*/ 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55">
                  <a:moveTo>
                    <a:pt x="1" y="8"/>
                  </a:moveTo>
                  <a:cubicBezTo>
                    <a:pt x="1" y="4"/>
                    <a:pt x="5" y="0"/>
                    <a:pt x="9" y="0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51" y="1"/>
                    <a:pt x="55" y="5"/>
                    <a:pt x="55" y="10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4" y="52"/>
                    <a:pt x="50" y="55"/>
                    <a:pt x="45" y="55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3" y="54"/>
                    <a:pt x="0" y="50"/>
                    <a:pt x="0" y="45"/>
                  </a:cubicBezTo>
                  <a:lnTo>
                    <a:pt x="1" y="8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81" name="Freeform 738">
              <a:extLst>
                <a:ext uri="{FF2B5EF4-FFF2-40B4-BE49-F238E27FC236}">
                  <a16:creationId xmlns:a16="http://schemas.microsoft.com/office/drawing/2014/main" id="{37195C4E-BE63-5642-B3CF-949680F24777}"/>
                </a:ext>
              </a:extLst>
            </p:cNvPr>
            <p:cNvSpPr>
              <a:spLocks/>
            </p:cNvSpPr>
            <p:nvPr/>
          </p:nvSpPr>
          <p:spPr bwMode="gray">
            <a:xfrm>
              <a:off x="3703" y="2741"/>
              <a:ext cx="27" cy="27"/>
            </a:xfrm>
            <a:custGeom>
              <a:avLst/>
              <a:gdLst>
                <a:gd name="T0" fmla="*/ 1 w 56"/>
                <a:gd name="T1" fmla="*/ 9 h 56"/>
                <a:gd name="T2" fmla="*/ 10 w 56"/>
                <a:gd name="T3" fmla="*/ 0 h 56"/>
                <a:gd name="T4" fmla="*/ 47 w 56"/>
                <a:gd name="T5" fmla="*/ 1 h 56"/>
                <a:gd name="T6" fmla="*/ 56 w 56"/>
                <a:gd name="T7" fmla="*/ 10 h 56"/>
                <a:gd name="T8" fmla="*/ 55 w 56"/>
                <a:gd name="T9" fmla="*/ 47 h 56"/>
                <a:gd name="T10" fmla="*/ 46 w 56"/>
                <a:gd name="T11" fmla="*/ 56 h 56"/>
                <a:gd name="T12" fmla="*/ 9 w 56"/>
                <a:gd name="T13" fmla="*/ 55 h 56"/>
                <a:gd name="T14" fmla="*/ 0 w 56"/>
                <a:gd name="T15" fmla="*/ 46 h 56"/>
                <a:gd name="T16" fmla="*/ 1 w 56"/>
                <a:gd name="T17" fmla="*/ 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6">
                  <a:moveTo>
                    <a:pt x="1" y="9"/>
                  </a:moveTo>
                  <a:cubicBezTo>
                    <a:pt x="2" y="4"/>
                    <a:pt x="5" y="0"/>
                    <a:pt x="10" y="0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52" y="1"/>
                    <a:pt x="56" y="5"/>
                    <a:pt x="56" y="10"/>
                  </a:cubicBezTo>
                  <a:cubicBezTo>
                    <a:pt x="55" y="47"/>
                    <a:pt x="55" y="47"/>
                    <a:pt x="55" y="47"/>
                  </a:cubicBezTo>
                  <a:cubicBezTo>
                    <a:pt x="55" y="52"/>
                    <a:pt x="51" y="56"/>
                    <a:pt x="46" y="56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4" y="55"/>
                    <a:pt x="0" y="51"/>
                    <a:pt x="0" y="46"/>
                  </a:cubicBezTo>
                  <a:lnTo>
                    <a:pt x="1" y="9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82" name="Freeform 739">
              <a:extLst>
                <a:ext uri="{FF2B5EF4-FFF2-40B4-BE49-F238E27FC236}">
                  <a16:creationId xmlns:a16="http://schemas.microsoft.com/office/drawing/2014/main" id="{0D23F442-8A45-BD43-8C4E-4D4DAAF6A6B9}"/>
                </a:ext>
              </a:extLst>
            </p:cNvPr>
            <p:cNvSpPr>
              <a:spLocks/>
            </p:cNvSpPr>
            <p:nvPr/>
          </p:nvSpPr>
          <p:spPr bwMode="gray">
            <a:xfrm>
              <a:off x="3672" y="2740"/>
              <a:ext cx="27" cy="27"/>
            </a:xfrm>
            <a:custGeom>
              <a:avLst/>
              <a:gdLst>
                <a:gd name="T0" fmla="*/ 1 w 56"/>
                <a:gd name="T1" fmla="*/ 8 h 55"/>
                <a:gd name="T2" fmla="*/ 10 w 56"/>
                <a:gd name="T3" fmla="*/ 0 h 55"/>
                <a:gd name="T4" fmla="*/ 47 w 56"/>
                <a:gd name="T5" fmla="*/ 1 h 55"/>
                <a:gd name="T6" fmla="*/ 55 w 56"/>
                <a:gd name="T7" fmla="*/ 10 h 55"/>
                <a:gd name="T8" fmla="*/ 55 w 56"/>
                <a:gd name="T9" fmla="*/ 47 h 55"/>
                <a:gd name="T10" fmla="*/ 46 w 56"/>
                <a:gd name="T11" fmla="*/ 55 h 55"/>
                <a:gd name="T12" fmla="*/ 9 w 56"/>
                <a:gd name="T13" fmla="*/ 54 h 55"/>
                <a:gd name="T14" fmla="*/ 0 w 56"/>
                <a:gd name="T15" fmla="*/ 45 h 55"/>
                <a:gd name="T16" fmla="*/ 1 w 56"/>
                <a:gd name="T17" fmla="*/ 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5">
                  <a:moveTo>
                    <a:pt x="1" y="8"/>
                  </a:moveTo>
                  <a:cubicBezTo>
                    <a:pt x="1" y="3"/>
                    <a:pt x="5" y="0"/>
                    <a:pt x="10" y="0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52" y="1"/>
                    <a:pt x="56" y="5"/>
                    <a:pt x="55" y="10"/>
                  </a:cubicBezTo>
                  <a:cubicBezTo>
                    <a:pt x="55" y="47"/>
                    <a:pt x="55" y="47"/>
                    <a:pt x="55" y="47"/>
                  </a:cubicBezTo>
                  <a:cubicBezTo>
                    <a:pt x="54" y="51"/>
                    <a:pt x="51" y="55"/>
                    <a:pt x="46" y="55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4" y="54"/>
                    <a:pt x="0" y="50"/>
                    <a:pt x="0" y="45"/>
                  </a:cubicBezTo>
                  <a:lnTo>
                    <a:pt x="1" y="8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83" name="Freeform 740">
              <a:extLst>
                <a:ext uri="{FF2B5EF4-FFF2-40B4-BE49-F238E27FC236}">
                  <a16:creationId xmlns:a16="http://schemas.microsoft.com/office/drawing/2014/main" id="{870C4B7A-53A7-7B40-80D9-8A9D199923BB}"/>
                </a:ext>
              </a:extLst>
            </p:cNvPr>
            <p:cNvSpPr>
              <a:spLocks/>
            </p:cNvSpPr>
            <p:nvPr/>
          </p:nvSpPr>
          <p:spPr bwMode="gray">
            <a:xfrm>
              <a:off x="3808" y="2744"/>
              <a:ext cx="151" cy="30"/>
            </a:xfrm>
            <a:custGeom>
              <a:avLst/>
              <a:gdLst>
                <a:gd name="T0" fmla="*/ 304 w 312"/>
                <a:gd name="T1" fmla="*/ 7 h 62"/>
                <a:gd name="T2" fmla="*/ 10 w 312"/>
                <a:gd name="T3" fmla="*/ 0 h 62"/>
                <a:gd name="T4" fmla="*/ 1 w 312"/>
                <a:gd name="T5" fmla="*/ 8 h 62"/>
                <a:gd name="T6" fmla="*/ 0 w 312"/>
                <a:gd name="T7" fmla="*/ 45 h 62"/>
                <a:gd name="T8" fmla="*/ 9 w 312"/>
                <a:gd name="T9" fmla="*/ 54 h 62"/>
                <a:gd name="T10" fmla="*/ 303 w 312"/>
                <a:gd name="T11" fmla="*/ 61 h 62"/>
                <a:gd name="T12" fmla="*/ 311 w 312"/>
                <a:gd name="T13" fmla="*/ 53 h 62"/>
                <a:gd name="T14" fmla="*/ 312 w 312"/>
                <a:gd name="T15" fmla="*/ 16 h 62"/>
                <a:gd name="T16" fmla="*/ 304 w 312"/>
                <a:gd name="T17" fmla="*/ 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2" h="62">
                  <a:moveTo>
                    <a:pt x="304" y="7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1" y="3"/>
                    <a:pt x="1" y="8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50"/>
                    <a:pt x="4" y="54"/>
                    <a:pt x="9" y="54"/>
                  </a:cubicBezTo>
                  <a:cubicBezTo>
                    <a:pt x="303" y="61"/>
                    <a:pt x="303" y="61"/>
                    <a:pt x="303" y="61"/>
                  </a:cubicBezTo>
                  <a:cubicBezTo>
                    <a:pt x="307" y="62"/>
                    <a:pt x="311" y="58"/>
                    <a:pt x="311" y="53"/>
                  </a:cubicBezTo>
                  <a:cubicBezTo>
                    <a:pt x="312" y="16"/>
                    <a:pt x="312" y="16"/>
                    <a:pt x="312" y="16"/>
                  </a:cubicBezTo>
                  <a:cubicBezTo>
                    <a:pt x="312" y="11"/>
                    <a:pt x="309" y="7"/>
                    <a:pt x="304" y="7"/>
                  </a:cubicBez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84" name="Freeform 741">
              <a:extLst>
                <a:ext uri="{FF2B5EF4-FFF2-40B4-BE49-F238E27FC236}">
                  <a16:creationId xmlns:a16="http://schemas.microsoft.com/office/drawing/2014/main" id="{817ED58B-47D4-2E43-9E04-B5A0605553D5}"/>
                </a:ext>
              </a:extLst>
            </p:cNvPr>
            <p:cNvSpPr>
              <a:spLocks/>
            </p:cNvSpPr>
            <p:nvPr/>
          </p:nvSpPr>
          <p:spPr bwMode="gray">
            <a:xfrm>
              <a:off x="3999" y="2749"/>
              <a:ext cx="28" cy="26"/>
            </a:xfrm>
            <a:custGeom>
              <a:avLst/>
              <a:gdLst>
                <a:gd name="T0" fmla="*/ 55 w 56"/>
                <a:gd name="T1" fmla="*/ 46 h 55"/>
                <a:gd name="T2" fmla="*/ 46 w 56"/>
                <a:gd name="T3" fmla="*/ 55 h 55"/>
                <a:gd name="T4" fmla="*/ 9 w 56"/>
                <a:gd name="T5" fmla="*/ 54 h 55"/>
                <a:gd name="T6" fmla="*/ 1 w 56"/>
                <a:gd name="T7" fmla="*/ 45 h 55"/>
                <a:gd name="T8" fmla="*/ 2 w 56"/>
                <a:gd name="T9" fmla="*/ 8 h 55"/>
                <a:gd name="T10" fmla="*/ 10 w 56"/>
                <a:gd name="T11" fmla="*/ 0 h 55"/>
                <a:gd name="T12" fmla="*/ 47 w 56"/>
                <a:gd name="T13" fmla="*/ 1 h 55"/>
                <a:gd name="T14" fmla="*/ 56 w 56"/>
                <a:gd name="T15" fmla="*/ 10 h 55"/>
                <a:gd name="T16" fmla="*/ 55 w 56"/>
                <a:gd name="T17" fmla="*/ 4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5">
                  <a:moveTo>
                    <a:pt x="55" y="46"/>
                  </a:moveTo>
                  <a:cubicBezTo>
                    <a:pt x="55" y="51"/>
                    <a:pt x="51" y="55"/>
                    <a:pt x="46" y="55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4" y="54"/>
                    <a:pt x="0" y="50"/>
                    <a:pt x="1" y="45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3"/>
                    <a:pt x="6" y="0"/>
                    <a:pt x="10" y="0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52" y="1"/>
                    <a:pt x="56" y="5"/>
                    <a:pt x="56" y="10"/>
                  </a:cubicBezTo>
                  <a:lnTo>
                    <a:pt x="55" y="46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85" name="Freeform 742">
              <a:extLst>
                <a:ext uri="{FF2B5EF4-FFF2-40B4-BE49-F238E27FC236}">
                  <a16:creationId xmlns:a16="http://schemas.microsoft.com/office/drawing/2014/main" id="{69DF3D69-7A23-E047-B6E9-65C3A114E367}"/>
                </a:ext>
              </a:extLst>
            </p:cNvPr>
            <p:cNvSpPr>
              <a:spLocks/>
            </p:cNvSpPr>
            <p:nvPr/>
          </p:nvSpPr>
          <p:spPr bwMode="gray">
            <a:xfrm>
              <a:off x="4092" y="2766"/>
              <a:ext cx="26" cy="12"/>
            </a:xfrm>
            <a:custGeom>
              <a:avLst/>
              <a:gdLst>
                <a:gd name="T0" fmla="*/ 1 w 55"/>
                <a:gd name="T1" fmla="*/ 9 h 25"/>
                <a:gd name="T2" fmla="*/ 9 w 55"/>
                <a:gd name="T3" fmla="*/ 0 h 25"/>
                <a:gd name="T4" fmla="*/ 46 w 55"/>
                <a:gd name="T5" fmla="*/ 1 h 25"/>
                <a:gd name="T6" fmla="*/ 55 w 55"/>
                <a:gd name="T7" fmla="*/ 10 h 25"/>
                <a:gd name="T8" fmla="*/ 55 w 55"/>
                <a:gd name="T9" fmla="*/ 16 h 25"/>
                <a:gd name="T10" fmla="*/ 46 w 55"/>
                <a:gd name="T11" fmla="*/ 25 h 25"/>
                <a:gd name="T12" fmla="*/ 9 w 55"/>
                <a:gd name="T13" fmla="*/ 24 h 25"/>
                <a:gd name="T14" fmla="*/ 0 w 55"/>
                <a:gd name="T15" fmla="*/ 15 h 25"/>
                <a:gd name="T16" fmla="*/ 1 w 55"/>
                <a:gd name="T17" fmla="*/ 9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25">
                  <a:moveTo>
                    <a:pt x="1" y="9"/>
                  </a:moveTo>
                  <a:cubicBezTo>
                    <a:pt x="1" y="4"/>
                    <a:pt x="5" y="0"/>
                    <a:pt x="9" y="0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51" y="1"/>
                    <a:pt x="55" y="5"/>
                    <a:pt x="55" y="10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4" y="21"/>
                    <a:pt x="51" y="25"/>
                    <a:pt x="46" y="25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4" y="24"/>
                    <a:pt x="0" y="20"/>
                    <a:pt x="0" y="15"/>
                  </a:cubicBezTo>
                  <a:lnTo>
                    <a:pt x="1" y="9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86" name="Freeform 743">
              <a:extLst>
                <a:ext uri="{FF2B5EF4-FFF2-40B4-BE49-F238E27FC236}">
                  <a16:creationId xmlns:a16="http://schemas.microsoft.com/office/drawing/2014/main" id="{6B241034-4410-5C48-AE5E-3C29E4874393}"/>
                </a:ext>
              </a:extLst>
            </p:cNvPr>
            <p:cNvSpPr>
              <a:spLocks/>
            </p:cNvSpPr>
            <p:nvPr/>
          </p:nvSpPr>
          <p:spPr bwMode="gray">
            <a:xfrm>
              <a:off x="4061" y="2750"/>
              <a:ext cx="26" cy="27"/>
            </a:xfrm>
            <a:custGeom>
              <a:avLst/>
              <a:gdLst>
                <a:gd name="T0" fmla="*/ 1 w 55"/>
                <a:gd name="T1" fmla="*/ 8 h 55"/>
                <a:gd name="T2" fmla="*/ 10 w 55"/>
                <a:gd name="T3" fmla="*/ 0 h 55"/>
                <a:gd name="T4" fmla="*/ 47 w 55"/>
                <a:gd name="T5" fmla="*/ 1 h 55"/>
                <a:gd name="T6" fmla="*/ 55 w 55"/>
                <a:gd name="T7" fmla="*/ 10 h 55"/>
                <a:gd name="T8" fmla="*/ 54 w 55"/>
                <a:gd name="T9" fmla="*/ 47 h 55"/>
                <a:gd name="T10" fmla="*/ 46 w 55"/>
                <a:gd name="T11" fmla="*/ 55 h 55"/>
                <a:gd name="T12" fmla="*/ 9 w 55"/>
                <a:gd name="T13" fmla="*/ 54 h 55"/>
                <a:gd name="T14" fmla="*/ 0 w 55"/>
                <a:gd name="T15" fmla="*/ 45 h 55"/>
                <a:gd name="T16" fmla="*/ 1 w 55"/>
                <a:gd name="T17" fmla="*/ 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55">
                  <a:moveTo>
                    <a:pt x="1" y="8"/>
                  </a:moveTo>
                  <a:cubicBezTo>
                    <a:pt x="1" y="4"/>
                    <a:pt x="5" y="0"/>
                    <a:pt x="10" y="0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52" y="1"/>
                    <a:pt x="55" y="5"/>
                    <a:pt x="55" y="10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4" y="51"/>
                    <a:pt x="50" y="55"/>
                    <a:pt x="46" y="55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4" y="54"/>
                    <a:pt x="0" y="50"/>
                    <a:pt x="0" y="45"/>
                  </a:cubicBezTo>
                  <a:lnTo>
                    <a:pt x="1" y="8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87" name="Freeform 744">
              <a:extLst>
                <a:ext uri="{FF2B5EF4-FFF2-40B4-BE49-F238E27FC236}">
                  <a16:creationId xmlns:a16="http://schemas.microsoft.com/office/drawing/2014/main" id="{3941DCA9-A747-0B4B-ACEF-3C3316F427E4}"/>
                </a:ext>
              </a:extLst>
            </p:cNvPr>
            <p:cNvSpPr>
              <a:spLocks/>
            </p:cNvSpPr>
            <p:nvPr/>
          </p:nvSpPr>
          <p:spPr bwMode="gray">
            <a:xfrm>
              <a:off x="4030" y="2764"/>
              <a:ext cx="26" cy="12"/>
            </a:xfrm>
            <a:custGeom>
              <a:avLst/>
              <a:gdLst>
                <a:gd name="T0" fmla="*/ 0 w 55"/>
                <a:gd name="T1" fmla="*/ 8 h 25"/>
                <a:gd name="T2" fmla="*/ 9 w 55"/>
                <a:gd name="T3" fmla="*/ 0 h 25"/>
                <a:gd name="T4" fmla="*/ 46 w 55"/>
                <a:gd name="T5" fmla="*/ 1 h 25"/>
                <a:gd name="T6" fmla="*/ 54 w 55"/>
                <a:gd name="T7" fmla="*/ 10 h 25"/>
                <a:gd name="T8" fmla="*/ 54 w 55"/>
                <a:gd name="T9" fmla="*/ 16 h 25"/>
                <a:gd name="T10" fmla="*/ 45 w 55"/>
                <a:gd name="T11" fmla="*/ 25 h 25"/>
                <a:gd name="T12" fmla="*/ 8 w 55"/>
                <a:gd name="T13" fmla="*/ 23 h 25"/>
                <a:gd name="T14" fmla="*/ 0 w 55"/>
                <a:gd name="T15" fmla="*/ 15 h 25"/>
                <a:gd name="T16" fmla="*/ 0 w 55"/>
                <a:gd name="T17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25">
                  <a:moveTo>
                    <a:pt x="0" y="8"/>
                  </a:moveTo>
                  <a:cubicBezTo>
                    <a:pt x="0" y="3"/>
                    <a:pt x="4" y="0"/>
                    <a:pt x="9" y="0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51" y="1"/>
                    <a:pt x="55" y="5"/>
                    <a:pt x="54" y="10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4" y="21"/>
                    <a:pt x="50" y="25"/>
                    <a:pt x="45" y="25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4" y="23"/>
                    <a:pt x="0" y="19"/>
                    <a:pt x="0" y="15"/>
                  </a:cubicBezTo>
                  <a:lnTo>
                    <a:pt x="0" y="8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88" name="Freeform 745">
              <a:extLst>
                <a:ext uri="{FF2B5EF4-FFF2-40B4-BE49-F238E27FC236}">
                  <a16:creationId xmlns:a16="http://schemas.microsoft.com/office/drawing/2014/main" id="{B4895604-B139-C948-8FF7-E8DE2AFFC25C}"/>
                </a:ext>
              </a:extLst>
            </p:cNvPr>
            <p:cNvSpPr>
              <a:spLocks/>
            </p:cNvSpPr>
            <p:nvPr/>
          </p:nvSpPr>
          <p:spPr bwMode="gray">
            <a:xfrm>
              <a:off x="4072" y="2686"/>
              <a:ext cx="27" cy="27"/>
            </a:xfrm>
            <a:custGeom>
              <a:avLst/>
              <a:gdLst>
                <a:gd name="T0" fmla="*/ 1 w 55"/>
                <a:gd name="T1" fmla="*/ 8 h 55"/>
                <a:gd name="T2" fmla="*/ 10 w 55"/>
                <a:gd name="T3" fmla="*/ 0 h 55"/>
                <a:gd name="T4" fmla="*/ 47 w 55"/>
                <a:gd name="T5" fmla="*/ 1 h 55"/>
                <a:gd name="T6" fmla="*/ 55 w 55"/>
                <a:gd name="T7" fmla="*/ 10 h 55"/>
                <a:gd name="T8" fmla="*/ 54 w 55"/>
                <a:gd name="T9" fmla="*/ 47 h 55"/>
                <a:gd name="T10" fmla="*/ 45 w 55"/>
                <a:gd name="T11" fmla="*/ 55 h 55"/>
                <a:gd name="T12" fmla="*/ 8 w 55"/>
                <a:gd name="T13" fmla="*/ 54 h 55"/>
                <a:gd name="T14" fmla="*/ 0 w 55"/>
                <a:gd name="T15" fmla="*/ 45 h 55"/>
                <a:gd name="T16" fmla="*/ 1 w 55"/>
                <a:gd name="T17" fmla="*/ 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55">
                  <a:moveTo>
                    <a:pt x="1" y="8"/>
                  </a:moveTo>
                  <a:cubicBezTo>
                    <a:pt x="1" y="4"/>
                    <a:pt x="5" y="0"/>
                    <a:pt x="10" y="0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51" y="1"/>
                    <a:pt x="55" y="5"/>
                    <a:pt x="55" y="10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4" y="51"/>
                    <a:pt x="50" y="55"/>
                    <a:pt x="45" y="55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4" y="54"/>
                    <a:pt x="0" y="50"/>
                    <a:pt x="0" y="45"/>
                  </a:cubicBezTo>
                  <a:lnTo>
                    <a:pt x="1" y="8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89" name="Freeform 746">
              <a:extLst>
                <a:ext uri="{FF2B5EF4-FFF2-40B4-BE49-F238E27FC236}">
                  <a16:creationId xmlns:a16="http://schemas.microsoft.com/office/drawing/2014/main" id="{068C79EE-1CCF-AF42-92CF-220AA26ED8C5}"/>
                </a:ext>
              </a:extLst>
            </p:cNvPr>
            <p:cNvSpPr>
              <a:spLocks/>
            </p:cNvSpPr>
            <p:nvPr/>
          </p:nvSpPr>
          <p:spPr bwMode="gray">
            <a:xfrm>
              <a:off x="4041" y="2685"/>
              <a:ext cx="27" cy="28"/>
            </a:xfrm>
            <a:custGeom>
              <a:avLst/>
              <a:gdLst>
                <a:gd name="T0" fmla="*/ 1 w 55"/>
                <a:gd name="T1" fmla="*/ 9 h 56"/>
                <a:gd name="T2" fmla="*/ 9 w 55"/>
                <a:gd name="T3" fmla="*/ 0 h 56"/>
                <a:gd name="T4" fmla="*/ 46 w 55"/>
                <a:gd name="T5" fmla="*/ 1 h 56"/>
                <a:gd name="T6" fmla="*/ 55 w 55"/>
                <a:gd name="T7" fmla="*/ 10 h 56"/>
                <a:gd name="T8" fmla="*/ 54 w 55"/>
                <a:gd name="T9" fmla="*/ 47 h 56"/>
                <a:gd name="T10" fmla="*/ 45 w 55"/>
                <a:gd name="T11" fmla="*/ 56 h 56"/>
                <a:gd name="T12" fmla="*/ 8 w 55"/>
                <a:gd name="T13" fmla="*/ 54 h 56"/>
                <a:gd name="T14" fmla="*/ 0 w 55"/>
                <a:gd name="T15" fmla="*/ 46 h 56"/>
                <a:gd name="T16" fmla="*/ 1 w 55"/>
                <a:gd name="T17" fmla="*/ 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56">
                  <a:moveTo>
                    <a:pt x="1" y="9"/>
                  </a:moveTo>
                  <a:cubicBezTo>
                    <a:pt x="1" y="4"/>
                    <a:pt x="5" y="0"/>
                    <a:pt x="9" y="0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51" y="1"/>
                    <a:pt x="55" y="5"/>
                    <a:pt x="55" y="10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4" y="52"/>
                    <a:pt x="50" y="56"/>
                    <a:pt x="45" y="56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3" y="54"/>
                    <a:pt x="0" y="51"/>
                    <a:pt x="0" y="46"/>
                  </a:cubicBezTo>
                  <a:lnTo>
                    <a:pt x="1" y="9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90" name="Freeform 747">
              <a:extLst>
                <a:ext uri="{FF2B5EF4-FFF2-40B4-BE49-F238E27FC236}">
                  <a16:creationId xmlns:a16="http://schemas.microsoft.com/office/drawing/2014/main" id="{35FF1C67-CBFC-234B-98B1-C68936436225}"/>
                </a:ext>
              </a:extLst>
            </p:cNvPr>
            <p:cNvSpPr>
              <a:spLocks/>
            </p:cNvSpPr>
            <p:nvPr/>
          </p:nvSpPr>
          <p:spPr bwMode="gray">
            <a:xfrm>
              <a:off x="4010" y="2685"/>
              <a:ext cx="27" cy="27"/>
            </a:xfrm>
            <a:custGeom>
              <a:avLst/>
              <a:gdLst>
                <a:gd name="T0" fmla="*/ 1 w 56"/>
                <a:gd name="T1" fmla="*/ 8 h 55"/>
                <a:gd name="T2" fmla="*/ 10 w 56"/>
                <a:gd name="T3" fmla="*/ 0 h 55"/>
                <a:gd name="T4" fmla="*/ 47 w 56"/>
                <a:gd name="T5" fmla="*/ 1 h 55"/>
                <a:gd name="T6" fmla="*/ 56 w 56"/>
                <a:gd name="T7" fmla="*/ 10 h 55"/>
                <a:gd name="T8" fmla="*/ 55 w 56"/>
                <a:gd name="T9" fmla="*/ 47 h 55"/>
                <a:gd name="T10" fmla="*/ 46 w 56"/>
                <a:gd name="T11" fmla="*/ 55 h 55"/>
                <a:gd name="T12" fmla="*/ 9 w 56"/>
                <a:gd name="T13" fmla="*/ 54 h 55"/>
                <a:gd name="T14" fmla="*/ 0 w 56"/>
                <a:gd name="T15" fmla="*/ 45 h 55"/>
                <a:gd name="T16" fmla="*/ 1 w 56"/>
                <a:gd name="T17" fmla="*/ 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5">
                  <a:moveTo>
                    <a:pt x="1" y="8"/>
                  </a:moveTo>
                  <a:cubicBezTo>
                    <a:pt x="1" y="3"/>
                    <a:pt x="5" y="0"/>
                    <a:pt x="10" y="0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52" y="1"/>
                    <a:pt x="56" y="5"/>
                    <a:pt x="56" y="10"/>
                  </a:cubicBezTo>
                  <a:cubicBezTo>
                    <a:pt x="55" y="47"/>
                    <a:pt x="55" y="47"/>
                    <a:pt x="55" y="47"/>
                  </a:cubicBezTo>
                  <a:cubicBezTo>
                    <a:pt x="55" y="51"/>
                    <a:pt x="51" y="55"/>
                    <a:pt x="46" y="55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4" y="54"/>
                    <a:pt x="0" y="50"/>
                    <a:pt x="0" y="45"/>
                  </a:cubicBezTo>
                  <a:lnTo>
                    <a:pt x="1" y="8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91" name="Freeform 748">
              <a:extLst>
                <a:ext uri="{FF2B5EF4-FFF2-40B4-BE49-F238E27FC236}">
                  <a16:creationId xmlns:a16="http://schemas.microsoft.com/office/drawing/2014/main" id="{9EC21402-76E9-0B40-BBC2-9B1C54B5E85D}"/>
                </a:ext>
              </a:extLst>
            </p:cNvPr>
            <p:cNvSpPr>
              <a:spLocks/>
            </p:cNvSpPr>
            <p:nvPr/>
          </p:nvSpPr>
          <p:spPr bwMode="gray">
            <a:xfrm>
              <a:off x="3979" y="2684"/>
              <a:ext cx="27" cy="27"/>
            </a:xfrm>
            <a:custGeom>
              <a:avLst/>
              <a:gdLst>
                <a:gd name="T0" fmla="*/ 1 w 56"/>
                <a:gd name="T1" fmla="*/ 8 h 55"/>
                <a:gd name="T2" fmla="*/ 10 w 56"/>
                <a:gd name="T3" fmla="*/ 0 h 55"/>
                <a:gd name="T4" fmla="*/ 47 w 56"/>
                <a:gd name="T5" fmla="*/ 1 h 55"/>
                <a:gd name="T6" fmla="*/ 55 w 56"/>
                <a:gd name="T7" fmla="*/ 10 h 55"/>
                <a:gd name="T8" fmla="*/ 55 w 56"/>
                <a:gd name="T9" fmla="*/ 47 h 55"/>
                <a:gd name="T10" fmla="*/ 46 w 56"/>
                <a:gd name="T11" fmla="*/ 55 h 55"/>
                <a:gd name="T12" fmla="*/ 9 w 56"/>
                <a:gd name="T13" fmla="*/ 54 h 55"/>
                <a:gd name="T14" fmla="*/ 0 w 56"/>
                <a:gd name="T15" fmla="*/ 46 h 55"/>
                <a:gd name="T16" fmla="*/ 1 w 56"/>
                <a:gd name="T17" fmla="*/ 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5">
                  <a:moveTo>
                    <a:pt x="1" y="8"/>
                  </a:moveTo>
                  <a:cubicBezTo>
                    <a:pt x="1" y="4"/>
                    <a:pt x="5" y="0"/>
                    <a:pt x="10" y="0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52" y="1"/>
                    <a:pt x="56" y="5"/>
                    <a:pt x="55" y="10"/>
                  </a:cubicBezTo>
                  <a:cubicBezTo>
                    <a:pt x="55" y="47"/>
                    <a:pt x="55" y="47"/>
                    <a:pt x="55" y="47"/>
                  </a:cubicBezTo>
                  <a:cubicBezTo>
                    <a:pt x="54" y="52"/>
                    <a:pt x="50" y="55"/>
                    <a:pt x="46" y="55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4" y="54"/>
                    <a:pt x="0" y="50"/>
                    <a:pt x="0" y="46"/>
                  </a:cubicBezTo>
                  <a:lnTo>
                    <a:pt x="1" y="8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92" name="Freeform 749">
              <a:extLst>
                <a:ext uri="{FF2B5EF4-FFF2-40B4-BE49-F238E27FC236}">
                  <a16:creationId xmlns:a16="http://schemas.microsoft.com/office/drawing/2014/main" id="{0AD22789-A61A-DC46-BB49-A98311B432F0}"/>
                </a:ext>
              </a:extLst>
            </p:cNvPr>
            <p:cNvSpPr>
              <a:spLocks/>
            </p:cNvSpPr>
            <p:nvPr/>
          </p:nvSpPr>
          <p:spPr bwMode="gray">
            <a:xfrm>
              <a:off x="3947" y="2683"/>
              <a:ext cx="27" cy="27"/>
            </a:xfrm>
            <a:custGeom>
              <a:avLst/>
              <a:gdLst>
                <a:gd name="T0" fmla="*/ 1 w 55"/>
                <a:gd name="T1" fmla="*/ 9 h 56"/>
                <a:gd name="T2" fmla="*/ 10 w 55"/>
                <a:gd name="T3" fmla="*/ 0 h 56"/>
                <a:gd name="T4" fmla="*/ 47 w 55"/>
                <a:gd name="T5" fmla="*/ 1 h 56"/>
                <a:gd name="T6" fmla="*/ 55 w 55"/>
                <a:gd name="T7" fmla="*/ 10 h 56"/>
                <a:gd name="T8" fmla="*/ 54 w 55"/>
                <a:gd name="T9" fmla="*/ 47 h 56"/>
                <a:gd name="T10" fmla="*/ 46 w 55"/>
                <a:gd name="T11" fmla="*/ 56 h 56"/>
                <a:gd name="T12" fmla="*/ 8 w 55"/>
                <a:gd name="T13" fmla="*/ 55 h 56"/>
                <a:gd name="T14" fmla="*/ 0 w 55"/>
                <a:gd name="T15" fmla="*/ 46 h 56"/>
                <a:gd name="T16" fmla="*/ 1 w 55"/>
                <a:gd name="T17" fmla="*/ 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56">
                  <a:moveTo>
                    <a:pt x="1" y="9"/>
                  </a:moveTo>
                  <a:cubicBezTo>
                    <a:pt x="1" y="4"/>
                    <a:pt x="5" y="0"/>
                    <a:pt x="10" y="0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52" y="1"/>
                    <a:pt x="55" y="5"/>
                    <a:pt x="55" y="10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4" y="52"/>
                    <a:pt x="50" y="56"/>
                    <a:pt x="46" y="56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4" y="55"/>
                    <a:pt x="0" y="51"/>
                    <a:pt x="0" y="46"/>
                  </a:cubicBezTo>
                  <a:lnTo>
                    <a:pt x="1" y="9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93" name="Freeform 750">
              <a:extLst>
                <a:ext uri="{FF2B5EF4-FFF2-40B4-BE49-F238E27FC236}">
                  <a16:creationId xmlns:a16="http://schemas.microsoft.com/office/drawing/2014/main" id="{DE00A9C9-0D9E-7B4F-8166-D8ADA8FFD796}"/>
                </a:ext>
              </a:extLst>
            </p:cNvPr>
            <p:cNvSpPr>
              <a:spLocks/>
            </p:cNvSpPr>
            <p:nvPr/>
          </p:nvSpPr>
          <p:spPr bwMode="gray">
            <a:xfrm>
              <a:off x="3916" y="2683"/>
              <a:ext cx="27" cy="26"/>
            </a:xfrm>
            <a:custGeom>
              <a:avLst/>
              <a:gdLst>
                <a:gd name="T0" fmla="*/ 1 w 55"/>
                <a:gd name="T1" fmla="*/ 8 h 55"/>
                <a:gd name="T2" fmla="*/ 10 w 55"/>
                <a:gd name="T3" fmla="*/ 0 h 55"/>
                <a:gd name="T4" fmla="*/ 47 w 55"/>
                <a:gd name="T5" fmla="*/ 1 h 55"/>
                <a:gd name="T6" fmla="*/ 55 w 55"/>
                <a:gd name="T7" fmla="*/ 10 h 55"/>
                <a:gd name="T8" fmla="*/ 54 w 55"/>
                <a:gd name="T9" fmla="*/ 47 h 55"/>
                <a:gd name="T10" fmla="*/ 45 w 55"/>
                <a:gd name="T11" fmla="*/ 55 h 55"/>
                <a:gd name="T12" fmla="*/ 8 w 55"/>
                <a:gd name="T13" fmla="*/ 54 h 55"/>
                <a:gd name="T14" fmla="*/ 0 w 55"/>
                <a:gd name="T15" fmla="*/ 45 h 55"/>
                <a:gd name="T16" fmla="*/ 1 w 55"/>
                <a:gd name="T17" fmla="*/ 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55">
                  <a:moveTo>
                    <a:pt x="1" y="8"/>
                  </a:moveTo>
                  <a:cubicBezTo>
                    <a:pt x="1" y="4"/>
                    <a:pt x="5" y="0"/>
                    <a:pt x="10" y="0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51" y="1"/>
                    <a:pt x="55" y="5"/>
                    <a:pt x="55" y="10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4" y="51"/>
                    <a:pt x="50" y="55"/>
                    <a:pt x="45" y="55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4" y="54"/>
                    <a:pt x="0" y="50"/>
                    <a:pt x="0" y="45"/>
                  </a:cubicBezTo>
                  <a:lnTo>
                    <a:pt x="1" y="8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94" name="Freeform 751">
              <a:extLst>
                <a:ext uri="{FF2B5EF4-FFF2-40B4-BE49-F238E27FC236}">
                  <a16:creationId xmlns:a16="http://schemas.microsoft.com/office/drawing/2014/main" id="{44617326-A695-0B43-A12C-F7B4B95D37D2}"/>
                </a:ext>
              </a:extLst>
            </p:cNvPr>
            <p:cNvSpPr>
              <a:spLocks/>
            </p:cNvSpPr>
            <p:nvPr/>
          </p:nvSpPr>
          <p:spPr bwMode="gray">
            <a:xfrm>
              <a:off x="3885" y="2682"/>
              <a:ext cx="27" cy="27"/>
            </a:xfrm>
            <a:custGeom>
              <a:avLst/>
              <a:gdLst>
                <a:gd name="T0" fmla="*/ 1 w 55"/>
                <a:gd name="T1" fmla="*/ 9 h 56"/>
                <a:gd name="T2" fmla="*/ 9 w 55"/>
                <a:gd name="T3" fmla="*/ 0 h 56"/>
                <a:gd name="T4" fmla="*/ 46 w 55"/>
                <a:gd name="T5" fmla="*/ 1 h 56"/>
                <a:gd name="T6" fmla="*/ 55 w 55"/>
                <a:gd name="T7" fmla="*/ 10 h 56"/>
                <a:gd name="T8" fmla="*/ 54 w 55"/>
                <a:gd name="T9" fmla="*/ 47 h 56"/>
                <a:gd name="T10" fmla="*/ 45 w 55"/>
                <a:gd name="T11" fmla="*/ 55 h 56"/>
                <a:gd name="T12" fmla="*/ 8 w 55"/>
                <a:gd name="T13" fmla="*/ 54 h 56"/>
                <a:gd name="T14" fmla="*/ 0 w 55"/>
                <a:gd name="T15" fmla="*/ 46 h 56"/>
                <a:gd name="T16" fmla="*/ 1 w 55"/>
                <a:gd name="T17" fmla="*/ 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56">
                  <a:moveTo>
                    <a:pt x="1" y="9"/>
                  </a:moveTo>
                  <a:cubicBezTo>
                    <a:pt x="1" y="4"/>
                    <a:pt x="5" y="0"/>
                    <a:pt x="9" y="0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51" y="1"/>
                    <a:pt x="55" y="5"/>
                    <a:pt x="55" y="10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4" y="52"/>
                    <a:pt x="50" y="56"/>
                    <a:pt x="45" y="55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3" y="54"/>
                    <a:pt x="0" y="50"/>
                    <a:pt x="0" y="46"/>
                  </a:cubicBezTo>
                  <a:lnTo>
                    <a:pt x="1" y="9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95" name="Freeform 752">
              <a:extLst>
                <a:ext uri="{FF2B5EF4-FFF2-40B4-BE49-F238E27FC236}">
                  <a16:creationId xmlns:a16="http://schemas.microsoft.com/office/drawing/2014/main" id="{5EBD481C-E8C7-4D44-9D82-BBFC37D87AAC}"/>
                </a:ext>
              </a:extLst>
            </p:cNvPr>
            <p:cNvSpPr>
              <a:spLocks/>
            </p:cNvSpPr>
            <p:nvPr/>
          </p:nvSpPr>
          <p:spPr bwMode="gray">
            <a:xfrm>
              <a:off x="3854" y="2681"/>
              <a:ext cx="27" cy="27"/>
            </a:xfrm>
            <a:custGeom>
              <a:avLst/>
              <a:gdLst>
                <a:gd name="T0" fmla="*/ 1 w 56"/>
                <a:gd name="T1" fmla="*/ 9 h 56"/>
                <a:gd name="T2" fmla="*/ 10 w 56"/>
                <a:gd name="T3" fmla="*/ 1 h 56"/>
                <a:gd name="T4" fmla="*/ 47 w 56"/>
                <a:gd name="T5" fmla="*/ 2 h 56"/>
                <a:gd name="T6" fmla="*/ 56 w 56"/>
                <a:gd name="T7" fmla="*/ 10 h 56"/>
                <a:gd name="T8" fmla="*/ 55 w 56"/>
                <a:gd name="T9" fmla="*/ 47 h 56"/>
                <a:gd name="T10" fmla="*/ 46 w 56"/>
                <a:gd name="T11" fmla="*/ 56 h 56"/>
                <a:gd name="T12" fmla="*/ 9 w 56"/>
                <a:gd name="T13" fmla="*/ 55 h 56"/>
                <a:gd name="T14" fmla="*/ 0 w 56"/>
                <a:gd name="T15" fmla="*/ 46 h 56"/>
                <a:gd name="T16" fmla="*/ 1 w 56"/>
                <a:gd name="T17" fmla="*/ 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6">
                  <a:moveTo>
                    <a:pt x="1" y="9"/>
                  </a:moveTo>
                  <a:cubicBezTo>
                    <a:pt x="2" y="4"/>
                    <a:pt x="6" y="0"/>
                    <a:pt x="10" y="1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52" y="2"/>
                    <a:pt x="56" y="6"/>
                    <a:pt x="56" y="10"/>
                  </a:cubicBezTo>
                  <a:cubicBezTo>
                    <a:pt x="55" y="47"/>
                    <a:pt x="55" y="47"/>
                    <a:pt x="55" y="47"/>
                  </a:cubicBezTo>
                  <a:cubicBezTo>
                    <a:pt x="55" y="52"/>
                    <a:pt x="51" y="56"/>
                    <a:pt x="46" y="56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4" y="55"/>
                    <a:pt x="0" y="51"/>
                    <a:pt x="0" y="46"/>
                  </a:cubicBezTo>
                  <a:lnTo>
                    <a:pt x="1" y="9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96" name="Freeform 753">
              <a:extLst>
                <a:ext uri="{FF2B5EF4-FFF2-40B4-BE49-F238E27FC236}">
                  <a16:creationId xmlns:a16="http://schemas.microsoft.com/office/drawing/2014/main" id="{76C4F841-2A5E-104D-869F-03900B54CD30}"/>
                </a:ext>
              </a:extLst>
            </p:cNvPr>
            <p:cNvSpPr>
              <a:spLocks/>
            </p:cNvSpPr>
            <p:nvPr/>
          </p:nvSpPr>
          <p:spPr bwMode="gray">
            <a:xfrm>
              <a:off x="3823" y="2680"/>
              <a:ext cx="27" cy="27"/>
            </a:xfrm>
            <a:custGeom>
              <a:avLst/>
              <a:gdLst>
                <a:gd name="T0" fmla="*/ 1 w 56"/>
                <a:gd name="T1" fmla="*/ 8 h 55"/>
                <a:gd name="T2" fmla="*/ 10 w 56"/>
                <a:gd name="T3" fmla="*/ 0 h 55"/>
                <a:gd name="T4" fmla="*/ 47 w 56"/>
                <a:gd name="T5" fmla="*/ 1 h 55"/>
                <a:gd name="T6" fmla="*/ 56 w 56"/>
                <a:gd name="T7" fmla="*/ 10 h 55"/>
                <a:gd name="T8" fmla="*/ 55 w 56"/>
                <a:gd name="T9" fmla="*/ 47 h 55"/>
                <a:gd name="T10" fmla="*/ 46 w 56"/>
                <a:gd name="T11" fmla="*/ 55 h 55"/>
                <a:gd name="T12" fmla="*/ 9 w 56"/>
                <a:gd name="T13" fmla="*/ 54 h 55"/>
                <a:gd name="T14" fmla="*/ 0 w 56"/>
                <a:gd name="T15" fmla="*/ 46 h 55"/>
                <a:gd name="T16" fmla="*/ 1 w 56"/>
                <a:gd name="T17" fmla="*/ 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5">
                  <a:moveTo>
                    <a:pt x="1" y="8"/>
                  </a:moveTo>
                  <a:cubicBezTo>
                    <a:pt x="1" y="4"/>
                    <a:pt x="5" y="0"/>
                    <a:pt x="10" y="0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52" y="1"/>
                    <a:pt x="56" y="5"/>
                    <a:pt x="56" y="10"/>
                  </a:cubicBezTo>
                  <a:cubicBezTo>
                    <a:pt x="55" y="47"/>
                    <a:pt x="55" y="47"/>
                    <a:pt x="55" y="47"/>
                  </a:cubicBezTo>
                  <a:cubicBezTo>
                    <a:pt x="55" y="52"/>
                    <a:pt x="51" y="55"/>
                    <a:pt x="46" y="55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4" y="54"/>
                    <a:pt x="0" y="50"/>
                    <a:pt x="0" y="46"/>
                  </a:cubicBezTo>
                  <a:lnTo>
                    <a:pt x="1" y="8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97" name="Freeform 754">
              <a:extLst>
                <a:ext uri="{FF2B5EF4-FFF2-40B4-BE49-F238E27FC236}">
                  <a16:creationId xmlns:a16="http://schemas.microsoft.com/office/drawing/2014/main" id="{06A90C83-1E03-6F41-B674-15B2813CB04C}"/>
                </a:ext>
              </a:extLst>
            </p:cNvPr>
            <p:cNvSpPr>
              <a:spLocks/>
            </p:cNvSpPr>
            <p:nvPr/>
          </p:nvSpPr>
          <p:spPr bwMode="gray">
            <a:xfrm>
              <a:off x="3791" y="2679"/>
              <a:ext cx="27" cy="27"/>
            </a:xfrm>
            <a:custGeom>
              <a:avLst/>
              <a:gdLst>
                <a:gd name="T0" fmla="*/ 1 w 55"/>
                <a:gd name="T1" fmla="*/ 9 h 56"/>
                <a:gd name="T2" fmla="*/ 10 w 55"/>
                <a:gd name="T3" fmla="*/ 0 h 56"/>
                <a:gd name="T4" fmla="*/ 47 w 55"/>
                <a:gd name="T5" fmla="*/ 1 h 56"/>
                <a:gd name="T6" fmla="*/ 55 w 55"/>
                <a:gd name="T7" fmla="*/ 10 h 56"/>
                <a:gd name="T8" fmla="*/ 54 w 55"/>
                <a:gd name="T9" fmla="*/ 47 h 56"/>
                <a:gd name="T10" fmla="*/ 46 w 55"/>
                <a:gd name="T11" fmla="*/ 56 h 56"/>
                <a:gd name="T12" fmla="*/ 9 w 55"/>
                <a:gd name="T13" fmla="*/ 55 h 56"/>
                <a:gd name="T14" fmla="*/ 0 w 55"/>
                <a:gd name="T15" fmla="*/ 46 h 56"/>
                <a:gd name="T16" fmla="*/ 1 w 55"/>
                <a:gd name="T17" fmla="*/ 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56">
                  <a:moveTo>
                    <a:pt x="1" y="9"/>
                  </a:moveTo>
                  <a:cubicBezTo>
                    <a:pt x="1" y="4"/>
                    <a:pt x="5" y="0"/>
                    <a:pt x="10" y="0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52" y="1"/>
                    <a:pt x="55" y="5"/>
                    <a:pt x="55" y="10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4" y="52"/>
                    <a:pt x="50" y="56"/>
                    <a:pt x="46" y="56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4" y="55"/>
                    <a:pt x="0" y="51"/>
                    <a:pt x="0" y="46"/>
                  </a:cubicBezTo>
                  <a:lnTo>
                    <a:pt x="1" y="9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98" name="Freeform 755">
              <a:extLst>
                <a:ext uri="{FF2B5EF4-FFF2-40B4-BE49-F238E27FC236}">
                  <a16:creationId xmlns:a16="http://schemas.microsoft.com/office/drawing/2014/main" id="{7C938D5C-3BD4-DE42-BBD4-DB404690FB0C}"/>
                </a:ext>
              </a:extLst>
            </p:cNvPr>
            <p:cNvSpPr>
              <a:spLocks/>
            </p:cNvSpPr>
            <p:nvPr/>
          </p:nvSpPr>
          <p:spPr bwMode="gray">
            <a:xfrm>
              <a:off x="3760" y="2679"/>
              <a:ext cx="27" cy="26"/>
            </a:xfrm>
            <a:custGeom>
              <a:avLst/>
              <a:gdLst>
                <a:gd name="T0" fmla="*/ 1 w 55"/>
                <a:gd name="T1" fmla="*/ 8 h 55"/>
                <a:gd name="T2" fmla="*/ 10 w 55"/>
                <a:gd name="T3" fmla="*/ 0 h 55"/>
                <a:gd name="T4" fmla="*/ 47 w 55"/>
                <a:gd name="T5" fmla="*/ 1 h 55"/>
                <a:gd name="T6" fmla="*/ 55 w 55"/>
                <a:gd name="T7" fmla="*/ 10 h 55"/>
                <a:gd name="T8" fmla="*/ 54 w 55"/>
                <a:gd name="T9" fmla="*/ 47 h 55"/>
                <a:gd name="T10" fmla="*/ 45 w 55"/>
                <a:gd name="T11" fmla="*/ 55 h 55"/>
                <a:gd name="T12" fmla="*/ 8 w 55"/>
                <a:gd name="T13" fmla="*/ 54 h 55"/>
                <a:gd name="T14" fmla="*/ 0 w 55"/>
                <a:gd name="T15" fmla="*/ 45 h 55"/>
                <a:gd name="T16" fmla="*/ 1 w 55"/>
                <a:gd name="T17" fmla="*/ 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55">
                  <a:moveTo>
                    <a:pt x="1" y="8"/>
                  </a:moveTo>
                  <a:cubicBezTo>
                    <a:pt x="1" y="3"/>
                    <a:pt x="5" y="0"/>
                    <a:pt x="10" y="0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51" y="1"/>
                    <a:pt x="55" y="5"/>
                    <a:pt x="55" y="10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4" y="51"/>
                    <a:pt x="50" y="55"/>
                    <a:pt x="45" y="55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4" y="54"/>
                    <a:pt x="0" y="50"/>
                    <a:pt x="0" y="45"/>
                  </a:cubicBezTo>
                  <a:lnTo>
                    <a:pt x="1" y="8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99" name="Freeform 756">
              <a:extLst>
                <a:ext uri="{FF2B5EF4-FFF2-40B4-BE49-F238E27FC236}">
                  <a16:creationId xmlns:a16="http://schemas.microsoft.com/office/drawing/2014/main" id="{02A37885-7281-274F-A10C-93A1A407F3A6}"/>
                </a:ext>
              </a:extLst>
            </p:cNvPr>
            <p:cNvSpPr>
              <a:spLocks/>
            </p:cNvSpPr>
            <p:nvPr/>
          </p:nvSpPr>
          <p:spPr bwMode="gray">
            <a:xfrm>
              <a:off x="3729" y="2678"/>
              <a:ext cx="27" cy="27"/>
            </a:xfrm>
            <a:custGeom>
              <a:avLst/>
              <a:gdLst>
                <a:gd name="T0" fmla="*/ 1 w 55"/>
                <a:gd name="T1" fmla="*/ 9 h 56"/>
                <a:gd name="T2" fmla="*/ 10 w 55"/>
                <a:gd name="T3" fmla="*/ 0 h 56"/>
                <a:gd name="T4" fmla="*/ 47 w 55"/>
                <a:gd name="T5" fmla="*/ 1 h 56"/>
                <a:gd name="T6" fmla="*/ 55 w 55"/>
                <a:gd name="T7" fmla="*/ 10 h 56"/>
                <a:gd name="T8" fmla="*/ 54 w 55"/>
                <a:gd name="T9" fmla="*/ 47 h 56"/>
                <a:gd name="T10" fmla="*/ 45 w 55"/>
                <a:gd name="T11" fmla="*/ 55 h 56"/>
                <a:gd name="T12" fmla="*/ 8 w 55"/>
                <a:gd name="T13" fmla="*/ 54 h 56"/>
                <a:gd name="T14" fmla="*/ 0 w 55"/>
                <a:gd name="T15" fmla="*/ 46 h 56"/>
                <a:gd name="T16" fmla="*/ 1 w 55"/>
                <a:gd name="T17" fmla="*/ 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56">
                  <a:moveTo>
                    <a:pt x="1" y="9"/>
                  </a:moveTo>
                  <a:cubicBezTo>
                    <a:pt x="1" y="4"/>
                    <a:pt x="5" y="0"/>
                    <a:pt x="10" y="0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51" y="1"/>
                    <a:pt x="55" y="5"/>
                    <a:pt x="55" y="10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4" y="52"/>
                    <a:pt x="50" y="56"/>
                    <a:pt x="45" y="55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3" y="54"/>
                    <a:pt x="0" y="50"/>
                    <a:pt x="0" y="46"/>
                  </a:cubicBezTo>
                  <a:lnTo>
                    <a:pt x="1" y="9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00" name="Freeform 757">
              <a:extLst>
                <a:ext uri="{FF2B5EF4-FFF2-40B4-BE49-F238E27FC236}">
                  <a16:creationId xmlns:a16="http://schemas.microsoft.com/office/drawing/2014/main" id="{F400B0DB-42BE-F842-963C-04804E724E98}"/>
                </a:ext>
              </a:extLst>
            </p:cNvPr>
            <p:cNvSpPr>
              <a:spLocks/>
            </p:cNvSpPr>
            <p:nvPr/>
          </p:nvSpPr>
          <p:spPr bwMode="gray">
            <a:xfrm>
              <a:off x="3673" y="2676"/>
              <a:ext cx="52" cy="28"/>
            </a:xfrm>
            <a:custGeom>
              <a:avLst/>
              <a:gdLst>
                <a:gd name="T0" fmla="*/ 2 w 107"/>
                <a:gd name="T1" fmla="*/ 9 h 57"/>
                <a:gd name="T2" fmla="*/ 10 w 107"/>
                <a:gd name="T3" fmla="*/ 0 h 57"/>
                <a:gd name="T4" fmla="*/ 98 w 107"/>
                <a:gd name="T5" fmla="*/ 3 h 57"/>
                <a:gd name="T6" fmla="*/ 107 w 107"/>
                <a:gd name="T7" fmla="*/ 11 h 57"/>
                <a:gd name="T8" fmla="*/ 106 w 107"/>
                <a:gd name="T9" fmla="*/ 48 h 57"/>
                <a:gd name="T10" fmla="*/ 97 w 107"/>
                <a:gd name="T11" fmla="*/ 57 h 57"/>
                <a:gd name="T12" fmla="*/ 9 w 107"/>
                <a:gd name="T13" fmla="*/ 55 h 57"/>
                <a:gd name="T14" fmla="*/ 1 w 107"/>
                <a:gd name="T15" fmla="*/ 46 h 57"/>
                <a:gd name="T16" fmla="*/ 2 w 107"/>
                <a:gd name="T17" fmla="*/ 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7" h="57">
                  <a:moveTo>
                    <a:pt x="2" y="9"/>
                  </a:moveTo>
                  <a:cubicBezTo>
                    <a:pt x="2" y="4"/>
                    <a:pt x="6" y="0"/>
                    <a:pt x="10" y="0"/>
                  </a:cubicBezTo>
                  <a:cubicBezTo>
                    <a:pt x="98" y="3"/>
                    <a:pt x="98" y="3"/>
                    <a:pt x="98" y="3"/>
                  </a:cubicBezTo>
                  <a:cubicBezTo>
                    <a:pt x="103" y="3"/>
                    <a:pt x="107" y="7"/>
                    <a:pt x="107" y="11"/>
                  </a:cubicBezTo>
                  <a:cubicBezTo>
                    <a:pt x="106" y="48"/>
                    <a:pt x="106" y="48"/>
                    <a:pt x="106" y="48"/>
                  </a:cubicBezTo>
                  <a:cubicBezTo>
                    <a:pt x="106" y="53"/>
                    <a:pt x="102" y="57"/>
                    <a:pt x="97" y="57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4" y="54"/>
                    <a:pt x="0" y="51"/>
                    <a:pt x="1" y="46"/>
                  </a:cubicBezTo>
                  <a:lnTo>
                    <a:pt x="2" y="9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01" name="Freeform 758">
              <a:extLst>
                <a:ext uri="{FF2B5EF4-FFF2-40B4-BE49-F238E27FC236}">
                  <a16:creationId xmlns:a16="http://schemas.microsoft.com/office/drawing/2014/main" id="{6A3E28D8-D519-544C-AFE7-982FA5EEF700}"/>
                </a:ext>
              </a:extLst>
            </p:cNvPr>
            <p:cNvSpPr>
              <a:spLocks/>
            </p:cNvSpPr>
            <p:nvPr/>
          </p:nvSpPr>
          <p:spPr bwMode="gray">
            <a:xfrm>
              <a:off x="3740" y="2513"/>
              <a:ext cx="322" cy="56"/>
            </a:xfrm>
            <a:custGeom>
              <a:avLst/>
              <a:gdLst>
                <a:gd name="T0" fmla="*/ 644 w 663"/>
                <a:gd name="T1" fmla="*/ 116 h 116"/>
                <a:gd name="T2" fmla="*/ 663 w 663"/>
                <a:gd name="T3" fmla="*/ 16 h 116"/>
                <a:gd name="T4" fmla="*/ 0 w 663"/>
                <a:gd name="T5" fmla="*/ 0 h 116"/>
                <a:gd name="T6" fmla="*/ 14 w 663"/>
                <a:gd name="T7" fmla="*/ 100 h 116"/>
                <a:gd name="T8" fmla="*/ 644 w 663"/>
                <a:gd name="T9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3" h="116">
                  <a:moveTo>
                    <a:pt x="644" y="116"/>
                  </a:moveTo>
                  <a:cubicBezTo>
                    <a:pt x="650" y="83"/>
                    <a:pt x="657" y="50"/>
                    <a:pt x="663" y="1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33"/>
                    <a:pt x="9" y="66"/>
                    <a:pt x="14" y="100"/>
                  </a:cubicBezTo>
                  <a:lnTo>
                    <a:pt x="644" y="116"/>
                  </a:lnTo>
                  <a:close/>
                </a:path>
              </a:pathLst>
            </a:custGeom>
            <a:solidFill>
              <a:srgbClr val="C0C2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02" name="Freeform 759">
              <a:extLst>
                <a:ext uri="{FF2B5EF4-FFF2-40B4-BE49-F238E27FC236}">
                  <a16:creationId xmlns:a16="http://schemas.microsoft.com/office/drawing/2014/main" id="{1ED7C068-5EEA-CD47-AC13-AA91433C6D2A}"/>
                </a:ext>
              </a:extLst>
            </p:cNvPr>
            <p:cNvSpPr>
              <a:spLocks/>
            </p:cNvSpPr>
            <p:nvPr/>
          </p:nvSpPr>
          <p:spPr bwMode="gray">
            <a:xfrm>
              <a:off x="3526" y="2666"/>
              <a:ext cx="314" cy="625"/>
            </a:xfrm>
            <a:custGeom>
              <a:avLst/>
              <a:gdLst>
                <a:gd name="T0" fmla="*/ 356 w 646"/>
                <a:gd name="T1" fmla="*/ 1195 h 1286"/>
                <a:gd name="T2" fmla="*/ 273 w 646"/>
                <a:gd name="T3" fmla="*/ 1046 h 1286"/>
                <a:gd name="T4" fmla="*/ 172 w 646"/>
                <a:gd name="T5" fmla="*/ 849 h 1286"/>
                <a:gd name="T6" fmla="*/ 445 w 646"/>
                <a:gd name="T7" fmla="*/ 295 h 1286"/>
                <a:gd name="T8" fmla="*/ 521 w 646"/>
                <a:gd name="T9" fmla="*/ 276 h 1286"/>
                <a:gd name="T10" fmla="*/ 581 w 646"/>
                <a:gd name="T11" fmla="*/ 239 h 1286"/>
                <a:gd name="T12" fmla="*/ 609 w 646"/>
                <a:gd name="T13" fmla="*/ 199 h 1286"/>
                <a:gd name="T14" fmla="*/ 585 w 646"/>
                <a:gd name="T15" fmla="*/ 191 h 1286"/>
                <a:gd name="T16" fmla="*/ 558 w 646"/>
                <a:gd name="T17" fmla="*/ 219 h 1286"/>
                <a:gd name="T18" fmla="*/ 522 w 646"/>
                <a:gd name="T19" fmla="*/ 236 h 1286"/>
                <a:gd name="T20" fmla="*/ 564 w 646"/>
                <a:gd name="T21" fmla="*/ 184 h 1286"/>
                <a:gd name="T22" fmla="*/ 611 w 646"/>
                <a:gd name="T23" fmla="*/ 113 h 1286"/>
                <a:gd name="T24" fmla="*/ 637 w 646"/>
                <a:gd name="T25" fmla="*/ 63 h 1286"/>
                <a:gd name="T26" fmla="*/ 615 w 646"/>
                <a:gd name="T27" fmla="*/ 54 h 1286"/>
                <a:gd name="T28" fmla="*/ 567 w 646"/>
                <a:gd name="T29" fmla="*/ 130 h 1286"/>
                <a:gd name="T30" fmla="*/ 535 w 646"/>
                <a:gd name="T31" fmla="*/ 164 h 1286"/>
                <a:gd name="T32" fmla="*/ 532 w 646"/>
                <a:gd name="T33" fmla="*/ 158 h 1286"/>
                <a:gd name="T34" fmla="*/ 562 w 646"/>
                <a:gd name="T35" fmla="*/ 117 h 1286"/>
                <a:gd name="T36" fmla="*/ 579 w 646"/>
                <a:gd name="T37" fmla="*/ 93 h 1286"/>
                <a:gd name="T38" fmla="*/ 621 w 646"/>
                <a:gd name="T39" fmla="*/ 29 h 1286"/>
                <a:gd name="T40" fmla="*/ 600 w 646"/>
                <a:gd name="T41" fmla="*/ 18 h 1286"/>
                <a:gd name="T42" fmla="*/ 548 w 646"/>
                <a:gd name="T43" fmla="*/ 84 h 1286"/>
                <a:gd name="T44" fmla="*/ 502 w 646"/>
                <a:gd name="T45" fmla="*/ 137 h 1286"/>
                <a:gd name="T46" fmla="*/ 496 w 646"/>
                <a:gd name="T47" fmla="*/ 133 h 1286"/>
                <a:gd name="T48" fmla="*/ 524 w 646"/>
                <a:gd name="T49" fmla="*/ 92 h 1286"/>
                <a:gd name="T50" fmla="*/ 546 w 646"/>
                <a:gd name="T51" fmla="*/ 64 h 1286"/>
                <a:gd name="T52" fmla="*/ 580 w 646"/>
                <a:gd name="T53" fmla="*/ 22 h 1286"/>
                <a:gd name="T54" fmla="*/ 562 w 646"/>
                <a:gd name="T55" fmla="*/ 10 h 1286"/>
                <a:gd name="T56" fmla="*/ 513 w 646"/>
                <a:gd name="T57" fmla="*/ 56 h 1286"/>
                <a:gd name="T58" fmla="*/ 496 w 646"/>
                <a:gd name="T59" fmla="*/ 78 h 1286"/>
                <a:gd name="T60" fmla="*/ 462 w 646"/>
                <a:gd name="T61" fmla="*/ 123 h 1286"/>
                <a:gd name="T62" fmla="*/ 458 w 646"/>
                <a:gd name="T63" fmla="*/ 121 h 1286"/>
                <a:gd name="T64" fmla="*/ 493 w 646"/>
                <a:gd name="T65" fmla="*/ 67 h 1286"/>
                <a:gd name="T66" fmla="*/ 521 w 646"/>
                <a:gd name="T67" fmla="*/ 33 h 1286"/>
                <a:gd name="T68" fmla="*/ 503 w 646"/>
                <a:gd name="T69" fmla="*/ 23 h 1286"/>
                <a:gd name="T70" fmla="*/ 490 w 646"/>
                <a:gd name="T71" fmla="*/ 35 h 1286"/>
                <a:gd name="T72" fmla="*/ 441 w 646"/>
                <a:gd name="T73" fmla="*/ 96 h 1286"/>
                <a:gd name="T74" fmla="*/ 409 w 646"/>
                <a:gd name="T75" fmla="*/ 148 h 1286"/>
                <a:gd name="T76" fmla="*/ 381 w 646"/>
                <a:gd name="T77" fmla="*/ 231 h 1286"/>
                <a:gd name="T78" fmla="*/ 381 w 646"/>
                <a:gd name="T79" fmla="*/ 231 h 1286"/>
                <a:gd name="T80" fmla="*/ 30 w 646"/>
                <a:gd name="T81" fmla="*/ 773 h 1286"/>
                <a:gd name="T82" fmla="*/ 34 w 646"/>
                <a:gd name="T83" fmla="*/ 903 h 1286"/>
                <a:gd name="T84" fmla="*/ 152 w 646"/>
                <a:gd name="T85" fmla="*/ 1181 h 1286"/>
                <a:gd name="T86" fmla="*/ 209 w 646"/>
                <a:gd name="T87" fmla="*/ 1286 h 1286"/>
                <a:gd name="T88" fmla="*/ 356 w 646"/>
                <a:gd name="T89" fmla="*/ 1195 h 1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46" h="1286">
                  <a:moveTo>
                    <a:pt x="356" y="1195"/>
                  </a:moveTo>
                  <a:cubicBezTo>
                    <a:pt x="323" y="1145"/>
                    <a:pt x="293" y="1097"/>
                    <a:pt x="273" y="1046"/>
                  </a:cubicBezTo>
                  <a:cubicBezTo>
                    <a:pt x="228" y="934"/>
                    <a:pt x="196" y="901"/>
                    <a:pt x="172" y="849"/>
                  </a:cubicBezTo>
                  <a:cubicBezTo>
                    <a:pt x="303" y="666"/>
                    <a:pt x="375" y="440"/>
                    <a:pt x="445" y="295"/>
                  </a:cubicBezTo>
                  <a:cubicBezTo>
                    <a:pt x="465" y="285"/>
                    <a:pt x="509" y="282"/>
                    <a:pt x="521" y="276"/>
                  </a:cubicBezTo>
                  <a:cubicBezTo>
                    <a:pt x="532" y="271"/>
                    <a:pt x="575" y="246"/>
                    <a:pt x="581" y="239"/>
                  </a:cubicBezTo>
                  <a:cubicBezTo>
                    <a:pt x="588" y="231"/>
                    <a:pt x="588" y="223"/>
                    <a:pt x="609" y="199"/>
                  </a:cubicBezTo>
                  <a:cubicBezTo>
                    <a:pt x="616" y="190"/>
                    <a:pt x="600" y="181"/>
                    <a:pt x="585" y="191"/>
                  </a:cubicBezTo>
                  <a:cubicBezTo>
                    <a:pt x="567" y="202"/>
                    <a:pt x="558" y="219"/>
                    <a:pt x="558" y="219"/>
                  </a:cubicBezTo>
                  <a:cubicBezTo>
                    <a:pt x="522" y="236"/>
                    <a:pt x="522" y="236"/>
                    <a:pt x="522" y="236"/>
                  </a:cubicBezTo>
                  <a:cubicBezTo>
                    <a:pt x="564" y="184"/>
                    <a:pt x="564" y="184"/>
                    <a:pt x="564" y="184"/>
                  </a:cubicBezTo>
                  <a:cubicBezTo>
                    <a:pt x="582" y="162"/>
                    <a:pt x="598" y="138"/>
                    <a:pt x="611" y="113"/>
                  </a:cubicBezTo>
                  <a:cubicBezTo>
                    <a:pt x="611" y="113"/>
                    <a:pt x="629" y="80"/>
                    <a:pt x="637" y="63"/>
                  </a:cubicBezTo>
                  <a:cubicBezTo>
                    <a:pt x="646" y="46"/>
                    <a:pt x="628" y="38"/>
                    <a:pt x="615" y="54"/>
                  </a:cubicBezTo>
                  <a:cubicBezTo>
                    <a:pt x="609" y="62"/>
                    <a:pt x="567" y="130"/>
                    <a:pt x="567" y="130"/>
                  </a:cubicBezTo>
                  <a:cubicBezTo>
                    <a:pt x="535" y="164"/>
                    <a:pt x="535" y="164"/>
                    <a:pt x="535" y="164"/>
                  </a:cubicBezTo>
                  <a:cubicBezTo>
                    <a:pt x="532" y="158"/>
                    <a:pt x="532" y="158"/>
                    <a:pt x="532" y="158"/>
                  </a:cubicBezTo>
                  <a:cubicBezTo>
                    <a:pt x="562" y="117"/>
                    <a:pt x="562" y="117"/>
                    <a:pt x="562" y="117"/>
                  </a:cubicBezTo>
                  <a:cubicBezTo>
                    <a:pt x="568" y="109"/>
                    <a:pt x="574" y="101"/>
                    <a:pt x="579" y="93"/>
                  </a:cubicBezTo>
                  <a:cubicBezTo>
                    <a:pt x="579" y="93"/>
                    <a:pt x="611" y="43"/>
                    <a:pt x="621" y="29"/>
                  </a:cubicBezTo>
                  <a:cubicBezTo>
                    <a:pt x="630" y="15"/>
                    <a:pt x="614" y="2"/>
                    <a:pt x="600" y="18"/>
                  </a:cubicBezTo>
                  <a:cubicBezTo>
                    <a:pt x="596" y="23"/>
                    <a:pt x="576" y="50"/>
                    <a:pt x="548" y="84"/>
                  </a:cubicBezTo>
                  <a:cubicBezTo>
                    <a:pt x="525" y="113"/>
                    <a:pt x="502" y="137"/>
                    <a:pt x="502" y="137"/>
                  </a:cubicBezTo>
                  <a:cubicBezTo>
                    <a:pt x="496" y="133"/>
                    <a:pt x="496" y="133"/>
                    <a:pt x="496" y="133"/>
                  </a:cubicBezTo>
                  <a:cubicBezTo>
                    <a:pt x="524" y="92"/>
                    <a:pt x="524" y="92"/>
                    <a:pt x="524" y="92"/>
                  </a:cubicBezTo>
                  <a:cubicBezTo>
                    <a:pt x="531" y="83"/>
                    <a:pt x="538" y="73"/>
                    <a:pt x="546" y="64"/>
                  </a:cubicBezTo>
                  <a:cubicBezTo>
                    <a:pt x="546" y="64"/>
                    <a:pt x="570" y="34"/>
                    <a:pt x="580" y="22"/>
                  </a:cubicBezTo>
                  <a:cubicBezTo>
                    <a:pt x="591" y="10"/>
                    <a:pt x="573" y="0"/>
                    <a:pt x="562" y="10"/>
                  </a:cubicBezTo>
                  <a:cubicBezTo>
                    <a:pt x="551" y="20"/>
                    <a:pt x="513" y="56"/>
                    <a:pt x="513" y="56"/>
                  </a:cubicBezTo>
                  <a:cubicBezTo>
                    <a:pt x="508" y="63"/>
                    <a:pt x="502" y="71"/>
                    <a:pt x="496" y="78"/>
                  </a:cubicBezTo>
                  <a:cubicBezTo>
                    <a:pt x="462" y="123"/>
                    <a:pt x="462" y="123"/>
                    <a:pt x="462" y="123"/>
                  </a:cubicBezTo>
                  <a:cubicBezTo>
                    <a:pt x="458" y="121"/>
                    <a:pt x="458" y="121"/>
                    <a:pt x="458" y="121"/>
                  </a:cubicBezTo>
                  <a:cubicBezTo>
                    <a:pt x="493" y="67"/>
                    <a:pt x="493" y="67"/>
                    <a:pt x="493" y="67"/>
                  </a:cubicBezTo>
                  <a:cubicBezTo>
                    <a:pt x="493" y="67"/>
                    <a:pt x="511" y="47"/>
                    <a:pt x="521" y="33"/>
                  </a:cubicBezTo>
                  <a:cubicBezTo>
                    <a:pt x="530" y="20"/>
                    <a:pt x="517" y="8"/>
                    <a:pt x="503" y="23"/>
                  </a:cubicBezTo>
                  <a:cubicBezTo>
                    <a:pt x="495" y="31"/>
                    <a:pt x="490" y="35"/>
                    <a:pt x="490" y="35"/>
                  </a:cubicBezTo>
                  <a:cubicBezTo>
                    <a:pt x="472" y="54"/>
                    <a:pt x="456" y="75"/>
                    <a:pt x="441" y="96"/>
                  </a:cubicBezTo>
                  <a:cubicBezTo>
                    <a:pt x="431" y="112"/>
                    <a:pt x="418" y="132"/>
                    <a:pt x="409" y="148"/>
                  </a:cubicBezTo>
                  <a:cubicBezTo>
                    <a:pt x="392" y="178"/>
                    <a:pt x="385" y="214"/>
                    <a:pt x="381" y="231"/>
                  </a:cubicBezTo>
                  <a:cubicBezTo>
                    <a:pt x="381" y="231"/>
                    <a:pt x="381" y="231"/>
                    <a:pt x="381" y="231"/>
                  </a:cubicBezTo>
                  <a:cubicBezTo>
                    <a:pt x="290" y="350"/>
                    <a:pt x="98" y="640"/>
                    <a:pt x="30" y="773"/>
                  </a:cubicBezTo>
                  <a:cubicBezTo>
                    <a:pt x="0" y="830"/>
                    <a:pt x="16" y="856"/>
                    <a:pt x="34" y="903"/>
                  </a:cubicBezTo>
                  <a:cubicBezTo>
                    <a:pt x="49" y="944"/>
                    <a:pt x="92" y="1068"/>
                    <a:pt x="152" y="1181"/>
                  </a:cubicBezTo>
                  <a:cubicBezTo>
                    <a:pt x="169" y="1212"/>
                    <a:pt x="188" y="1248"/>
                    <a:pt x="209" y="1286"/>
                  </a:cubicBezTo>
                  <a:cubicBezTo>
                    <a:pt x="241" y="1242"/>
                    <a:pt x="301" y="1205"/>
                    <a:pt x="356" y="1195"/>
                  </a:cubicBezTo>
                  <a:close/>
                </a:path>
              </a:pathLst>
            </a:custGeom>
            <a:solidFill>
              <a:srgbClr val="EFCA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03" name="Freeform 760">
              <a:extLst>
                <a:ext uri="{FF2B5EF4-FFF2-40B4-BE49-F238E27FC236}">
                  <a16:creationId xmlns:a16="http://schemas.microsoft.com/office/drawing/2014/main" id="{5C68BDBD-365E-1049-A4DD-83895ED522B5}"/>
                </a:ext>
              </a:extLst>
            </p:cNvPr>
            <p:cNvSpPr>
              <a:spLocks/>
            </p:cNvSpPr>
            <p:nvPr/>
          </p:nvSpPr>
          <p:spPr bwMode="gray">
            <a:xfrm>
              <a:off x="3871" y="2790"/>
              <a:ext cx="429" cy="486"/>
            </a:xfrm>
            <a:custGeom>
              <a:avLst/>
              <a:gdLst>
                <a:gd name="T0" fmla="*/ 829 w 884"/>
                <a:gd name="T1" fmla="*/ 474 h 1002"/>
                <a:gd name="T2" fmla="*/ 310 w 884"/>
                <a:gd name="T3" fmla="*/ 126 h 1002"/>
                <a:gd name="T4" fmla="*/ 257 w 884"/>
                <a:gd name="T5" fmla="*/ 58 h 1002"/>
                <a:gd name="T6" fmla="*/ 150 w 884"/>
                <a:gd name="T7" fmla="*/ 4 h 1002"/>
                <a:gd name="T8" fmla="*/ 140 w 884"/>
                <a:gd name="T9" fmla="*/ 24 h 1002"/>
                <a:gd name="T10" fmla="*/ 192 w 884"/>
                <a:gd name="T11" fmla="*/ 50 h 1002"/>
                <a:gd name="T12" fmla="*/ 187 w 884"/>
                <a:gd name="T13" fmla="*/ 54 h 1002"/>
                <a:gd name="T14" fmla="*/ 119 w 884"/>
                <a:gd name="T15" fmla="*/ 23 h 1002"/>
                <a:gd name="T16" fmla="*/ 106 w 884"/>
                <a:gd name="T17" fmla="*/ 43 h 1002"/>
                <a:gd name="T18" fmla="*/ 166 w 884"/>
                <a:gd name="T19" fmla="*/ 76 h 1002"/>
                <a:gd name="T20" fmla="*/ 161 w 884"/>
                <a:gd name="T21" fmla="*/ 81 h 1002"/>
                <a:gd name="T22" fmla="*/ 100 w 884"/>
                <a:gd name="T23" fmla="*/ 48 h 1002"/>
                <a:gd name="T24" fmla="*/ 88 w 884"/>
                <a:gd name="T25" fmla="*/ 72 h 1002"/>
                <a:gd name="T26" fmla="*/ 144 w 884"/>
                <a:gd name="T27" fmla="*/ 106 h 1002"/>
                <a:gd name="T28" fmla="*/ 143 w 884"/>
                <a:gd name="T29" fmla="*/ 114 h 1002"/>
                <a:gd name="T30" fmla="*/ 87 w 884"/>
                <a:gd name="T31" fmla="*/ 81 h 1002"/>
                <a:gd name="T32" fmla="*/ 32 w 884"/>
                <a:gd name="T33" fmla="*/ 35 h 1002"/>
                <a:gd name="T34" fmla="*/ 14 w 884"/>
                <a:gd name="T35" fmla="*/ 51 h 1002"/>
                <a:gd name="T36" fmla="*/ 54 w 884"/>
                <a:gd name="T37" fmla="*/ 90 h 1002"/>
                <a:gd name="T38" fmla="*/ 122 w 884"/>
                <a:gd name="T39" fmla="*/ 142 h 1002"/>
                <a:gd name="T40" fmla="*/ 167 w 884"/>
                <a:gd name="T41" fmla="*/ 170 h 1002"/>
                <a:gd name="T42" fmla="*/ 125 w 884"/>
                <a:gd name="T43" fmla="*/ 165 h 1002"/>
                <a:gd name="T44" fmla="*/ 91 w 884"/>
                <a:gd name="T45" fmla="*/ 136 h 1002"/>
                <a:gd name="T46" fmla="*/ 68 w 884"/>
                <a:gd name="T47" fmla="*/ 149 h 1002"/>
                <a:gd name="T48" fmla="*/ 106 w 884"/>
                <a:gd name="T49" fmla="*/ 187 h 1002"/>
                <a:gd name="T50" fmla="*/ 171 w 884"/>
                <a:gd name="T51" fmla="*/ 210 h 1002"/>
                <a:gd name="T52" fmla="*/ 230 w 884"/>
                <a:gd name="T53" fmla="*/ 216 h 1002"/>
                <a:gd name="T54" fmla="*/ 273 w 884"/>
                <a:gd name="T55" fmla="*/ 208 h 1002"/>
                <a:gd name="T56" fmla="*/ 274 w 884"/>
                <a:gd name="T57" fmla="*/ 206 h 1002"/>
                <a:gd name="T58" fmla="*/ 274 w 884"/>
                <a:gd name="T59" fmla="*/ 208 h 1002"/>
                <a:gd name="T60" fmla="*/ 692 w 884"/>
                <a:gd name="T61" fmla="*/ 578 h 1002"/>
                <a:gd name="T62" fmla="*/ 610 w 884"/>
                <a:gd name="T63" fmla="*/ 768 h 1002"/>
                <a:gd name="T64" fmla="*/ 538 w 884"/>
                <a:gd name="T65" fmla="*/ 923 h 1002"/>
                <a:gd name="T66" fmla="*/ 692 w 884"/>
                <a:gd name="T67" fmla="*/ 1002 h 1002"/>
                <a:gd name="T68" fmla="*/ 740 w 884"/>
                <a:gd name="T69" fmla="*/ 893 h 1002"/>
                <a:gd name="T70" fmla="*/ 844 w 884"/>
                <a:gd name="T71" fmla="*/ 599 h 1002"/>
                <a:gd name="T72" fmla="*/ 829 w 884"/>
                <a:gd name="T73" fmla="*/ 474 h 10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84" h="1002">
                  <a:moveTo>
                    <a:pt x="829" y="474"/>
                  </a:moveTo>
                  <a:cubicBezTo>
                    <a:pt x="774" y="430"/>
                    <a:pt x="435" y="197"/>
                    <a:pt x="310" y="126"/>
                  </a:cubicBezTo>
                  <a:cubicBezTo>
                    <a:pt x="303" y="111"/>
                    <a:pt x="286" y="82"/>
                    <a:pt x="257" y="58"/>
                  </a:cubicBezTo>
                  <a:cubicBezTo>
                    <a:pt x="227" y="33"/>
                    <a:pt x="171" y="10"/>
                    <a:pt x="150" y="4"/>
                  </a:cubicBezTo>
                  <a:cubicBezTo>
                    <a:pt x="137" y="0"/>
                    <a:pt x="128" y="17"/>
                    <a:pt x="140" y="24"/>
                  </a:cubicBezTo>
                  <a:cubicBezTo>
                    <a:pt x="157" y="33"/>
                    <a:pt x="192" y="50"/>
                    <a:pt x="192" y="50"/>
                  </a:cubicBezTo>
                  <a:cubicBezTo>
                    <a:pt x="187" y="54"/>
                    <a:pt x="187" y="54"/>
                    <a:pt x="187" y="54"/>
                  </a:cubicBezTo>
                  <a:cubicBezTo>
                    <a:pt x="187" y="54"/>
                    <a:pt x="130" y="26"/>
                    <a:pt x="119" y="23"/>
                  </a:cubicBezTo>
                  <a:cubicBezTo>
                    <a:pt x="109" y="20"/>
                    <a:pt x="95" y="36"/>
                    <a:pt x="106" y="43"/>
                  </a:cubicBezTo>
                  <a:cubicBezTo>
                    <a:pt x="126" y="56"/>
                    <a:pt x="166" y="76"/>
                    <a:pt x="166" y="76"/>
                  </a:cubicBezTo>
                  <a:cubicBezTo>
                    <a:pt x="161" y="81"/>
                    <a:pt x="161" y="81"/>
                    <a:pt x="161" y="81"/>
                  </a:cubicBezTo>
                  <a:cubicBezTo>
                    <a:pt x="161" y="81"/>
                    <a:pt x="133" y="67"/>
                    <a:pt x="100" y="48"/>
                  </a:cubicBezTo>
                  <a:cubicBezTo>
                    <a:pt x="86" y="40"/>
                    <a:pt x="74" y="63"/>
                    <a:pt x="88" y="72"/>
                  </a:cubicBezTo>
                  <a:cubicBezTo>
                    <a:pt x="101" y="81"/>
                    <a:pt x="144" y="106"/>
                    <a:pt x="144" y="106"/>
                  </a:cubicBezTo>
                  <a:cubicBezTo>
                    <a:pt x="143" y="114"/>
                    <a:pt x="143" y="114"/>
                    <a:pt x="143" y="114"/>
                  </a:cubicBezTo>
                  <a:cubicBezTo>
                    <a:pt x="87" y="81"/>
                    <a:pt x="87" y="81"/>
                    <a:pt x="87" y="81"/>
                  </a:cubicBezTo>
                  <a:cubicBezTo>
                    <a:pt x="87" y="81"/>
                    <a:pt x="40" y="41"/>
                    <a:pt x="32" y="35"/>
                  </a:cubicBezTo>
                  <a:cubicBezTo>
                    <a:pt x="15" y="24"/>
                    <a:pt x="0" y="38"/>
                    <a:pt x="14" y="51"/>
                  </a:cubicBezTo>
                  <a:cubicBezTo>
                    <a:pt x="27" y="64"/>
                    <a:pt x="54" y="90"/>
                    <a:pt x="54" y="90"/>
                  </a:cubicBezTo>
                  <a:cubicBezTo>
                    <a:pt x="75" y="109"/>
                    <a:pt x="98" y="127"/>
                    <a:pt x="122" y="142"/>
                  </a:cubicBezTo>
                  <a:cubicBezTo>
                    <a:pt x="167" y="170"/>
                    <a:pt x="167" y="170"/>
                    <a:pt x="167" y="170"/>
                  </a:cubicBezTo>
                  <a:cubicBezTo>
                    <a:pt x="125" y="165"/>
                    <a:pt x="125" y="165"/>
                    <a:pt x="125" y="165"/>
                  </a:cubicBezTo>
                  <a:cubicBezTo>
                    <a:pt x="125" y="165"/>
                    <a:pt x="106" y="145"/>
                    <a:pt x="91" y="136"/>
                  </a:cubicBezTo>
                  <a:cubicBezTo>
                    <a:pt x="75" y="126"/>
                    <a:pt x="60" y="140"/>
                    <a:pt x="68" y="149"/>
                  </a:cubicBezTo>
                  <a:cubicBezTo>
                    <a:pt x="76" y="158"/>
                    <a:pt x="98" y="180"/>
                    <a:pt x="106" y="187"/>
                  </a:cubicBezTo>
                  <a:cubicBezTo>
                    <a:pt x="114" y="193"/>
                    <a:pt x="162" y="208"/>
                    <a:pt x="171" y="210"/>
                  </a:cubicBezTo>
                  <a:cubicBezTo>
                    <a:pt x="180" y="212"/>
                    <a:pt x="192" y="211"/>
                    <a:pt x="230" y="216"/>
                  </a:cubicBezTo>
                  <a:cubicBezTo>
                    <a:pt x="238" y="217"/>
                    <a:pt x="262" y="213"/>
                    <a:pt x="273" y="208"/>
                  </a:cubicBezTo>
                  <a:cubicBezTo>
                    <a:pt x="274" y="206"/>
                    <a:pt x="274" y="206"/>
                    <a:pt x="274" y="206"/>
                  </a:cubicBezTo>
                  <a:cubicBezTo>
                    <a:pt x="274" y="208"/>
                    <a:pt x="274" y="208"/>
                    <a:pt x="274" y="208"/>
                  </a:cubicBezTo>
                  <a:cubicBezTo>
                    <a:pt x="384" y="304"/>
                    <a:pt x="523" y="462"/>
                    <a:pt x="692" y="578"/>
                  </a:cubicBezTo>
                  <a:cubicBezTo>
                    <a:pt x="671" y="623"/>
                    <a:pt x="640" y="669"/>
                    <a:pt x="610" y="768"/>
                  </a:cubicBezTo>
                  <a:cubicBezTo>
                    <a:pt x="594" y="821"/>
                    <a:pt x="567" y="871"/>
                    <a:pt x="538" y="923"/>
                  </a:cubicBezTo>
                  <a:cubicBezTo>
                    <a:pt x="588" y="934"/>
                    <a:pt x="655" y="970"/>
                    <a:pt x="692" y="1002"/>
                  </a:cubicBezTo>
                  <a:cubicBezTo>
                    <a:pt x="710" y="963"/>
                    <a:pt x="726" y="926"/>
                    <a:pt x="740" y="893"/>
                  </a:cubicBezTo>
                  <a:cubicBezTo>
                    <a:pt x="792" y="775"/>
                    <a:pt x="832" y="640"/>
                    <a:pt x="844" y="599"/>
                  </a:cubicBezTo>
                  <a:cubicBezTo>
                    <a:pt x="858" y="550"/>
                    <a:pt x="884" y="517"/>
                    <a:pt x="829" y="474"/>
                  </a:cubicBezTo>
                  <a:close/>
                </a:path>
              </a:pathLst>
            </a:custGeom>
            <a:solidFill>
              <a:srgbClr val="EFCA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04" name="Freeform 761">
              <a:extLst>
                <a:ext uri="{FF2B5EF4-FFF2-40B4-BE49-F238E27FC236}">
                  <a16:creationId xmlns:a16="http://schemas.microsoft.com/office/drawing/2014/main" id="{38D3D505-6593-ED4F-BB82-40FF30402D86}"/>
                </a:ext>
              </a:extLst>
            </p:cNvPr>
            <p:cNvSpPr>
              <a:spLocks/>
            </p:cNvSpPr>
            <p:nvPr/>
          </p:nvSpPr>
          <p:spPr bwMode="gray">
            <a:xfrm>
              <a:off x="3624" y="3214"/>
              <a:ext cx="586" cy="243"/>
            </a:xfrm>
            <a:custGeom>
              <a:avLst/>
              <a:gdLst>
                <a:gd name="T0" fmla="*/ 1035 w 1206"/>
                <a:gd name="T1" fmla="*/ 47 h 500"/>
                <a:gd name="T2" fmla="*/ 989 w 1206"/>
                <a:gd name="T3" fmla="*/ 133 h 500"/>
                <a:gd name="T4" fmla="*/ 956 w 1206"/>
                <a:gd name="T5" fmla="*/ 122 h 500"/>
                <a:gd name="T6" fmla="*/ 775 w 1206"/>
                <a:gd name="T7" fmla="*/ 1 h 500"/>
                <a:gd name="T8" fmla="*/ 602 w 1206"/>
                <a:gd name="T9" fmla="*/ 63 h 500"/>
                <a:gd name="T10" fmla="*/ 428 w 1206"/>
                <a:gd name="T11" fmla="*/ 3 h 500"/>
                <a:gd name="T12" fmla="*/ 251 w 1206"/>
                <a:gd name="T13" fmla="*/ 119 h 500"/>
                <a:gd name="T14" fmla="*/ 209 w 1206"/>
                <a:gd name="T15" fmla="*/ 135 h 500"/>
                <a:gd name="T16" fmla="*/ 163 w 1206"/>
                <a:gd name="T17" fmla="*/ 64 h 500"/>
                <a:gd name="T18" fmla="*/ 0 w 1206"/>
                <a:gd name="T19" fmla="*/ 164 h 500"/>
                <a:gd name="T20" fmla="*/ 174 w 1206"/>
                <a:gd name="T21" fmla="*/ 400 h 500"/>
                <a:gd name="T22" fmla="*/ 585 w 1206"/>
                <a:gd name="T23" fmla="*/ 500 h 500"/>
                <a:gd name="T24" fmla="*/ 1049 w 1206"/>
                <a:gd name="T25" fmla="*/ 381 h 500"/>
                <a:gd name="T26" fmla="*/ 1206 w 1206"/>
                <a:gd name="T27" fmla="*/ 134 h 500"/>
                <a:gd name="T28" fmla="*/ 1035 w 1206"/>
                <a:gd name="T29" fmla="*/ 47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06" h="500">
                  <a:moveTo>
                    <a:pt x="1035" y="47"/>
                  </a:moveTo>
                  <a:cubicBezTo>
                    <a:pt x="1022" y="71"/>
                    <a:pt x="1003" y="107"/>
                    <a:pt x="989" y="133"/>
                  </a:cubicBezTo>
                  <a:cubicBezTo>
                    <a:pt x="980" y="130"/>
                    <a:pt x="970" y="126"/>
                    <a:pt x="956" y="122"/>
                  </a:cubicBezTo>
                  <a:cubicBezTo>
                    <a:pt x="915" y="50"/>
                    <a:pt x="833" y="0"/>
                    <a:pt x="775" y="1"/>
                  </a:cubicBezTo>
                  <a:cubicBezTo>
                    <a:pt x="708" y="3"/>
                    <a:pt x="615" y="63"/>
                    <a:pt x="602" y="63"/>
                  </a:cubicBezTo>
                  <a:cubicBezTo>
                    <a:pt x="598" y="63"/>
                    <a:pt x="494" y="2"/>
                    <a:pt x="428" y="3"/>
                  </a:cubicBezTo>
                  <a:cubicBezTo>
                    <a:pt x="371" y="3"/>
                    <a:pt x="292" y="51"/>
                    <a:pt x="251" y="119"/>
                  </a:cubicBezTo>
                  <a:cubicBezTo>
                    <a:pt x="232" y="125"/>
                    <a:pt x="219" y="130"/>
                    <a:pt x="209" y="135"/>
                  </a:cubicBezTo>
                  <a:cubicBezTo>
                    <a:pt x="195" y="113"/>
                    <a:pt x="174" y="80"/>
                    <a:pt x="163" y="64"/>
                  </a:cubicBezTo>
                  <a:cubicBezTo>
                    <a:pt x="102" y="72"/>
                    <a:pt x="31" y="115"/>
                    <a:pt x="0" y="164"/>
                  </a:cubicBezTo>
                  <a:cubicBezTo>
                    <a:pt x="13" y="188"/>
                    <a:pt x="91" y="341"/>
                    <a:pt x="174" y="400"/>
                  </a:cubicBezTo>
                  <a:cubicBezTo>
                    <a:pt x="238" y="445"/>
                    <a:pt x="394" y="500"/>
                    <a:pt x="585" y="500"/>
                  </a:cubicBezTo>
                  <a:cubicBezTo>
                    <a:pt x="815" y="500"/>
                    <a:pt x="978" y="420"/>
                    <a:pt x="1049" y="381"/>
                  </a:cubicBezTo>
                  <a:cubicBezTo>
                    <a:pt x="1110" y="347"/>
                    <a:pt x="1191" y="172"/>
                    <a:pt x="1206" y="134"/>
                  </a:cubicBezTo>
                  <a:cubicBezTo>
                    <a:pt x="1169" y="99"/>
                    <a:pt x="1088" y="56"/>
                    <a:pt x="1035" y="47"/>
                  </a:cubicBezTo>
                  <a:close/>
                </a:path>
              </a:pathLst>
            </a:custGeom>
            <a:solidFill>
              <a:srgbClr val="D884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05" name="Freeform 762">
              <a:extLst>
                <a:ext uri="{FF2B5EF4-FFF2-40B4-BE49-F238E27FC236}">
                  <a16:creationId xmlns:a16="http://schemas.microsoft.com/office/drawing/2014/main" id="{3132490A-1EE0-9B4C-BA9E-DC0F50184ED4}"/>
                </a:ext>
              </a:extLst>
            </p:cNvPr>
            <p:cNvSpPr>
              <a:spLocks/>
            </p:cNvSpPr>
            <p:nvPr/>
          </p:nvSpPr>
          <p:spPr bwMode="gray">
            <a:xfrm>
              <a:off x="3754" y="3204"/>
              <a:ext cx="335" cy="418"/>
            </a:xfrm>
            <a:custGeom>
              <a:avLst/>
              <a:gdLst>
                <a:gd name="T0" fmla="*/ 689 w 689"/>
                <a:gd name="T1" fmla="*/ 460 h 862"/>
                <a:gd name="T2" fmla="*/ 398 w 689"/>
                <a:gd name="T3" fmla="*/ 64 h 862"/>
                <a:gd name="T4" fmla="*/ 398 w 689"/>
                <a:gd name="T5" fmla="*/ 62 h 862"/>
                <a:gd name="T6" fmla="*/ 344 w 689"/>
                <a:gd name="T7" fmla="*/ 0 h 862"/>
                <a:gd name="T8" fmla="*/ 290 w 689"/>
                <a:gd name="T9" fmla="*/ 63 h 862"/>
                <a:gd name="T10" fmla="*/ 290 w 689"/>
                <a:gd name="T11" fmla="*/ 64 h 862"/>
                <a:gd name="T12" fmla="*/ 0 w 689"/>
                <a:gd name="T13" fmla="*/ 461 h 862"/>
                <a:gd name="T14" fmla="*/ 345 w 689"/>
                <a:gd name="T15" fmla="*/ 862 h 862"/>
                <a:gd name="T16" fmla="*/ 689 w 689"/>
                <a:gd name="T17" fmla="*/ 460 h 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9" h="862">
                  <a:moveTo>
                    <a:pt x="689" y="460"/>
                  </a:moveTo>
                  <a:cubicBezTo>
                    <a:pt x="688" y="259"/>
                    <a:pt x="562" y="94"/>
                    <a:pt x="398" y="64"/>
                  </a:cubicBezTo>
                  <a:cubicBezTo>
                    <a:pt x="398" y="63"/>
                    <a:pt x="398" y="63"/>
                    <a:pt x="398" y="62"/>
                  </a:cubicBezTo>
                  <a:cubicBezTo>
                    <a:pt x="398" y="28"/>
                    <a:pt x="374" y="0"/>
                    <a:pt x="344" y="0"/>
                  </a:cubicBezTo>
                  <a:cubicBezTo>
                    <a:pt x="314" y="0"/>
                    <a:pt x="290" y="28"/>
                    <a:pt x="290" y="63"/>
                  </a:cubicBezTo>
                  <a:cubicBezTo>
                    <a:pt x="290" y="63"/>
                    <a:pt x="290" y="63"/>
                    <a:pt x="290" y="64"/>
                  </a:cubicBezTo>
                  <a:cubicBezTo>
                    <a:pt x="126" y="94"/>
                    <a:pt x="0" y="260"/>
                    <a:pt x="0" y="461"/>
                  </a:cubicBezTo>
                  <a:cubicBezTo>
                    <a:pt x="1" y="683"/>
                    <a:pt x="155" y="862"/>
                    <a:pt x="345" y="862"/>
                  </a:cubicBezTo>
                  <a:cubicBezTo>
                    <a:pt x="535" y="862"/>
                    <a:pt x="689" y="681"/>
                    <a:pt x="689" y="460"/>
                  </a:cubicBezTo>
                  <a:close/>
                </a:path>
              </a:pathLst>
            </a:custGeom>
            <a:solidFill>
              <a:srgbClr val="EFCA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06" name="Freeform 763">
              <a:extLst>
                <a:ext uri="{FF2B5EF4-FFF2-40B4-BE49-F238E27FC236}">
                  <a16:creationId xmlns:a16="http://schemas.microsoft.com/office/drawing/2014/main" id="{605F3395-A23E-4248-8F30-232CE50DBD6A}"/>
                </a:ext>
              </a:extLst>
            </p:cNvPr>
            <p:cNvSpPr>
              <a:spLocks/>
            </p:cNvSpPr>
            <p:nvPr/>
          </p:nvSpPr>
          <p:spPr bwMode="gray">
            <a:xfrm>
              <a:off x="3936" y="3280"/>
              <a:ext cx="174" cy="377"/>
            </a:xfrm>
            <a:custGeom>
              <a:avLst/>
              <a:gdLst>
                <a:gd name="T0" fmla="*/ 336 w 358"/>
                <a:gd name="T1" fmla="*/ 350 h 777"/>
                <a:gd name="T2" fmla="*/ 2 w 358"/>
                <a:gd name="T3" fmla="*/ 5 h 777"/>
                <a:gd name="T4" fmla="*/ 0 w 358"/>
                <a:gd name="T5" fmla="*/ 10 h 777"/>
                <a:gd name="T6" fmla="*/ 18 w 358"/>
                <a:gd name="T7" fmla="*/ 21 h 777"/>
                <a:gd name="T8" fmla="*/ 184 w 358"/>
                <a:gd name="T9" fmla="*/ 373 h 777"/>
                <a:gd name="T10" fmla="*/ 42 w 358"/>
                <a:gd name="T11" fmla="*/ 777 h 777"/>
                <a:gd name="T12" fmla="*/ 336 w 358"/>
                <a:gd name="T13" fmla="*/ 350 h 7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8" h="777">
                  <a:moveTo>
                    <a:pt x="336" y="350"/>
                  </a:moveTo>
                  <a:cubicBezTo>
                    <a:pt x="297" y="0"/>
                    <a:pt x="78" y="0"/>
                    <a:pt x="2" y="5"/>
                  </a:cubicBezTo>
                  <a:cubicBezTo>
                    <a:pt x="2" y="5"/>
                    <a:pt x="1" y="7"/>
                    <a:pt x="0" y="10"/>
                  </a:cubicBezTo>
                  <a:cubicBezTo>
                    <a:pt x="6" y="14"/>
                    <a:pt x="12" y="17"/>
                    <a:pt x="18" y="21"/>
                  </a:cubicBezTo>
                  <a:cubicBezTo>
                    <a:pt x="134" y="95"/>
                    <a:pt x="179" y="272"/>
                    <a:pt x="184" y="373"/>
                  </a:cubicBezTo>
                  <a:cubicBezTo>
                    <a:pt x="188" y="458"/>
                    <a:pt x="187" y="713"/>
                    <a:pt x="42" y="777"/>
                  </a:cubicBezTo>
                  <a:cubicBezTo>
                    <a:pt x="235" y="739"/>
                    <a:pt x="358" y="550"/>
                    <a:pt x="336" y="350"/>
                  </a:cubicBezTo>
                  <a:close/>
                </a:path>
              </a:pathLst>
            </a:custGeom>
            <a:solidFill>
              <a:srgbClr val="685B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07" name="Freeform 764">
              <a:extLst>
                <a:ext uri="{FF2B5EF4-FFF2-40B4-BE49-F238E27FC236}">
                  <a16:creationId xmlns:a16="http://schemas.microsoft.com/office/drawing/2014/main" id="{526A2BE9-EDE8-FF46-98CD-853E41231B52}"/>
                </a:ext>
              </a:extLst>
            </p:cNvPr>
            <p:cNvSpPr>
              <a:spLocks/>
            </p:cNvSpPr>
            <p:nvPr/>
          </p:nvSpPr>
          <p:spPr bwMode="gray">
            <a:xfrm>
              <a:off x="3703" y="3225"/>
              <a:ext cx="325" cy="454"/>
            </a:xfrm>
            <a:custGeom>
              <a:avLst/>
              <a:gdLst>
                <a:gd name="T0" fmla="*/ 663 w 668"/>
                <a:gd name="T1" fmla="*/ 487 h 936"/>
                <a:gd name="T2" fmla="*/ 497 w 668"/>
                <a:gd name="T3" fmla="*/ 135 h 936"/>
                <a:gd name="T4" fmla="*/ 216 w 668"/>
                <a:gd name="T5" fmla="*/ 0 h 936"/>
                <a:gd name="T6" fmla="*/ 25 w 668"/>
                <a:gd name="T7" fmla="*/ 349 h 936"/>
                <a:gd name="T8" fmla="*/ 416 w 668"/>
                <a:gd name="T9" fmla="*/ 903 h 936"/>
                <a:gd name="T10" fmla="*/ 663 w 668"/>
                <a:gd name="T11" fmla="*/ 487 h 9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8" h="936">
                  <a:moveTo>
                    <a:pt x="663" y="487"/>
                  </a:moveTo>
                  <a:cubicBezTo>
                    <a:pt x="658" y="386"/>
                    <a:pt x="613" y="209"/>
                    <a:pt x="497" y="135"/>
                  </a:cubicBezTo>
                  <a:cubicBezTo>
                    <a:pt x="381" y="61"/>
                    <a:pt x="264" y="53"/>
                    <a:pt x="216" y="0"/>
                  </a:cubicBezTo>
                  <a:cubicBezTo>
                    <a:pt x="102" y="79"/>
                    <a:pt x="46" y="214"/>
                    <a:pt x="25" y="349"/>
                  </a:cubicBezTo>
                  <a:cubicBezTo>
                    <a:pt x="5" y="483"/>
                    <a:pt x="0" y="848"/>
                    <a:pt x="416" y="903"/>
                  </a:cubicBezTo>
                  <a:cubicBezTo>
                    <a:pt x="666" y="936"/>
                    <a:pt x="668" y="589"/>
                    <a:pt x="663" y="487"/>
                  </a:cubicBezTo>
                  <a:close/>
                </a:path>
              </a:pathLst>
            </a:custGeom>
            <a:solidFill>
              <a:srgbClr val="9777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08" name="Freeform 765">
              <a:extLst>
                <a:ext uri="{FF2B5EF4-FFF2-40B4-BE49-F238E27FC236}">
                  <a16:creationId xmlns:a16="http://schemas.microsoft.com/office/drawing/2014/main" id="{34D722D8-F9C4-0B44-BD9B-7990AAC674EB}"/>
                </a:ext>
              </a:extLst>
            </p:cNvPr>
            <p:cNvSpPr>
              <a:spLocks/>
            </p:cNvSpPr>
            <p:nvPr/>
          </p:nvSpPr>
          <p:spPr bwMode="gray">
            <a:xfrm>
              <a:off x="4417" y="1741"/>
              <a:ext cx="25" cy="53"/>
            </a:xfrm>
            <a:custGeom>
              <a:avLst/>
              <a:gdLst>
                <a:gd name="T0" fmla="*/ 14 w 52"/>
                <a:gd name="T1" fmla="*/ 10 h 108"/>
                <a:gd name="T2" fmla="*/ 4 w 52"/>
                <a:gd name="T3" fmla="*/ 34 h 108"/>
                <a:gd name="T4" fmla="*/ 1 w 52"/>
                <a:gd name="T5" fmla="*/ 72 h 108"/>
                <a:gd name="T6" fmla="*/ 7 w 52"/>
                <a:gd name="T7" fmla="*/ 86 h 108"/>
                <a:gd name="T8" fmla="*/ 27 w 52"/>
                <a:gd name="T9" fmla="*/ 108 h 108"/>
                <a:gd name="T10" fmla="*/ 48 w 52"/>
                <a:gd name="T11" fmla="*/ 102 h 108"/>
                <a:gd name="T12" fmla="*/ 52 w 52"/>
                <a:gd name="T13" fmla="*/ 96 h 108"/>
                <a:gd name="T14" fmla="*/ 23 w 52"/>
                <a:gd name="T15" fmla="*/ 72 h 108"/>
                <a:gd name="T16" fmla="*/ 22 w 52"/>
                <a:gd name="T17" fmla="*/ 42 h 108"/>
                <a:gd name="T18" fmla="*/ 14 w 52"/>
                <a:gd name="T19" fmla="*/ 1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108">
                  <a:moveTo>
                    <a:pt x="14" y="10"/>
                  </a:moveTo>
                  <a:cubicBezTo>
                    <a:pt x="10" y="21"/>
                    <a:pt x="7" y="27"/>
                    <a:pt x="4" y="34"/>
                  </a:cubicBezTo>
                  <a:cubicBezTo>
                    <a:pt x="1" y="40"/>
                    <a:pt x="0" y="60"/>
                    <a:pt x="1" y="72"/>
                  </a:cubicBezTo>
                  <a:cubicBezTo>
                    <a:pt x="1" y="78"/>
                    <a:pt x="3" y="83"/>
                    <a:pt x="7" y="86"/>
                  </a:cubicBezTo>
                  <a:cubicBezTo>
                    <a:pt x="27" y="108"/>
                    <a:pt x="27" y="108"/>
                    <a:pt x="27" y="108"/>
                  </a:cubicBezTo>
                  <a:cubicBezTo>
                    <a:pt x="35" y="106"/>
                    <a:pt x="43" y="104"/>
                    <a:pt x="48" y="102"/>
                  </a:cubicBezTo>
                  <a:cubicBezTo>
                    <a:pt x="49" y="101"/>
                    <a:pt x="51" y="99"/>
                    <a:pt x="52" y="96"/>
                  </a:cubicBezTo>
                  <a:cubicBezTo>
                    <a:pt x="42" y="89"/>
                    <a:pt x="23" y="72"/>
                    <a:pt x="23" y="72"/>
                  </a:cubicBezTo>
                  <a:cubicBezTo>
                    <a:pt x="23" y="72"/>
                    <a:pt x="22" y="54"/>
                    <a:pt x="22" y="42"/>
                  </a:cubicBezTo>
                  <a:cubicBezTo>
                    <a:pt x="37" y="11"/>
                    <a:pt x="18" y="0"/>
                    <a:pt x="14" y="10"/>
                  </a:cubicBezTo>
                  <a:close/>
                </a:path>
              </a:pathLst>
            </a:custGeom>
            <a:solidFill>
              <a:srgbClr val="C68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09" name="Freeform 766">
              <a:extLst>
                <a:ext uri="{FF2B5EF4-FFF2-40B4-BE49-F238E27FC236}">
                  <a16:creationId xmlns:a16="http://schemas.microsoft.com/office/drawing/2014/main" id="{8152E3C3-2798-A545-904C-8EBFAE5685D4}"/>
                </a:ext>
              </a:extLst>
            </p:cNvPr>
            <p:cNvSpPr>
              <a:spLocks/>
            </p:cNvSpPr>
            <p:nvPr/>
          </p:nvSpPr>
          <p:spPr bwMode="gray">
            <a:xfrm>
              <a:off x="4407" y="1741"/>
              <a:ext cx="35" cy="55"/>
            </a:xfrm>
            <a:custGeom>
              <a:avLst/>
              <a:gdLst>
                <a:gd name="T0" fmla="*/ 6 w 72"/>
                <a:gd name="T1" fmla="*/ 12 h 112"/>
                <a:gd name="T2" fmla="*/ 2 w 72"/>
                <a:gd name="T3" fmla="*/ 43 h 112"/>
                <a:gd name="T4" fmla="*/ 9 w 72"/>
                <a:gd name="T5" fmla="*/ 88 h 112"/>
                <a:gd name="T6" fmla="*/ 21 w 72"/>
                <a:gd name="T7" fmla="*/ 102 h 112"/>
                <a:gd name="T8" fmla="*/ 35 w 72"/>
                <a:gd name="T9" fmla="*/ 112 h 112"/>
                <a:gd name="T10" fmla="*/ 69 w 72"/>
                <a:gd name="T11" fmla="*/ 102 h 112"/>
                <a:gd name="T12" fmla="*/ 72 w 72"/>
                <a:gd name="T13" fmla="*/ 98 h 112"/>
                <a:gd name="T14" fmla="*/ 35 w 72"/>
                <a:gd name="T15" fmla="*/ 81 h 112"/>
                <a:gd name="T16" fmla="*/ 25 w 72"/>
                <a:gd name="T17" fmla="*/ 46 h 112"/>
                <a:gd name="T18" fmla="*/ 6 w 72"/>
                <a:gd name="T19" fmla="*/ 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112">
                  <a:moveTo>
                    <a:pt x="6" y="12"/>
                  </a:moveTo>
                  <a:cubicBezTo>
                    <a:pt x="5" y="26"/>
                    <a:pt x="3" y="34"/>
                    <a:pt x="2" y="43"/>
                  </a:cubicBezTo>
                  <a:cubicBezTo>
                    <a:pt x="0" y="51"/>
                    <a:pt x="5" y="74"/>
                    <a:pt x="9" y="88"/>
                  </a:cubicBezTo>
                  <a:cubicBezTo>
                    <a:pt x="11" y="94"/>
                    <a:pt x="15" y="99"/>
                    <a:pt x="21" y="102"/>
                  </a:cubicBezTo>
                  <a:cubicBezTo>
                    <a:pt x="35" y="112"/>
                    <a:pt x="35" y="112"/>
                    <a:pt x="35" y="112"/>
                  </a:cubicBezTo>
                  <a:cubicBezTo>
                    <a:pt x="47" y="109"/>
                    <a:pt x="62" y="105"/>
                    <a:pt x="69" y="102"/>
                  </a:cubicBezTo>
                  <a:cubicBezTo>
                    <a:pt x="70" y="101"/>
                    <a:pt x="71" y="100"/>
                    <a:pt x="72" y="98"/>
                  </a:cubicBezTo>
                  <a:cubicBezTo>
                    <a:pt x="57" y="92"/>
                    <a:pt x="35" y="81"/>
                    <a:pt x="35" y="81"/>
                  </a:cubicBezTo>
                  <a:cubicBezTo>
                    <a:pt x="35" y="81"/>
                    <a:pt x="29" y="61"/>
                    <a:pt x="25" y="46"/>
                  </a:cubicBezTo>
                  <a:cubicBezTo>
                    <a:pt x="33" y="7"/>
                    <a:pt x="7" y="0"/>
                    <a:pt x="6" y="12"/>
                  </a:cubicBezTo>
                  <a:close/>
                </a:path>
              </a:pathLst>
            </a:custGeom>
            <a:solidFill>
              <a:srgbClr val="D3A0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10" name="Freeform 767">
              <a:extLst>
                <a:ext uri="{FF2B5EF4-FFF2-40B4-BE49-F238E27FC236}">
                  <a16:creationId xmlns:a16="http://schemas.microsoft.com/office/drawing/2014/main" id="{EC2847CE-03E2-AD4F-8E0E-9EDF39BC8F23}"/>
                </a:ext>
              </a:extLst>
            </p:cNvPr>
            <p:cNvSpPr>
              <a:spLocks/>
            </p:cNvSpPr>
            <p:nvPr/>
          </p:nvSpPr>
          <p:spPr bwMode="gray">
            <a:xfrm>
              <a:off x="4396" y="1746"/>
              <a:ext cx="39" cy="53"/>
            </a:xfrm>
            <a:custGeom>
              <a:avLst/>
              <a:gdLst>
                <a:gd name="T0" fmla="*/ 2 w 81"/>
                <a:gd name="T1" fmla="*/ 13 h 108"/>
                <a:gd name="T2" fmla="*/ 0 w 81"/>
                <a:gd name="T3" fmla="*/ 45 h 108"/>
                <a:gd name="T4" fmla="*/ 13 w 81"/>
                <a:gd name="T5" fmla="*/ 90 h 108"/>
                <a:gd name="T6" fmla="*/ 26 w 81"/>
                <a:gd name="T7" fmla="*/ 104 h 108"/>
                <a:gd name="T8" fmla="*/ 33 w 81"/>
                <a:gd name="T9" fmla="*/ 108 h 108"/>
                <a:gd name="T10" fmla="*/ 44 w 81"/>
                <a:gd name="T11" fmla="*/ 105 h 108"/>
                <a:gd name="T12" fmla="*/ 81 w 81"/>
                <a:gd name="T13" fmla="*/ 96 h 108"/>
                <a:gd name="T14" fmla="*/ 38 w 81"/>
                <a:gd name="T15" fmla="*/ 81 h 108"/>
                <a:gd name="T16" fmla="*/ 24 w 81"/>
                <a:gd name="T17" fmla="*/ 46 h 108"/>
                <a:gd name="T18" fmla="*/ 2 w 81"/>
                <a:gd name="T19" fmla="*/ 1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" h="108">
                  <a:moveTo>
                    <a:pt x="2" y="13"/>
                  </a:moveTo>
                  <a:cubicBezTo>
                    <a:pt x="2" y="27"/>
                    <a:pt x="1" y="36"/>
                    <a:pt x="0" y="45"/>
                  </a:cubicBezTo>
                  <a:cubicBezTo>
                    <a:pt x="0" y="54"/>
                    <a:pt x="7" y="77"/>
                    <a:pt x="13" y="90"/>
                  </a:cubicBezTo>
                  <a:cubicBezTo>
                    <a:pt x="16" y="96"/>
                    <a:pt x="20" y="101"/>
                    <a:pt x="26" y="104"/>
                  </a:cubicBezTo>
                  <a:cubicBezTo>
                    <a:pt x="33" y="108"/>
                    <a:pt x="33" y="108"/>
                    <a:pt x="33" y="108"/>
                  </a:cubicBezTo>
                  <a:cubicBezTo>
                    <a:pt x="44" y="105"/>
                    <a:pt x="44" y="105"/>
                    <a:pt x="44" y="105"/>
                  </a:cubicBezTo>
                  <a:cubicBezTo>
                    <a:pt x="44" y="105"/>
                    <a:pt x="66" y="100"/>
                    <a:pt x="81" y="96"/>
                  </a:cubicBezTo>
                  <a:cubicBezTo>
                    <a:pt x="65" y="91"/>
                    <a:pt x="38" y="81"/>
                    <a:pt x="38" y="81"/>
                  </a:cubicBezTo>
                  <a:cubicBezTo>
                    <a:pt x="38" y="81"/>
                    <a:pt x="30" y="60"/>
                    <a:pt x="24" y="46"/>
                  </a:cubicBezTo>
                  <a:cubicBezTo>
                    <a:pt x="28" y="5"/>
                    <a:pt x="2" y="0"/>
                    <a:pt x="2" y="13"/>
                  </a:cubicBezTo>
                  <a:close/>
                </a:path>
              </a:pathLst>
            </a:custGeom>
            <a:solidFill>
              <a:srgbClr val="DDAF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11" name="Freeform 768">
              <a:extLst>
                <a:ext uri="{FF2B5EF4-FFF2-40B4-BE49-F238E27FC236}">
                  <a16:creationId xmlns:a16="http://schemas.microsoft.com/office/drawing/2014/main" id="{21A8FEA8-40CB-9F4E-8371-DB15CA75E35F}"/>
                </a:ext>
              </a:extLst>
            </p:cNvPr>
            <p:cNvSpPr>
              <a:spLocks/>
            </p:cNvSpPr>
            <p:nvPr/>
          </p:nvSpPr>
          <p:spPr bwMode="gray">
            <a:xfrm>
              <a:off x="4383" y="1764"/>
              <a:ext cx="73" cy="53"/>
            </a:xfrm>
            <a:custGeom>
              <a:avLst/>
              <a:gdLst>
                <a:gd name="T0" fmla="*/ 152 w 152"/>
                <a:gd name="T1" fmla="*/ 105 h 109"/>
                <a:gd name="T2" fmla="*/ 74 w 152"/>
                <a:gd name="T3" fmla="*/ 101 h 109"/>
                <a:gd name="T4" fmla="*/ 48 w 152"/>
                <a:gd name="T5" fmla="*/ 88 h 109"/>
                <a:gd name="T6" fmla="*/ 8 w 152"/>
                <a:gd name="T7" fmla="*/ 16 h 109"/>
                <a:gd name="T8" fmla="*/ 33 w 152"/>
                <a:gd name="T9" fmla="*/ 16 h 109"/>
                <a:gd name="T10" fmla="*/ 71 w 152"/>
                <a:gd name="T11" fmla="*/ 69 h 109"/>
                <a:gd name="T12" fmla="*/ 119 w 152"/>
                <a:gd name="T13" fmla="*/ 56 h 109"/>
                <a:gd name="T14" fmla="*/ 152 w 152"/>
                <a:gd name="T15" fmla="*/ 105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2" h="109">
                  <a:moveTo>
                    <a:pt x="152" y="105"/>
                  </a:moveTo>
                  <a:cubicBezTo>
                    <a:pt x="146" y="109"/>
                    <a:pt x="106" y="103"/>
                    <a:pt x="74" y="101"/>
                  </a:cubicBezTo>
                  <a:cubicBezTo>
                    <a:pt x="57" y="99"/>
                    <a:pt x="55" y="98"/>
                    <a:pt x="48" y="88"/>
                  </a:cubicBezTo>
                  <a:cubicBezTo>
                    <a:pt x="37" y="72"/>
                    <a:pt x="25" y="43"/>
                    <a:pt x="8" y="16"/>
                  </a:cubicBezTo>
                  <a:cubicBezTo>
                    <a:pt x="0" y="3"/>
                    <a:pt x="17" y="0"/>
                    <a:pt x="33" y="16"/>
                  </a:cubicBezTo>
                  <a:cubicBezTo>
                    <a:pt x="46" y="31"/>
                    <a:pt x="71" y="69"/>
                    <a:pt x="71" y="69"/>
                  </a:cubicBezTo>
                  <a:cubicBezTo>
                    <a:pt x="71" y="69"/>
                    <a:pt x="107" y="60"/>
                    <a:pt x="119" y="56"/>
                  </a:cubicBezTo>
                  <a:lnTo>
                    <a:pt x="152" y="105"/>
                  </a:lnTo>
                  <a:close/>
                </a:path>
              </a:pathLst>
            </a:custGeom>
            <a:solidFill>
              <a:srgbClr val="F2C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12" name="Freeform 769">
              <a:extLst>
                <a:ext uri="{FF2B5EF4-FFF2-40B4-BE49-F238E27FC236}">
                  <a16:creationId xmlns:a16="http://schemas.microsoft.com/office/drawing/2014/main" id="{317FDF63-6B5A-D240-A2B5-94FD4FC6C16A}"/>
                </a:ext>
              </a:extLst>
            </p:cNvPr>
            <p:cNvSpPr>
              <a:spLocks/>
            </p:cNvSpPr>
            <p:nvPr/>
          </p:nvSpPr>
          <p:spPr bwMode="gray">
            <a:xfrm>
              <a:off x="4065" y="1460"/>
              <a:ext cx="432" cy="403"/>
            </a:xfrm>
            <a:custGeom>
              <a:avLst/>
              <a:gdLst>
                <a:gd name="T0" fmla="*/ 269 w 890"/>
                <a:gd name="T1" fmla="*/ 14 h 831"/>
                <a:gd name="T2" fmla="*/ 304 w 890"/>
                <a:gd name="T3" fmla="*/ 7 h 831"/>
                <a:gd name="T4" fmla="*/ 877 w 890"/>
                <a:gd name="T5" fmla="*/ 409 h 831"/>
                <a:gd name="T6" fmla="*/ 883 w 890"/>
                <a:gd name="T7" fmla="*/ 443 h 831"/>
                <a:gd name="T8" fmla="*/ 621 w 890"/>
                <a:gd name="T9" fmla="*/ 817 h 831"/>
                <a:gd name="T10" fmla="*/ 586 w 890"/>
                <a:gd name="T11" fmla="*/ 823 h 831"/>
                <a:gd name="T12" fmla="*/ 14 w 890"/>
                <a:gd name="T13" fmla="*/ 421 h 831"/>
                <a:gd name="T14" fmla="*/ 7 w 890"/>
                <a:gd name="T15" fmla="*/ 387 h 831"/>
                <a:gd name="T16" fmla="*/ 269 w 890"/>
                <a:gd name="T17" fmla="*/ 14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0" h="831">
                  <a:moveTo>
                    <a:pt x="269" y="14"/>
                  </a:moveTo>
                  <a:cubicBezTo>
                    <a:pt x="277" y="2"/>
                    <a:pt x="293" y="0"/>
                    <a:pt x="304" y="7"/>
                  </a:cubicBezTo>
                  <a:cubicBezTo>
                    <a:pt x="877" y="409"/>
                    <a:pt x="877" y="409"/>
                    <a:pt x="877" y="409"/>
                  </a:cubicBezTo>
                  <a:cubicBezTo>
                    <a:pt x="888" y="417"/>
                    <a:pt x="890" y="432"/>
                    <a:pt x="883" y="443"/>
                  </a:cubicBezTo>
                  <a:cubicBezTo>
                    <a:pt x="621" y="817"/>
                    <a:pt x="621" y="817"/>
                    <a:pt x="621" y="817"/>
                  </a:cubicBezTo>
                  <a:cubicBezTo>
                    <a:pt x="613" y="828"/>
                    <a:pt x="597" y="831"/>
                    <a:pt x="586" y="823"/>
                  </a:cubicBezTo>
                  <a:cubicBezTo>
                    <a:pt x="14" y="421"/>
                    <a:pt x="14" y="421"/>
                    <a:pt x="14" y="421"/>
                  </a:cubicBezTo>
                  <a:cubicBezTo>
                    <a:pt x="2" y="414"/>
                    <a:pt x="0" y="398"/>
                    <a:pt x="7" y="387"/>
                  </a:cubicBezTo>
                  <a:lnTo>
                    <a:pt x="269" y="14"/>
                  </a:lnTo>
                  <a:close/>
                </a:path>
              </a:pathLst>
            </a:custGeom>
            <a:solidFill>
              <a:srgbClr val="3941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13" name="Freeform 770">
              <a:extLst>
                <a:ext uri="{FF2B5EF4-FFF2-40B4-BE49-F238E27FC236}">
                  <a16:creationId xmlns:a16="http://schemas.microsoft.com/office/drawing/2014/main" id="{72B57F29-E797-1E43-81E7-C3932A1D7C1B}"/>
                </a:ext>
              </a:extLst>
            </p:cNvPr>
            <p:cNvSpPr>
              <a:spLocks/>
            </p:cNvSpPr>
            <p:nvPr/>
          </p:nvSpPr>
          <p:spPr bwMode="gray">
            <a:xfrm>
              <a:off x="4105" y="1491"/>
              <a:ext cx="352" cy="341"/>
            </a:xfrm>
            <a:custGeom>
              <a:avLst/>
              <a:gdLst>
                <a:gd name="T0" fmla="*/ 223 w 352"/>
                <a:gd name="T1" fmla="*/ 341 h 341"/>
                <a:gd name="T2" fmla="*/ 352 w 352"/>
                <a:gd name="T3" fmla="*/ 157 h 341"/>
                <a:gd name="T4" fmla="*/ 129 w 352"/>
                <a:gd name="T5" fmla="*/ 0 h 341"/>
                <a:gd name="T6" fmla="*/ 0 w 352"/>
                <a:gd name="T7" fmla="*/ 184 h 341"/>
                <a:gd name="T8" fmla="*/ 223 w 352"/>
                <a:gd name="T9" fmla="*/ 341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2" h="341">
                  <a:moveTo>
                    <a:pt x="223" y="341"/>
                  </a:moveTo>
                  <a:lnTo>
                    <a:pt x="352" y="157"/>
                  </a:lnTo>
                  <a:lnTo>
                    <a:pt x="129" y="0"/>
                  </a:lnTo>
                  <a:lnTo>
                    <a:pt x="0" y="184"/>
                  </a:lnTo>
                  <a:lnTo>
                    <a:pt x="223" y="3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14" name="Freeform 771">
              <a:extLst>
                <a:ext uri="{FF2B5EF4-FFF2-40B4-BE49-F238E27FC236}">
                  <a16:creationId xmlns:a16="http://schemas.microsoft.com/office/drawing/2014/main" id="{C8299B7C-A88C-BA45-BAD6-D31C43B74653}"/>
                </a:ext>
              </a:extLst>
            </p:cNvPr>
            <p:cNvSpPr>
              <a:spLocks/>
            </p:cNvSpPr>
            <p:nvPr/>
          </p:nvSpPr>
          <p:spPr bwMode="gray">
            <a:xfrm>
              <a:off x="4215" y="1586"/>
              <a:ext cx="218" cy="210"/>
            </a:xfrm>
            <a:custGeom>
              <a:avLst/>
              <a:gdLst>
                <a:gd name="T0" fmla="*/ 138 w 218"/>
                <a:gd name="T1" fmla="*/ 210 h 210"/>
                <a:gd name="T2" fmla="*/ 218 w 218"/>
                <a:gd name="T3" fmla="*/ 97 h 210"/>
                <a:gd name="T4" fmla="*/ 80 w 218"/>
                <a:gd name="T5" fmla="*/ 0 h 210"/>
                <a:gd name="T6" fmla="*/ 0 w 218"/>
                <a:gd name="T7" fmla="*/ 114 h 210"/>
                <a:gd name="T8" fmla="*/ 138 w 218"/>
                <a:gd name="T9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210">
                  <a:moveTo>
                    <a:pt x="138" y="210"/>
                  </a:moveTo>
                  <a:lnTo>
                    <a:pt x="218" y="97"/>
                  </a:lnTo>
                  <a:lnTo>
                    <a:pt x="80" y="0"/>
                  </a:lnTo>
                  <a:lnTo>
                    <a:pt x="0" y="114"/>
                  </a:lnTo>
                  <a:lnTo>
                    <a:pt x="138" y="210"/>
                  </a:lnTo>
                  <a:close/>
                </a:path>
              </a:pathLst>
            </a:custGeom>
            <a:solidFill>
              <a:srgbClr val="F340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15" name="Freeform 772">
              <a:extLst>
                <a:ext uri="{FF2B5EF4-FFF2-40B4-BE49-F238E27FC236}">
                  <a16:creationId xmlns:a16="http://schemas.microsoft.com/office/drawing/2014/main" id="{F2DBAEB0-5DDF-8C4A-A380-8EC0A7932DB5}"/>
                </a:ext>
              </a:extLst>
            </p:cNvPr>
            <p:cNvSpPr>
              <a:spLocks/>
            </p:cNvSpPr>
            <p:nvPr/>
          </p:nvSpPr>
          <p:spPr bwMode="gray">
            <a:xfrm>
              <a:off x="4342" y="1588"/>
              <a:ext cx="110" cy="87"/>
            </a:xfrm>
            <a:custGeom>
              <a:avLst/>
              <a:gdLst>
                <a:gd name="T0" fmla="*/ 96 w 110"/>
                <a:gd name="T1" fmla="*/ 87 h 87"/>
                <a:gd name="T2" fmla="*/ 110 w 110"/>
                <a:gd name="T3" fmla="*/ 67 h 87"/>
                <a:gd name="T4" fmla="*/ 13 w 110"/>
                <a:gd name="T5" fmla="*/ 0 h 87"/>
                <a:gd name="T6" fmla="*/ 0 w 110"/>
                <a:gd name="T7" fmla="*/ 19 h 87"/>
                <a:gd name="T8" fmla="*/ 96 w 110"/>
                <a:gd name="T9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" h="87">
                  <a:moveTo>
                    <a:pt x="96" y="87"/>
                  </a:moveTo>
                  <a:lnTo>
                    <a:pt x="110" y="67"/>
                  </a:lnTo>
                  <a:lnTo>
                    <a:pt x="13" y="0"/>
                  </a:lnTo>
                  <a:lnTo>
                    <a:pt x="0" y="19"/>
                  </a:lnTo>
                  <a:lnTo>
                    <a:pt x="96" y="87"/>
                  </a:lnTo>
                  <a:close/>
                </a:path>
              </a:pathLst>
            </a:custGeom>
            <a:solidFill>
              <a:srgbClr val="54DA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16" name="Freeform 773">
              <a:extLst>
                <a:ext uri="{FF2B5EF4-FFF2-40B4-BE49-F238E27FC236}">
                  <a16:creationId xmlns:a16="http://schemas.microsoft.com/office/drawing/2014/main" id="{2AC4174F-450B-7D46-ABC7-9C0F5E11AD06}"/>
                </a:ext>
              </a:extLst>
            </p:cNvPr>
            <p:cNvSpPr>
              <a:spLocks/>
            </p:cNvSpPr>
            <p:nvPr/>
          </p:nvSpPr>
          <p:spPr bwMode="gray">
            <a:xfrm>
              <a:off x="4238" y="1515"/>
              <a:ext cx="110" cy="87"/>
            </a:xfrm>
            <a:custGeom>
              <a:avLst/>
              <a:gdLst>
                <a:gd name="T0" fmla="*/ 96 w 110"/>
                <a:gd name="T1" fmla="*/ 87 h 87"/>
                <a:gd name="T2" fmla="*/ 110 w 110"/>
                <a:gd name="T3" fmla="*/ 68 h 87"/>
                <a:gd name="T4" fmla="*/ 13 w 110"/>
                <a:gd name="T5" fmla="*/ 0 h 87"/>
                <a:gd name="T6" fmla="*/ 0 w 110"/>
                <a:gd name="T7" fmla="*/ 19 h 87"/>
                <a:gd name="T8" fmla="*/ 96 w 110"/>
                <a:gd name="T9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" h="87">
                  <a:moveTo>
                    <a:pt x="96" y="87"/>
                  </a:moveTo>
                  <a:lnTo>
                    <a:pt x="110" y="68"/>
                  </a:lnTo>
                  <a:lnTo>
                    <a:pt x="13" y="0"/>
                  </a:lnTo>
                  <a:lnTo>
                    <a:pt x="0" y="19"/>
                  </a:lnTo>
                  <a:lnTo>
                    <a:pt x="96" y="87"/>
                  </a:lnTo>
                  <a:close/>
                </a:path>
              </a:pathLst>
            </a:custGeom>
            <a:solidFill>
              <a:srgbClr val="6341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17" name="Freeform 774">
              <a:extLst>
                <a:ext uri="{FF2B5EF4-FFF2-40B4-BE49-F238E27FC236}">
                  <a16:creationId xmlns:a16="http://schemas.microsoft.com/office/drawing/2014/main" id="{96907678-9FA3-0742-95F4-0016458F07AF}"/>
                </a:ext>
              </a:extLst>
            </p:cNvPr>
            <p:cNvSpPr>
              <a:spLocks/>
            </p:cNvSpPr>
            <p:nvPr/>
          </p:nvSpPr>
          <p:spPr bwMode="gray">
            <a:xfrm>
              <a:off x="4215" y="1499"/>
              <a:ext cx="28" cy="30"/>
            </a:xfrm>
            <a:custGeom>
              <a:avLst/>
              <a:gdLst>
                <a:gd name="T0" fmla="*/ 15 w 28"/>
                <a:gd name="T1" fmla="*/ 30 h 30"/>
                <a:gd name="T2" fmla="*/ 28 w 28"/>
                <a:gd name="T3" fmla="*/ 10 h 30"/>
                <a:gd name="T4" fmla="*/ 14 w 28"/>
                <a:gd name="T5" fmla="*/ 0 h 30"/>
                <a:gd name="T6" fmla="*/ 0 w 28"/>
                <a:gd name="T7" fmla="*/ 19 h 30"/>
                <a:gd name="T8" fmla="*/ 15 w 28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0">
                  <a:moveTo>
                    <a:pt x="15" y="30"/>
                  </a:moveTo>
                  <a:lnTo>
                    <a:pt x="28" y="10"/>
                  </a:lnTo>
                  <a:lnTo>
                    <a:pt x="14" y="0"/>
                  </a:lnTo>
                  <a:lnTo>
                    <a:pt x="0" y="19"/>
                  </a:lnTo>
                  <a:lnTo>
                    <a:pt x="15" y="30"/>
                  </a:lnTo>
                  <a:close/>
                </a:path>
              </a:pathLst>
            </a:custGeom>
            <a:solidFill>
              <a:srgbClr val="FF7F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18" name="Freeform 775">
              <a:extLst>
                <a:ext uri="{FF2B5EF4-FFF2-40B4-BE49-F238E27FC236}">
                  <a16:creationId xmlns:a16="http://schemas.microsoft.com/office/drawing/2014/main" id="{E6A71538-EC57-114E-9CB8-BB8877810314}"/>
                </a:ext>
              </a:extLst>
            </p:cNvPr>
            <p:cNvSpPr>
              <a:spLocks/>
            </p:cNvSpPr>
            <p:nvPr/>
          </p:nvSpPr>
          <p:spPr bwMode="gray">
            <a:xfrm>
              <a:off x="4271" y="1761"/>
              <a:ext cx="76" cy="63"/>
            </a:xfrm>
            <a:custGeom>
              <a:avLst/>
              <a:gdLst>
                <a:gd name="T0" fmla="*/ 62 w 76"/>
                <a:gd name="T1" fmla="*/ 63 h 63"/>
                <a:gd name="T2" fmla="*/ 76 w 76"/>
                <a:gd name="T3" fmla="*/ 43 h 63"/>
                <a:gd name="T4" fmla="*/ 14 w 76"/>
                <a:gd name="T5" fmla="*/ 0 h 63"/>
                <a:gd name="T6" fmla="*/ 0 w 76"/>
                <a:gd name="T7" fmla="*/ 19 h 63"/>
                <a:gd name="T8" fmla="*/ 62 w 76"/>
                <a:gd name="T9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63">
                  <a:moveTo>
                    <a:pt x="62" y="63"/>
                  </a:moveTo>
                  <a:lnTo>
                    <a:pt x="76" y="43"/>
                  </a:lnTo>
                  <a:lnTo>
                    <a:pt x="14" y="0"/>
                  </a:lnTo>
                  <a:lnTo>
                    <a:pt x="0" y="19"/>
                  </a:lnTo>
                  <a:lnTo>
                    <a:pt x="62" y="63"/>
                  </a:lnTo>
                  <a:close/>
                </a:path>
              </a:pathLst>
            </a:custGeom>
            <a:solidFill>
              <a:srgbClr val="8CD7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19" name="Freeform 776">
              <a:extLst>
                <a:ext uri="{FF2B5EF4-FFF2-40B4-BE49-F238E27FC236}">
                  <a16:creationId xmlns:a16="http://schemas.microsoft.com/office/drawing/2014/main" id="{40096E55-D51C-F44B-9254-DA873E0FEBD9}"/>
                </a:ext>
              </a:extLst>
            </p:cNvPr>
            <p:cNvSpPr>
              <a:spLocks/>
            </p:cNvSpPr>
            <p:nvPr/>
          </p:nvSpPr>
          <p:spPr bwMode="gray">
            <a:xfrm>
              <a:off x="4167" y="1688"/>
              <a:ext cx="110" cy="87"/>
            </a:xfrm>
            <a:custGeom>
              <a:avLst/>
              <a:gdLst>
                <a:gd name="T0" fmla="*/ 96 w 110"/>
                <a:gd name="T1" fmla="*/ 87 h 87"/>
                <a:gd name="T2" fmla="*/ 110 w 110"/>
                <a:gd name="T3" fmla="*/ 67 h 87"/>
                <a:gd name="T4" fmla="*/ 14 w 110"/>
                <a:gd name="T5" fmla="*/ 0 h 87"/>
                <a:gd name="T6" fmla="*/ 0 w 110"/>
                <a:gd name="T7" fmla="*/ 19 h 87"/>
                <a:gd name="T8" fmla="*/ 96 w 110"/>
                <a:gd name="T9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" h="87">
                  <a:moveTo>
                    <a:pt x="96" y="87"/>
                  </a:moveTo>
                  <a:lnTo>
                    <a:pt x="110" y="67"/>
                  </a:lnTo>
                  <a:lnTo>
                    <a:pt x="14" y="0"/>
                  </a:lnTo>
                  <a:lnTo>
                    <a:pt x="0" y="19"/>
                  </a:lnTo>
                  <a:lnTo>
                    <a:pt x="96" y="87"/>
                  </a:lnTo>
                  <a:close/>
                </a:path>
              </a:pathLst>
            </a:custGeom>
            <a:solidFill>
              <a:srgbClr val="94C5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20" name="Freeform 777">
              <a:extLst>
                <a:ext uri="{FF2B5EF4-FFF2-40B4-BE49-F238E27FC236}">
                  <a16:creationId xmlns:a16="http://schemas.microsoft.com/office/drawing/2014/main" id="{0683B70B-7A83-2B41-90ED-40A4FC9D364E}"/>
                </a:ext>
              </a:extLst>
            </p:cNvPr>
            <p:cNvSpPr>
              <a:spLocks/>
            </p:cNvSpPr>
            <p:nvPr/>
          </p:nvSpPr>
          <p:spPr bwMode="gray">
            <a:xfrm>
              <a:off x="4111" y="1649"/>
              <a:ext cx="62" cy="53"/>
            </a:xfrm>
            <a:custGeom>
              <a:avLst/>
              <a:gdLst>
                <a:gd name="T0" fmla="*/ 48 w 62"/>
                <a:gd name="T1" fmla="*/ 53 h 53"/>
                <a:gd name="T2" fmla="*/ 62 w 62"/>
                <a:gd name="T3" fmla="*/ 34 h 53"/>
                <a:gd name="T4" fmla="*/ 13 w 62"/>
                <a:gd name="T5" fmla="*/ 0 h 53"/>
                <a:gd name="T6" fmla="*/ 0 w 62"/>
                <a:gd name="T7" fmla="*/ 19 h 53"/>
                <a:gd name="T8" fmla="*/ 48 w 62"/>
                <a:gd name="T9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53">
                  <a:moveTo>
                    <a:pt x="48" y="53"/>
                  </a:moveTo>
                  <a:lnTo>
                    <a:pt x="62" y="34"/>
                  </a:lnTo>
                  <a:lnTo>
                    <a:pt x="13" y="0"/>
                  </a:lnTo>
                  <a:lnTo>
                    <a:pt x="0" y="19"/>
                  </a:lnTo>
                  <a:lnTo>
                    <a:pt x="48" y="53"/>
                  </a:lnTo>
                  <a:close/>
                </a:path>
              </a:pathLst>
            </a:custGeom>
            <a:solidFill>
              <a:srgbClr val="D884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21" name="Freeform 778">
              <a:extLst>
                <a:ext uri="{FF2B5EF4-FFF2-40B4-BE49-F238E27FC236}">
                  <a16:creationId xmlns:a16="http://schemas.microsoft.com/office/drawing/2014/main" id="{37E29695-C73A-F44D-BAF5-2E394508D3A4}"/>
                </a:ext>
              </a:extLst>
            </p:cNvPr>
            <p:cNvSpPr>
              <a:spLocks/>
            </p:cNvSpPr>
            <p:nvPr/>
          </p:nvSpPr>
          <p:spPr bwMode="gray">
            <a:xfrm>
              <a:off x="4130" y="1526"/>
              <a:ext cx="155" cy="167"/>
            </a:xfrm>
            <a:custGeom>
              <a:avLst/>
              <a:gdLst>
                <a:gd name="T0" fmla="*/ 75 w 155"/>
                <a:gd name="T1" fmla="*/ 167 h 167"/>
                <a:gd name="T2" fmla="*/ 155 w 155"/>
                <a:gd name="T3" fmla="*/ 54 h 167"/>
                <a:gd name="T4" fmla="*/ 80 w 155"/>
                <a:gd name="T5" fmla="*/ 0 h 167"/>
                <a:gd name="T6" fmla="*/ 0 w 155"/>
                <a:gd name="T7" fmla="*/ 114 h 167"/>
                <a:gd name="T8" fmla="*/ 75 w 155"/>
                <a:gd name="T9" fmla="*/ 167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" h="167">
                  <a:moveTo>
                    <a:pt x="75" y="167"/>
                  </a:moveTo>
                  <a:lnTo>
                    <a:pt x="155" y="54"/>
                  </a:lnTo>
                  <a:lnTo>
                    <a:pt x="80" y="0"/>
                  </a:lnTo>
                  <a:lnTo>
                    <a:pt x="0" y="114"/>
                  </a:lnTo>
                  <a:lnTo>
                    <a:pt x="75" y="167"/>
                  </a:lnTo>
                  <a:close/>
                </a:path>
              </a:pathLst>
            </a:custGeom>
            <a:solidFill>
              <a:srgbClr val="8CD7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22" name="Freeform 779">
              <a:extLst>
                <a:ext uri="{FF2B5EF4-FFF2-40B4-BE49-F238E27FC236}">
                  <a16:creationId xmlns:a16="http://schemas.microsoft.com/office/drawing/2014/main" id="{FE856C8C-B604-BE4C-B6FB-6EFDF4159CA9}"/>
                </a:ext>
              </a:extLst>
            </p:cNvPr>
            <p:cNvSpPr>
              <a:spLocks/>
            </p:cNvSpPr>
            <p:nvPr/>
          </p:nvSpPr>
          <p:spPr bwMode="gray">
            <a:xfrm>
              <a:off x="4136" y="1551"/>
              <a:ext cx="30" cy="38"/>
            </a:xfrm>
            <a:custGeom>
              <a:avLst/>
              <a:gdLst>
                <a:gd name="T0" fmla="*/ 3 w 60"/>
                <a:gd name="T1" fmla="*/ 72 h 77"/>
                <a:gd name="T2" fmla="*/ 2 w 60"/>
                <a:gd name="T3" fmla="*/ 64 h 77"/>
                <a:gd name="T4" fmla="*/ 45 w 60"/>
                <a:gd name="T5" fmla="*/ 3 h 77"/>
                <a:gd name="T6" fmla="*/ 52 w 60"/>
                <a:gd name="T7" fmla="*/ 2 h 77"/>
                <a:gd name="T8" fmla="*/ 57 w 60"/>
                <a:gd name="T9" fmla="*/ 5 h 77"/>
                <a:gd name="T10" fmla="*/ 59 w 60"/>
                <a:gd name="T11" fmla="*/ 13 h 77"/>
                <a:gd name="T12" fmla="*/ 16 w 60"/>
                <a:gd name="T13" fmla="*/ 74 h 77"/>
                <a:gd name="T14" fmla="*/ 8 w 60"/>
                <a:gd name="T15" fmla="*/ 75 h 77"/>
                <a:gd name="T16" fmla="*/ 3 w 60"/>
                <a:gd name="T17" fmla="*/ 7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77">
                  <a:moveTo>
                    <a:pt x="3" y="72"/>
                  </a:moveTo>
                  <a:cubicBezTo>
                    <a:pt x="1" y="70"/>
                    <a:pt x="0" y="67"/>
                    <a:pt x="2" y="64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46" y="1"/>
                    <a:pt x="50" y="0"/>
                    <a:pt x="52" y="2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60" y="7"/>
                    <a:pt x="60" y="10"/>
                    <a:pt x="59" y="13"/>
                  </a:cubicBezTo>
                  <a:cubicBezTo>
                    <a:pt x="16" y="74"/>
                    <a:pt x="16" y="74"/>
                    <a:pt x="16" y="74"/>
                  </a:cubicBezTo>
                  <a:cubicBezTo>
                    <a:pt x="14" y="76"/>
                    <a:pt x="11" y="77"/>
                    <a:pt x="8" y="75"/>
                  </a:cubicBezTo>
                  <a:lnTo>
                    <a:pt x="3" y="72"/>
                  </a:lnTo>
                  <a:close/>
                </a:path>
              </a:pathLst>
            </a:custGeom>
            <a:solidFill>
              <a:srgbClr val="5B64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23" name="Freeform 780">
              <a:extLst>
                <a:ext uri="{FF2B5EF4-FFF2-40B4-BE49-F238E27FC236}">
                  <a16:creationId xmlns:a16="http://schemas.microsoft.com/office/drawing/2014/main" id="{8CBC3AFB-D1AD-1C44-85E9-37914E99C251}"/>
                </a:ext>
              </a:extLst>
            </p:cNvPr>
            <p:cNvSpPr>
              <a:spLocks/>
            </p:cNvSpPr>
            <p:nvPr/>
          </p:nvSpPr>
          <p:spPr bwMode="gray">
            <a:xfrm>
              <a:off x="4196" y="1460"/>
              <a:ext cx="301" cy="403"/>
            </a:xfrm>
            <a:custGeom>
              <a:avLst/>
              <a:gdLst>
                <a:gd name="T0" fmla="*/ 351 w 620"/>
                <a:gd name="T1" fmla="*/ 817 h 831"/>
                <a:gd name="T2" fmla="*/ 613 w 620"/>
                <a:gd name="T3" fmla="*/ 443 h 831"/>
                <a:gd name="T4" fmla="*/ 607 w 620"/>
                <a:gd name="T5" fmla="*/ 409 h 831"/>
                <a:gd name="T6" fmla="*/ 34 w 620"/>
                <a:gd name="T7" fmla="*/ 7 h 831"/>
                <a:gd name="T8" fmla="*/ 0 w 620"/>
                <a:gd name="T9" fmla="*/ 13 h 831"/>
                <a:gd name="T10" fmla="*/ 283 w 620"/>
                <a:gd name="T11" fmla="*/ 800 h 831"/>
                <a:gd name="T12" fmla="*/ 316 w 620"/>
                <a:gd name="T13" fmla="*/ 823 h 831"/>
                <a:gd name="T14" fmla="*/ 351 w 620"/>
                <a:gd name="T15" fmla="*/ 817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0" h="831">
                  <a:moveTo>
                    <a:pt x="351" y="817"/>
                  </a:moveTo>
                  <a:cubicBezTo>
                    <a:pt x="613" y="443"/>
                    <a:pt x="613" y="443"/>
                    <a:pt x="613" y="443"/>
                  </a:cubicBezTo>
                  <a:cubicBezTo>
                    <a:pt x="620" y="432"/>
                    <a:pt x="618" y="417"/>
                    <a:pt x="607" y="409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23" y="0"/>
                    <a:pt x="8" y="2"/>
                    <a:pt x="0" y="13"/>
                  </a:cubicBezTo>
                  <a:cubicBezTo>
                    <a:pt x="283" y="800"/>
                    <a:pt x="283" y="800"/>
                    <a:pt x="283" y="800"/>
                  </a:cubicBezTo>
                  <a:cubicBezTo>
                    <a:pt x="316" y="823"/>
                    <a:pt x="316" y="823"/>
                    <a:pt x="316" y="823"/>
                  </a:cubicBezTo>
                  <a:cubicBezTo>
                    <a:pt x="327" y="831"/>
                    <a:pt x="343" y="828"/>
                    <a:pt x="351" y="817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24" name="Freeform 781">
              <a:extLst>
                <a:ext uri="{FF2B5EF4-FFF2-40B4-BE49-F238E27FC236}">
                  <a16:creationId xmlns:a16="http://schemas.microsoft.com/office/drawing/2014/main" id="{0B95E502-6D05-3949-A508-580AF24622E3}"/>
                </a:ext>
              </a:extLst>
            </p:cNvPr>
            <p:cNvSpPr>
              <a:spLocks/>
            </p:cNvSpPr>
            <p:nvPr/>
          </p:nvSpPr>
          <p:spPr bwMode="gray">
            <a:xfrm>
              <a:off x="4135" y="1074"/>
              <a:ext cx="677" cy="703"/>
            </a:xfrm>
            <a:custGeom>
              <a:avLst/>
              <a:gdLst>
                <a:gd name="T0" fmla="*/ 1385 w 1392"/>
                <a:gd name="T1" fmla="*/ 1068 h 1448"/>
                <a:gd name="T2" fmla="*/ 1351 w 1392"/>
                <a:gd name="T3" fmla="*/ 530 h 1448"/>
                <a:gd name="T4" fmla="*/ 1058 w 1392"/>
                <a:gd name="T5" fmla="*/ 181 h 1448"/>
                <a:gd name="T6" fmla="*/ 576 w 1392"/>
                <a:gd name="T7" fmla="*/ 15 h 1448"/>
                <a:gd name="T8" fmla="*/ 88 w 1392"/>
                <a:gd name="T9" fmla="*/ 243 h 1448"/>
                <a:gd name="T10" fmla="*/ 2 w 1392"/>
                <a:gd name="T11" fmla="*/ 359 h 1448"/>
                <a:gd name="T12" fmla="*/ 103 w 1392"/>
                <a:gd name="T13" fmla="*/ 984 h 1448"/>
                <a:gd name="T14" fmla="*/ 226 w 1392"/>
                <a:gd name="T15" fmla="*/ 967 h 1448"/>
                <a:gd name="T16" fmla="*/ 209 w 1392"/>
                <a:gd name="T17" fmla="*/ 552 h 1448"/>
                <a:gd name="T18" fmla="*/ 188 w 1392"/>
                <a:gd name="T19" fmla="*/ 378 h 1448"/>
                <a:gd name="T20" fmla="*/ 514 w 1392"/>
                <a:gd name="T21" fmla="*/ 245 h 1448"/>
                <a:gd name="T22" fmla="*/ 538 w 1392"/>
                <a:gd name="T23" fmla="*/ 277 h 1448"/>
                <a:gd name="T24" fmla="*/ 617 w 1392"/>
                <a:gd name="T25" fmla="*/ 480 h 1448"/>
                <a:gd name="T26" fmla="*/ 794 w 1392"/>
                <a:gd name="T27" fmla="*/ 528 h 1448"/>
                <a:gd name="T28" fmla="*/ 902 w 1392"/>
                <a:gd name="T29" fmla="*/ 678 h 1448"/>
                <a:gd name="T30" fmla="*/ 1114 w 1392"/>
                <a:gd name="T31" fmla="*/ 684 h 1448"/>
                <a:gd name="T32" fmla="*/ 1180 w 1392"/>
                <a:gd name="T33" fmla="*/ 699 h 1448"/>
                <a:gd name="T34" fmla="*/ 1220 w 1392"/>
                <a:gd name="T35" fmla="*/ 1055 h 1448"/>
                <a:gd name="T36" fmla="*/ 1065 w 1392"/>
                <a:gd name="T37" fmla="*/ 1132 h 1448"/>
                <a:gd name="T38" fmla="*/ 728 w 1392"/>
                <a:gd name="T39" fmla="*/ 1349 h 1448"/>
                <a:gd name="T40" fmla="*/ 767 w 1392"/>
                <a:gd name="T41" fmla="*/ 1448 h 1448"/>
                <a:gd name="T42" fmla="*/ 1326 w 1392"/>
                <a:gd name="T43" fmla="*/ 1201 h 1448"/>
                <a:gd name="T44" fmla="*/ 1385 w 1392"/>
                <a:gd name="T45" fmla="*/ 1068 h 1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92" h="1448">
                  <a:moveTo>
                    <a:pt x="1385" y="1068"/>
                  </a:moveTo>
                  <a:cubicBezTo>
                    <a:pt x="1392" y="887"/>
                    <a:pt x="1371" y="636"/>
                    <a:pt x="1351" y="530"/>
                  </a:cubicBezTo>
                  <a:cubicBezTo>
                    <a:pt x="1339" y="468"/>
                    <a:pt x="1220" y="294"/>
                    <a:pt x="1058" y="181"/>
                  </a:cubicBezTo>
                  <a:cubicBezTo>
                    <a:pt x="870" y="49"/>
                    <a:pt x="626" y="0"/>
                    <a:pt x="576" y="15"/>
                  </a:cubicBezTo>
                  <a:cubicBezTo>
                    <a:pt x="473" y="45"/>
                    <a:pt x="244" y="150"/>
                    <a:pt x="88" y="243"/>
                  </a:cubicBezTo>
                  <a:cubicBezTo>
                    <a:pt x="39" y="272"/>
                    <a:pt x="3" y="297"/>
                    <a:pt x="2" y="359"/>
                  </a:cubicBezTo>
                  <a:cubicBezTo>
                    <a:pt x="0" y="421"/>
                    <a:pt x="81" y="924"/>
                    <a:pt x="103" y="984"/>
                  </a:cubicBezTo>
                  <a:cubicBezTo>
                    <a:pt x="126" y="999"/>
                    <a:pt x="210" y="987"/>
                    <a:pt x="226" y="967"/>
                  </a:cubicBezTo>
                  <a:cubicBezTo>
                    <a:pt x="227" y="941"/>
                    <a:pt x="215" y="642"/>
                    <a:pt x="209" y="552"/>
                  </a:cubicBezTo>
                  <a:cubicBezTo>
                    <a:pt x="205" y="494"/>
                    <a:pt x="199" y="436"/>
                    <a:pt x="188" y="378"/>
                  </a:cubicBezTo>
                  <a:cubicBezTo>
                    <a:pt x="233" y="359"/>
                    <a:pt x="397" y="294"/>
                    <a:pt x="514" y="245"/>
                  </a:cubicBezTo>
                  <a:cubicBezTo>
                    <a:pt x="520" y="254"/>
                    <a:pt x="528" y="264"/>
                    <a:pt x="538" y="277"/>
                  </a:cubicBezTo>
                  <a:cubicBezTo>
                    <a:pt x="530" y="360"/>
                    <a:pt x="569" y="448"/>
                    <a:pt x="617" y="480"/>
                  </a:cubicBezTo>
                  <a:cubicBezTo>
                    <a:pt x="673" y="518"/>
                    <a:pt x="784" y="521"/>
                    <a:pt x="794" y="528"/>
                  </a:cubicBezTo>
                  <a:cubicBezTo>
                    <a:pt x="797" y="530"/>
                    <a:pt x="847" y="641"/>
                    <a:pt x="902" y="678"/>
                  </a:cubicBezTo>
                  <a:cubicBezTo>
                    <a:pt x="949" y="710"/>
                    <a:pt x="1041" y="716"/>
                    <a:pt x="1114" y="684"/>
                  </a:cubicBezTo>
                  <a:cubicBezTo>
                    <a:pt x="1146" y="694"/>
                    <a:pt x="1164" y="698"/>
                    <a:pt x="1180" y="699"/>
                  </a:cubicBezTo>
                  <a:cubicBezTo>
                    <a:pt x="1193" y="836"/>
                    <a:pt x="1218" y="1027"/>
                    <a:pt x="1220" y="1055"/>
                  </a:cubicBezTo>
                  <a:cubicBezTo>
                    <a:pt x="1166" y="1077"/>
                    <a:pt x="1114" y="1103"/>
                    <a:pt x="1065" y="1132"/>
                  </a:cubicBezTo>
                  <a:cubicBezTo>
                    <a:pt x="986" y="1176"/>
                    <a:pt x="749" y="1337"/>
                    <a:pt x="728" y="1349"/>
                  </a:cubicBezTo>
                  <a:cubicBezTo>
                    <a:pt x="724" y="1381"/>
                    <a:pt x="747" y="1430"/>
                    <a:pt x="767" y="1448"/>
                  </a:cubicBezTo>
                  <a:cubicBezTo>
                    <a:pt x="826" y="1437"/>
                    <a:pt x="1326" y="1201"/>
                    <a:pt x="1326" y="1201"/>
                  </a:cubicBezTo>
                  <a:cubicBezTo>
                    <a:pt x="1386" y="1157"/>
                    <a:pt x="1383" y="1123"/>
                    <a:pt x="1385" y="1068"/>
                  </a:cubicBezTo>
                  <a:close/>
                </a:path>
              </a:pathLst>
            </a:custGeom>
            <a:solidFill>
              <a:srgbClr val="A5E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25" name="Freeform 782">
              <a:extLst>
                <a:ext uri="{FF2B5EF4-FFF2-40B4-BE49-F238E27FC236}">
                  <a16:creationId xmlns:a16="http://schemas.microsoft.com/office/drawing/2014/main" id="{F4167680-B106-514F-9811-F60EDFD31420}"/>
                </a:ext>
              </a:extLst>
            </p:cNvPr>
            <p:cNvSpPr>
              <a:spLocks/>
            </p:cNvSpPr>
            <p:nvPr/>
          </p:nvSpPr>
          <p:spPr bwMode="gray">
            <a:xfrm>
              <a:off x="4400" y="1737"/>
              <a:ext cx="104" cy="78"/>
            </a:xfrm>
            <a:custGeom>
              <a:avLst/>
              <a:gdLst>
                <a:gd name="T0" fmla="*/ 183 w 213"/>
                <a:gd name="T1" fmla="*/ 0 h 160"/>
                <a:gd name="T2" fmla="*/ 163 w 213"/>
                <a:gd name="T3" fmla="*/ 11 h 160"/>
                <a:gd name="T4" fmla="*/ 122 w 213"/>
                <a:gd name="T5" fmla="*/ 2 h 160"/>
                <a:gd name="T6" fmla="*/ 46 w 213"/>
                <a:gd name="T7" fmla="*/ 19 h 160"/>
                <a:gd name="T8" fmla="*/ 8 w 213"/>
                <a:gd name="T9" fmla="*/ 34 h 160"/>
                <a:gd name="T10" fmla="*/ 54 w 213"/>
                <a:gd name="T11" fmla="*/ 45 h 160"/>
                <a:gd name="T12" fmla="*/ 91 w 213"/>
                <a:gd name="T13" fmla="*/ 47 h 160"/>
                <a:gd name="T14" fmla="*/ 83 w 213"/>
                <a:gd name="T15" fmla="*/ 111 h 160"/>
                <a:gd name="T16" fmla="*/ 116 w 213"/>
                <a:gd name="T17" fmla="*/ 160 h 160"/>
                <a:gd name="T18" fmla="*/ 205 w 213"/>
                <a:gd name="T19" fmla="*/ 75 h 160"/>
                <a:gd name="T20" fmla="*/ 213 w 213"/>
                <a:gd name="T21" fmla="*/ 71 h 160"/>
                <a:gd name="T22" fmla="*/ 183 w 213"/>
                <a:gd name="T23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3" h="160">
                  <a:moveTo>
                    <a:pt x="183" y="0"/>
                  </a:moveTo>
                  <a:cubicBezTo>
                    <a:pt x="163" y="11"/>
                    <a:pt x="163" y="11"/>
                    <a:pt x="163" y="11"/>
                  </a:cubicBezTo>
                  <a:cubicBezTo>
                    <a:pt x="148" y="5"/>
                    <a:pt x="139" y="2"/>
                    <a:pt x="122" y="2"/>
                  </a:cubicBezTo>
                  <a:cubicBezTo>
                    <a:pt x="105" y="3"/>
                    <a:pt x="54" y="14"/>
                    <a:pt x="46" y="19"/>
                  </a:cubicBezTo>
                  <a:cubicBezTo>
                    <a:pt x="33" y="28"/>
                    <a:pt x="19" y="31"/>
                    <a:pt x="8" y="34"/>
                  </a:cubicBezTo>
                  <a:cubicBezTo>
                    <a:pt x="0" y="37"/>
                    <a:pt x="21" y="64"/>
                    <a:pt x="54" y="45"/>
                  </a:cubicBezTo>
                  <a:cubicBezTo>
                    <a:pt x="68" y="48"/>
                    <a:pt x="79" y="45"/>
                    <a:pt x="91" y="47"/>
                  </a:cubicBezTo>
                  <a:cubicBezTo>
                    <a:pt x="102" y="50"/>
                    <a:pt x="97" y="99"/>
                    <a:pt x="83" y="111"/>
                  </a:cubicBezTo>
                  <a:cubicBezTo>
                    <a:pt x="116" y="160"/>
                    <a:pt x="116" y="160"/>
                    <a:pt x="116" y="160"/>
                  </a:cubicBezTo>
                  <a:cubicBezTo>
                    <a:pt x="205" y="75"/>
                    <a:pt x="205" y="75"/>
                    <a:pt x="205" y="75"/>
                  </a:cubicBezTo>
                  <a:cubicBezTo>
                    <a:pt x="213" y="71"/>
                    <a:pt x="213" y="71"/>
                    <a:pt x="213" y="71"/>
                  </a:cubicBezTo>
                  <a:cubicBezTo>
                    <a:pt x="199" y="53"/>
                    <a:pt x="186" y="24"/>
                    <a:pt x="183" y="0"/>
                  </a:cubicBezTo>
                  <a:close/>
                </a:path>
              </a:pathLst>
            </a:custGeom>
            <a:solidFill>
              <a:srgbClr val="F2C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26" name="Freeform 783">
              <a:extLst>
                <a:ext uri="{FF2B5EF4-FFF2-40B4-BE49-F238E27FC236}">
                  <a16:creationId xmlns:a16="http://schemas.microsoft.com/office/drawing/2014/main" id="{3E7AE772-EDF4-524F-94B3-6BE163A71E18}"/>
                </a:ext>
              </a:extLst>
            </p:cNvPr>
            <p:cNvSpPr>
              <a:spLocks/>
            </p:cNvSpPr>
            <p:nvPr/>
          </p:nvSpPr>
          <p:spPr bwMode="gray">
            <a:xfrm>
              <a:off x="4189" y="1547"/>
              <a:ext cx="117" cy="147"/>
            </a:xfrm>
            <a:custGeom>
              <a:avLst/>
              <a:gdLst>
                <a:gd name="T0" fmla="*/ 205 w 242"/>
                <a:gd name="T1" fmla="*/ 93 h 303"/>
                <a:gd name="T2" fmla="*/ 182 w 242"/>
                <a:gd name="T3" fmla="*/ 62 h 303"/>
                <a:gd name="T4" fmla="*/ 140 w 242"/>
                <a:gd name="T5" fmla="*/ 27 h 303"/>
                <a:gd name="T6" fmla="*/ 106 w 242"/>
                <a:gd name="T7" fmla="*/ 9 h 303"/>
                <a:gd name="T8" fmla="*/ 104 w 242"/>
                <a:gd name="T9" fmla="*/ 0 h 303"/>
                <a:gd name="T10" fmla="*/ 9 w 242"/>
                <a:gd name="T11" fmla="*/ 14 h 303"/>
                <a:gd name="T12" fmla="*/ 12 w 242"/>
                <a:gd name="T13" fmla="*/ 34 h 303"/>
                <a:gd name="T14" fmla="*/ 4 w 242"/>
                <a:gd name="T15" fmla="*/ 123 h 303"/>
                <a:gd name="T16" fmla="*/ 37 w 242"/>
                <a:gd name="T17" fmla="*/ 230 h 303"/>
                <a:gd name="T18" fmla="*/ 61 w 242"/>
                <a:gd name="T19" fmla="*/ 223 h 303"/>
                <a:gd name="T20" fmla="*/ 42 w 242"/>
                <a:gd name="T21" fmla="*/ 171 h 303"/>
                <a:gd name="T22" fmla="*/ 48 w 242"/>
                <a:gd name="T23" fmla="*/ 171 h 303"/>
                <a:gd name="T24" fmla="*/ 76 w 242"/>
                <a:gd name="T25" fmla="*/ 237 h 303"/>
                <a:gd name="T26" fmla="*/ 103 w 242"/>
                <a:gd name="T27" fmla="*/ 230 h 303"/>
                <a:gd name="T28" fmla="*/ 82 w 242"/>
                <a:gd name="T29" fmla="*/ 170 h 303"/>
                <a:gd name="T30" fmla="*/ 91 w 242"/>
                <a:gd name="T31" fmla="*/ 169 h 303"/>
                <a:gd name="T32" fmla="*/ 112 w 242"/>
                <a:gd name="T33" fmla="*/ 231 h 303"/>
                <a:gd name="T34" fmla="*/ 140 w 242"/>
                <a:gd name="T35" fmla="*/ 223 h 303"/>
                <a:gd name="T36" fmla="*/ 124 w 242"/>
                <a:gd name="T37" fmla="*/ 162 h 303"/>
                <a:gd name="T38" fmla="*/ 130 w 242"/>
                <a:gd name="T39" fmla="*/ 158 h 303"/>
                <a:gd name="T40" fmla="*/ 149 w 242"/>
                <a:gd name="T41" fmla="*/ 217 h 303"/>
                <a:gd name="T42" fmla="*/ 155 w 242"/>
                <a:gd name="T43" fmla="*/ 285 h 303"/>
                <a:gd name="T44" fmla="*/ 182 w 242"/>
                <a:gd name="T45" fmla="*/ 285 h 303"/>
                <a:gd name="T46" fmla="*/ 181 w 242"/>
                <a:gd name="T47" fmla="*/ 232 h 303"/>
                <a:gd name="T48" fmla="*/ 170 w 242"/>
                <a:gd name="T49" fmla="*/ 152 h 303"/>
                <a:gd name="T50" fmla="*/ 153 w 242"/>
                <a:gd name="T51" fmla="*/ 87 h 303"/>
                <a:gd name="T52" fmla="*/ 185 w 242"/>
                <a:gd name="T53" fmla="*/ 119 h 303"/>
                <a:gd name="T54" fmla="*/ 242 w 242"/>
                <a:gd name="T55" fmla="*/ 128 h 303"/>
                <a:gd name="T56" fmla="*/ 205 w 242"/>
                <a:gd name="T57" fmla="*/ 93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42" h="303">
                  <a:moveTo>
                    <a:pt x="205" y="93"/>
                  </a:moveTo>
                  <a:cubicBezTo>
                    <a:pt x="199" y="86"/>
                    <a:pt x="187" y="68"/>
                    <a:pt x="182" y="62"/>
                  </a:cubicBezTo>
                  <a:cubicBezTo>
                    <a:pt x="176" y="56"/>
                    <a:pt x="168" y="49"/>
                    <a:pt x="140" y="27"/>
                  </a:cubicBezTo>
                  <a:cubicBezTo>
                    <a:pt x="129" y="18"/>
                    <a:pt x="111" y="11"/>
                    <a:pt x="106" y="9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81" y="12"/>
                    <a:pt x="36" y="19"/>
                    <a:pt x="9" y="1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8" y="40"/>
                    <a:pt x="0" y="62"/>
                    <a:pt x="4" y="123"/>
                  </a:cubicBezTo>
                  <a:cubicBezTo>
                    <a:pt x="6" y="160"/>
                    <a:pt x="26" y="212"/>
                    <a:pt x="37" y="230"/>
                  </a:cubicBezTo>
                  <a:cubicBezTo>
                    <a:pt x="45" y="241"/>
                    <a:pt x="65" y="235"/>
                    <a:pt x="61" y="223"/>
                  </a:cubicBezTo>
                  <a:cubicBezTo>
                    <a:pt x="55" y="205"/>
                    <a:pt x="42" y="171"/>
                    <a:pt x="42" y="171"/>
                  </a:cubicBezTo>
                  <a:cubicBezTo>
                    <a:pt x="48" y="171"/>
                    <a:pt x="48" y="171"/>
                    <a:pt x="48" y="171"/>
                  </a:cubicBezTo>
                  <a:cubicBezTo>
                    <a:pt x="48" y="171"/>
                    <a:pt x="71" y="227"/>
                    <a:pt x="76" y="237"/>
                  </a:cubicBezTo>
                  <a:cubicBezTo>
                    <a:pt x="84" y="249"/>
                    <a:pt x="106" y="242"/>
                    <a:pt x="103" y="230"/>
                  </a:cubicBezTo>
                  <a:cubicBezTo>
                    <a:pt x="97" y="209"/>
                    <a:pt x="82" y="170"/>
                    <a:pt x="82" y="170"/>
                  </a:cubicBezTo>
                  <a:cubicBezTo>
                    <a:pt x="91" y="169"/>
                    <a:pt x="91" y="169"/>
                    <a:pt x="91" y="169"/>
                  </a:cubicBezTo>
                  <a:cubicBezTo>
                    <a:pt x="91" y="169"/>
                    <a:pt x="102" y="197"/>
                    <a:pt x="112" y="231"/>
                  </a:cubicBezTo>
                  <a:cubicBezTo>
                    <a:pt x="116" y="246"/>
                    <a:pt x="144" y="238"/>
                    <a:pt x="140" y="223"/>
                  </a:cubicBezTo>
                  <a:cubicBezTo>
                    <a:pt x="137" y="208"/>
                    <a:pt x="124" y="162"/>
                    <a:pt x="124" y="162"/>
                  </a:cubicBezTo>
                  <a:cubicBezTo>
                    <a:pt x="130" y="158"/>
                    <a:pt x="130" y="158"/>
                    <a:pt x="130" y="158"/>
                  </a:cubicBezTo>
                  <a:cubicBezTo>
                    <a:pt x="149" y="217"/>
                    <a:pt x="149" y="217"/>
                    <a:pt x="149" y="217"/>
                  </a:cubicBezTo>
                  <a:cubicBezTo>
                    <a:pt x="149" y="217"/>
                    <a:pt x="153" y="275"/>
                    <a:pt x="155" y="285"/>
                  </a:cubicBezTo>
                  <a:cubicBezTo>
                    <a:pt x="159" y="303"/>
                    <a:pt x="182" y="303"/>
                    <a:pt x="182" y="285"/>
                  </a:cubicBezTo>
                  <a:cubicBezTo>
                    <a:pt x="181" y="267"/>
                    <a:pt x="181" y="232"/>
                    <a:pt x="181" y="232"/>
                  </a:cubicBezTo>
                  <a:cubicBezTo>
                    <a:pt x="180" y="205"/>
                    <a:pt x="176" y="178"/>
                    <a:pt x="170" y="152"/>
                  </a:cubicBezTo>
                  <a:cubicBezTo>
                    <a:pt x="153" y="87"/>
                    <a:pt x="153" y="87"/>
                    <a:pt x="153" y="87"/>
                  </a:cubicBezTo>
                  <a:cubicBezTo>
                    <a:pt x="153" y="87"/>
                    <a:pt x="179" y="113"/>
                    <a:pt x="185" y="119"/>
                  </a:cubicBezTo>
                  <a:cubicBezTo>
                    <a:pt x="208" y="141"/>
                    <a:pt x="242" y="139"/>
                    <a:pt x="242" y="128"/>
                  </a:cubicBezTo>
                  <a:cubicBezTo>
                    <a:pt x="242" y="117"/>
                    <a:pt x="218" y="110"/>
                    <a:pt x="205" y="93"/>
                  </a:cubicBezTo>
                  <a:close/>
                </a:path>
              </a:pathLst>
            </a:custGeom>
            <a:solidFill>
              <a:srgbClr val="E9C2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27" name="Freeform 784">
              <a:extLst>
                <a:ext uri="{FF2B5EF4-FFF2-40B4-BE49-F238E27FC236}">
                  <a16:creationId xmlns:a16="http://schemas.microsoft.com/office/drawing/2014/main" id="{FF39A511-C838-C049-A655-1BDD8C8F50B4}"/>
                </a:ext>
              </a:extLst>
            </p:cNvPr>
            <p:cNvSpPr>
              <a:spLocks/>
            </p:cNvSpPr>
            <p:nvPr/>
          </p:nvSpPr>
          <p:spPr bwMode="gray">
            <a:xfrm>
              <a:off x="4426" y="962"/>
              <a:ext cx="393" cy="423"/>
            </a:xfrm>
            <a:custGeom>
              <a:avLst/>
              <a:gdLst>
                <a:gd name="T0" fmla="*/ 629 w 809"/>
                <a:gd name="T1" fmla="*/ 108 h 870"/>
                <a:gd name="T2" fmla="*/ 117 w 809"/>
                <a:gd name="T3" fmla="*/ 241 h 870"/>
                <a:gd name="T4" fmla="*/ 137 w 809"/>
                <a:gd name="T5" fmla="*/ 740 h 870"/>
                <a:gd name="T6" fmla="*/ 147 w 809"/>
                <a:gd name="T7" fmla="*/ 789 h 870"/>
                <a:gd name="T8" fmla="*/ 195 w 809"/>
                <a:gd name="T9" fmla="*/ 783 h 870"/>
                <a:gd name="T10" fmla="*/ 682 w 809"/>
                <a:gd name="T11" fmla="*/ 635 h 870"/>
                <a:gd name="T12" fmla="*/ 629 w 809"/>
                <a:gd name="T13" fmla="*/ 108 h 8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9" h="870">
                  <a:moveTo>
                    <a:pt x="629" y="108"/>
                  </a:moveTo>
                  <a:cubicBezTo>
                    <a:pt x="473" y="0"/>
                    <a:pt x="244" y="59"/>
                    <a:pt x="117" y="241"/>
                  </a:cubicBezTo>
                  <a:cubicBezTo>
                    <a:pt x="0" y="409"/>
                    <a:pt x="11" y="623"/>
                    <a:pt x="137" y="740"/>
                  </a:cubicBezTo>
                  <a:cubicBezTo>
                    <a:pt x="129" y="759"/>
                    <a:pt x="132" y="779"/>
                    <a:pt x="147" y="789"/>
                  </a:cubicBezTo>
                  <a:cubicBezTo>
                    <a:pt x="161" y="799"/>
                    <a:pt x="181" y="796"/>
                    <a:pt x="195" y="783"/>
                  </a:cubicBezTo>
                  <a:cubicBezTo>
                    <a:pt x="350" y="870"/>
                    <a:pt x="562" y="807"/>
                    <a:pt x="682" y="635"/>
                  </a:cubicBezTo>
                  <a:cubicBezTo>
                    <a:pt x="809" y="453"/>
                    <a:pt x="785" y="217"/>
                    <a:pt x="629" y="108"/>
                  </a:cubicBezTo>
                  <a:close/>
                </a:path>
              </a:pathLst>
            </a:custGeom>
            <a:solidFill>
              <a:srgbClr val="E9C2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28" name="Freeform 785">
              <a:extLst>
                <a:ext uri="{FF2B5EF4-FFF2-40B4-BE49-F238E27FC236}">
                  <a16:creationId xmlns:a16="http://schemas.microsoft.com/office/drawing/2014/main" id="{6BBDE7AB-51F4-2944-B357-F108798A5616}"/>
                </a:ext>
              </a:extLst>
            </p:cNvPr>
            <p:cNvSpPr>
              <a:spLocks/>
            </p:cNvSpPr>
            <p:nvPr/>
          </p:nvSpPr>
          <p:spPr bwMode="gray">
            <a:xfrm>
              <a:off x="4378" y="978"/>
              <a:ext cx="427" cy="450"/>
            </a:xfrm>
            <a:custGeom>
              <a:avLst/>
              <a:gdLst>
                <a:gd name="T0" fmla="*/ 872 w 879"/>
                <a:gd name="T1" fmla="*/ 377 h 927"/>
                <a:gd name="T2" fmla="*/ 728 w 879"/>
                <a:gd name="T3" fmla="*/ 76 h 927"/>
                <a:gd name="T4" fmla="*/ 415 w 879"/>
                <a:gd name="T5" fmla="*/ 37 h 927"/>
                <a:gd name="T6" fmla="*/ 115 w 879"/>
                <a:gd name="T7" fmla="*/ 210 h 927"/>
                <a:gd name="T8" fmla="*/ 160 w 879"/>
                <a:gd name="T9" fmla="*/ 215 h 927"/>
                <a:gd name="T10" fmla="*/ 42 w 879"/>
                <a:gd name="T11" fmla="*/ 372 h 927"/>
                <a:gd name="T12" fmla="*/ 69 w 879"/>
                <a:gd name="T13" fmla="*/ 373 h 927"/>
                <a:gd name="T14" fmla="*/ 30 w 879"/>
                <a:gd name="T15" fmla="*/ 585 h 927"/>
                <a:gd name="T16" fmla="*/ 110 w 879"/>
                <a:gd name="T17" fmla="*/ 513 h 927"/>
                <a:gd name="T18" fmla="*/ 77 w 879"/>
                <a:gd name="T19" fmla="*/ 565 h 927"/>
                <a:gd name="T20" fmla="*/ 308 w 879"/>
                <a:gd name="T21" fmla="*/ 647 h 927"/>
                <a:gd name="T22" fmla="*/ 413 w 879"/>
                <a:gd name="T23" fmla="*/ 500 h 927"/>
                <a:gd name="T24" fmla="*/ 642 w 879"/>
                <a:gd name="T25" fmla="*/ 197 h 927"/>
                <a:gd name="T26" fmla="*/ 427 w 879"/>
                <a:gd name="T27" fmla="*/ 511 h 927"/>
                <a:gd name="T28" fmla="*/ 321 w 879"/>
                <a:gd name="T29" fmla="*/ 657 h 927"/>
                <a:gd name="T30" fmla="*/ 515 w 879"/>
                <a:gd name="T31" fmla="*/ 866 h 927"/>
                <a:gd name="T32" fmla="*/ 544 w 879"/>
                <a:gd name="T33" fmla="*/ 831 h 927"/>
                <a:gd name="T34" fmla="*/ 540 w 879"/>
                <a:gd name="T35" fmla="*/ 927 h 927"/>
                <a:gd name="T36" fmla="*/ 667 w 879"/>
                <a:gd name="T37" fmla="*/ 827 h 927"/>
                <a:gd name="T38" fmla="*/ 676 w 879"/>
                <a:gd name="T39" fmla="*/ 864 h 927"/>
                <a:gd name="T40" fmla="*/ 807 w 879"/>
                <a:gd name="T41" fmla="*/ 637 h 927"/>
                <a:gd name="T42" fmla="*/ 831 w 879"/>
                <a:gd name="T43" fmla="*/ 677 h 927"/>
                <a:gd name="T44" fmla="*/ 872 w 879"/>
                <a:gd name="T45" fmla="*/ 377 h 9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79" h="927">
                  <a:moveTo>
                    <a:pt x="872" y="377"/>
                  </a:moveTo>
                  <a:cubicBezTo>
                    <a:pt x="879" y="261"/>
                    <a:pt x="828" y="146"/>
                    <a:pt x="728" y="76"/>
                  </a:cubicBezTo>
                  <a:cubicBezTo>
                    <a:pt x="634" y="11"/>
                    <a:pt x="518" y="0"/>
                    <a:pt x="415" y="37"/>
                  </a:cubicBezTo>
                  <a:cubicBezTo>
                    <a:pt x="332" y="56"/>
                    <a:pt x="197" y="120"/>
                    <a:pt x="115" y="210"/>
                  </a:cubicBezTo>
                  <a:cubicBezTo>
                    <a:pt x="128" y="211"/>
                    <a:pt x="143" y="213"/>
                    <a:pt x="160" y="215"/>
                  </a:cubicBezTo>
                  <a:cubicBezTo>
                    <a:pt x="116" y="259"/>
                    <a:pt x="74" y="311"/>
                    <a:pt x="42" y="372"/>
                  </a:cubicBezTo>
                  <a:cubicBezTo>
                    <a:pt x="50" y="374"/>
                    <a:pt x="59" y="375"/>
                    <a:pt x="69" y="373"/>
                  </a:cubicBezTo>
                  <a:cubicBezTo>
                    <a:pt x="0" y="466"/>
                    <a:pt x="14" y="558"/>
                    <a:pt x="30" y="585"/>
                  </a:cubicBezTo>
                  <a:cubicBezTo>
                    <a:pt x="48" y="554"/>
                    <a:pt x="78" y="532"/>
                    <a:pt x="110" y="513"/>
                  </a:cubicBezTo>
                  <a:cubicBezTo>
                    <a:pt x="96" y="533"/>
                    <a:pt x="85" y="552"/>
                    <a:pt x="77" y="565"/>
                  </a:cubicBezTo>
                  <a:cubicBezTo>
                    <a:pt x="162" y="519"/>
                    <a:pt x="185" y="649"/>
                    <a:pt x="308" y="647"/>
                  </a:cubicBezTo>
                  <a:cubicBezTo>
                    <a:pt x="339" y="603"/>
                    <a:pt x="375" y="553"/>
                    <a:pt x="413" y="500"/>
                  </a:cubicBezTo>
                  <a:cubicBezTo>
                    <a:pt x="535" y="330"/>
                    <a:pt x="638" y="194"/>
                    <a:pt x="642" y="197"/>
                  </a:cubicBezTo>
                  <a:cubicBezTo>
                    <a:pt x="646" y="200"/>
                    <a:pt x="550" y="340"/>
                    <a:pt x="427" y="511"/>
                  </a:cubicBezTo>
                  <a:cubicBezTo>
                    <a:pt x="389" y="564"/>
                    <a:pt x="340" y="637"/>
                    <a:pt x="321" y="657"/>
                  </a:cubicBezTo>
                  <a:cubicBezTo>
                    <a:pt x="365" y="763"/>
                    <a:pt x="472" y="731"/>
                    <a:pt x="515" y="866"/>
                  </a:cubicBezTo>
                  <a:cubicBezTo>
                    <a:pt x="525" y="856"/>
                    <a:pt x="535" y="844"/>
                    <a:pt x="544" y="831"/>
                  </a:cubicBezTo>
                  <a:cubicBezTo>
                    <a:pt x="547" y="850"/>
                    <a:pt x="553" y="869"/>
                    <a:pt x="540" y="927"/>
                  </a:cubicBezTo>
                  <a:cubicBezTo>
                    <a:pt x="608" y="922"/>
                    <a:pt x="638" y="871"/>
                    <a:pt x="667" y="827"/>
                  </a:cubicBezTo>
                  <a:cubicBezTo>
                    <a:pt x="667" y="844"/>
                    <a:pt x="669" y="858"/>
                    <a:pt x="676" y="864"/>
                  </a:cubicBezTo>
                  <a:cubicBezTo>
                    <a:pt x="737" y="791"/>
                    <a:pt x="779" y="710"/>
                    <a:pt x="807" y="637"/>
                  </a:cubicBezTo>
                  <a:cubicBezTo>
                    <a:pt x="817" y="651"/>
                    <a:pt x="825" y="665"/>
                    <a:pt x="831" y="677"/>
                  </a:cubicBezTo>
                  <a:cubicBezTo>
                    <a:pt x="860" y="595"/>
                    <a:pt x="874" y="450"/>
                    <a:pt x="872" y="377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29" name="Freeform 786">
              <a:extLst>
                <a:ext uri="{FF2B5EF4-FFF2-40B4-BE49-F238E27FC236}">
                  <a16:creationId xmlns:a16="http://schemas.microsoft.com/office/drawing/2014/main" id="{D823E846-6471-504F-813C-23A50A6C5EE8}"/>
                </a:ext>
              </a:extLst>
            </p:cNvPr>
            <p:cNvSpPr>
              <a:spLocks/>
            </p:cNvSpPr>
            <p:nvPr/>
          </p:nvSpPr>
          <p:spPr bwMode="gray">
            <a:xfrm>
              <a:off x="4529" y="2250"/>
              <a:ext cx="263" cy="577"/>
            </a:xfrm>
            <a:custGeom>
              <a:avLst/>
              <a:gdLst>
                <a:gd name="T0" fmla="*/ 499 w 541"/>
                <a:gd name="T1" fmla="*/ 230 h 1188"/>
                <a:gd name="T2" fmla="*/ 480 w 541"/>
                <a:gd name="T3" fmla="*/ 277 h 1188"/>
                <a:gd name="T4" fmla="*/ 452 w 541"/>
                <a:gd name="T5" fmla="*/ 308 h 1188"/>
                <a:gd name="T6" fmla="*/ 475 w 541"/>
                <a:gd name="T7" fmla="*/ 252 h 1188"/>
                <a:gd name="T8" fmla="*/ 503 w 541"/>
                <a:gd name="T9" fmla="*/ 153 h 1188"/>
                <a:gd name="T10" fmla="*/ 516 w 541"/>
                <a:gd name="T11" fmla="*/ 75 h 1188"/>
                <a:gd name="T12" fmla="*/ 481 w 541"/>
                <a:gd name="T13" fmla="*/ 71 h 1188"/>
                <a:gd name="T14" fmla="*/ 450 w 541"/>
                <a:gd name="T15" fmla="*/ 186 h 1188"/>
                <a:gd name="T16" fmla="*/ 426 w 541"/>
                <a:gd name="T17" fmla="*/ 233 h 1188"/>
                <a:gd name="T18" fmla="*/ 417 w 541"/>
                <a:gd name="T19" fmla="*/ 229 h 1188"/>
                <a:gd name="T20" fmla="*/ 437 w 541"/>
                <a:gd name="T21" fmla="*/ 172 h 1188"/>
                <a:gd name="T22" fmla="*/ 448 w 541"/>
                <a:gd name="T23" fmla="*/ 138 h 1188"/>
                <a:gd name="T24" fmla="*/ 478 w 541"/>
                <a:gd name="T25" fmla="*/ 31 h 1188"/>
                <a:gd name="T26" fmla="*/ 444 w 541"/>
                <a:gd name="T27" fmla="*/ 23 h 1188"/>
                <a:gd name="T28" fmla="*/ 401 w 541"/>
                <a:gd name="T29" fmla="*/ 137 h 1188"/>
                <a:gd name="T30" fmla="*/ 367 w 541"/>
                <a:gd name="T31" fmla="*/ 212 h 1188"/>
                <a:gd name="T32" fmla="*/ 355 w 541"/>
                <a:gd name="T33" fmla="*/ 209 h 1188"/>
                <a:gd name="T34" fmla="*/ 373 w 541"/>
                <a:gd name="T35" fmla="*/ 154 h 1188"/>
                <a:gd name="T36" fmla="*/ 387 w 541"/>
                <a:gd name="T37" fmla="*/ 113 h 1188"/>
                <a:gd name="T38" fmla="*/ 416 w 541"/>
                <a:gd name="T39" fmla="*/ 43 h 1188"/>
                <a:gd name="T40" fmla="*/ 385 w 541"/>
                <a:gd name="T41" fmla="*/ 34 h 1188"/>
                <a:gd name="T42" fmla="*/ 339 w 541"/>
                <a:gd name="T43" fmla="*/ 114 h 1188"/>
                <a:gd name="T44" fmla="*/ 327 w 541"/>
                <a:gd name="T45" fmla="*/ 144 h 1188"/>
                <a:gd name="T46" fmla="*/ 305 w 541"/>
                <a:gd name="T47" fmla="*/ 204 h 1188"/>
                <a:gd name="T48" fmla="*/ 298 w 541"/>
                <a:gd name="T49" fmla="*/ 204 h 1188"/>
                <a:gd name="T50" fmla="*/ 317 w 541"/>
                <a:gd name="T51" fmla="*/ 132 h 1188"/>
                <a:gd name="T52" fmla="*/ 340 w 541"/>
                <a:gd name="T53" fmla="*/ 74 h 1188"/>
                <a:gd name="T54" fmla="*/ 310 w 541"/>
                <a:gd name="T55" fmla="*/ 66 h 1188"/>
                <a:gd name="T56" fmla="*/ 296 w 541"/>
                <a:gd name="T57" fmla="*/ 95 h 1188"/>
                <a:gd name="T58" fmla="*/ 261 w 541"/>
                <a:gd name="T59" fmla="*/ 182 h 1188"/>
                <a:gd name="T60" fmla="*/ 244 w 541"/>
                <a:gd name="T61" fmla="*/ 254 h 1188"/>
                <a:gd name="T62" fmla="*/ 248 w 541"/>
                <a:gd name="T63" fmla="*/ 369 h 1188"/>
                <a:gd name="T64" fmla="*/ 15 w 541"/>
                <a:gd name="T65" fmla="*/ 1029 h 1188"/>
                <a:gd name="T66" fmla="*/ 51 w 541"/>
                <a:gd name="T67" fmla="*/ 1146 h 1188"/>
                <a:gd name="T68" fmla="*/ 433 w 541"/>
                <a:gd name="T69" fmla="*/ 1188 h 1188"/>
                <a:gd name="T70" fmla="*/ 421 w 541"/>
                <a:gd name="T71" fmla="*/ 893 h 1188"/>
                <a:gd name="T72" fmla="*/ 273 w 541"/>
                <a:gd name="T73" fmla="*/ 910 h 1188"/>
                <a:gd name="T74" fmla="*/ 380 w 541"/>
                <a:gd name="T75" fmla="*/ 422 h 1188"/>
                <a:gd name="T76" fmla="*/ 463 w 541"/>
                <a:gd name="T77" fmla="*/ 377 h 1188"/>
                <a:gd name="T78" fmla="*/ 524 w 541"/>
                <a:gd name="T79" fmla="*/ 291 h 1188"/>
                <a:gd name="T80" fmla="*/ 536 w 541"/>
                <a:gd name="T81" fmla="*/ 230 h 1188"/>
                <a:gd name="T82" fmla="*/ 499 w 541"/>
                <a:gd name="T83" fmla="*/ 230 h 1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41" h="1188">
                  <a:moveTo>
                    <a:pt x="499" y="230"/>
                  </a:moveTo>
                  <a:cubicBezTo>
                    <a:pt x="483" y="252"/>
                    <a:pt x="480" y="277"/>
                    <a:pt x="480" y="277"/>
                  </a:cubicBezTo>
                  <a:cubicBezTo>
                    <a:pt x="452" y="308"/>
                    <a:pt x="452" y="308"/>
                    <a:pt x="452" y="308"/>
                  </a:cubicBezTo>
                  <a:cubicBezTo>
                    <a:pt x="475" y="252"/>
                    <a:pt x="475" y="252"/>
                    <a:pt x="475" y="252"/>
                  </a:cubicBezTo>
                  <a:cubicBezTo>
                    <a:pt x="488" y="220"/>
                    <a:pt x="497" y="187"/>
                    <a:pt x="503" y="153"/>
                  </a:cubicBezTo>
                  <a:cubicBezTo>
                    <a:pt x="503" y="153"/>
                    <a:pt x="512" y="98"/>
                    <a:pt x="516" y="75"/>
                  </a:cubicBezTo>
                  <a:cubicBezTo>
                    <a:pt x="519" y="53"/>
                    <a:pt x="489" y="48"/>
                    <a:pt x="481" y="71"/>
                  </a:cubicBezTo>
                  <a:cubicBezTo>
                    <a:pt x="476" y="82"/>
                    <a:pt x="450" y="186"/>
                    <a:pt x="450" y="186"/>
                  </a:cubicBezTo>
                  <a:cubicBezTo>
                    <a:pt x="426" y="233"/>
                    <a:pt x="426" y="233"/>
                    <a:pt x="426" y="233"/>
                  </a:cubicBezTo>
                  <a:cubicBezTo>
                    <a:pt x="424" y="232"/>
                    <a:pt x="421" y="230"/>
                    <a:pt x="417" y="229"/>
                  </a:cubicBezTo>
                  <a:cubicBezTo>
                    <a:pt x="437" y="172"/>
                    <a:pt x="437" y="172"/>
                    <a:pt x="437" y="172"/>
                  </a:cubicBezTo>
                  <a:cubicBezTo>
                    <a:pt x="441" y="161"/>
                    <a:pt x="445" y="150"/>
                    <a:pt x="448" y="138"/>
                  </a:cubicBezTo>
                  <a:cubicBezTo>
                    <a:pt x="448" y="138"/>
                    <a:pt x="472" y="50"/>
                    <a:pt x="478" y="31"/>
                  </a:cubicBezTo>
                  <a:cubicBezTo>
                    <a:pt x="483" y="11"/>
                    <a:pt x="454" y="0"/>
                    <a:pt x="444" y="23"/>
                  </a:cubicBezTo>
                  <a:cubicBezTo>
                    <a:pt x="441" y="31"/>
                    <a:pt x="421" y="88"/>
                    <a:pt x="401" y="137"/>
                  </a:cubicBezTo>
                  <a:cubicBezTo>
                    <a:pt x="386" y="173"/>
                    <a:pt x="370" y="204"/>
                    <a:pt x="367" y="212"/>
                  </a:cubicBezTo>
                  <a:cubicBezTo>
                    <a:pt x="363" y="211"/>
                    <a:pt x="359" y="210"/>
                    <a:pt x="355" y="209"/>
                  </a:cubicBezTo>
                  <a:cubicBezTo>
                    <a:pt x="373" y="154"/>
                    <a:pt x="373" y="154"/>
                    <a:pt x="373" y="154"/>
                  </a:cubicBezTo>
                  <a:cubicBezTo>
                    <a:pt x="377" y="140"/>
                    <a:pt x="382" y="126"/>
                    <a:pt x="387" y="113"/>
                  </a:cubicBezTo>
                  <a:cubicBezTo>
                    <a:pt x="387" y="113"/>
                    <a:pt x="408" y="61"/>
                    <a:pt x="416" y="43"/>
                  </a:cubicBezTo>
                  <a:cubicBezTo>
                    <a:pt x="424" y="25"/>
                    <a:pt x="394" y="19"/>
                    <a:pt x="385" y="34"/>
                  </a:cubicBezTo>
                  <a:cubicBezTo>
                    <a:pt x="375" y="49"/>
                    <a:pt x="339" y="114"/>
                    <a:pt x="339" y="114"/>
                  </a:cubicBezTo>
                  <a:cubicBezTo>
                    <a:pt x="335" y="124"/>
                    <a:pt x="330" y="134"/>
                    <a:pt x="327" y="144"/>
                  </a:cubicBezTo>
                  <a:cubicBezTo>
                    <a:pt x="305" y="204"/>
                    <a:pt x="305" y="204"/>
                    <a:pt x="305" y="204"/>
                  </a:cubicBezTo>
                  <a:cubicBezTo>
                    <a:pt x="303" y="204"/>
                    <a:pt x="300" y="204"/>
                    <a:pt x="298" y="204"/>
                  </a:cubicBezTo>
                  <a:cubicBezTo>
                    <a:pt x="317" y="132"/>
                    <a:pt x="317" y="132"/>
                    <a:pt x="317" y="132"/>
                  </a:cubicBezTo>
                  <a:cubicBezTo>
                    <a:pt x="317" y="132"/>
                    <a:pt x="334" y="92"/>
                    <a:pt x="340" y="74"/>
                  </a:cubicBezTo>
                  <a:cubicBezTo>
                    <a:pt x="347" y="54"/>
                    <a:pt x="322" y="44"/>
                    <a:pt x="310" y="66"/>
                  </a:cubicBezTo>
                  <a:cubicBezTo>
                    <a:pt x="304" y="79"/>
                    <a:pt x="296" y="95"/>
                    <a:pt x="296" y="95"/>
                  </a:cubicBezTo>
                  <a:cubicBezTo>
                    <a:pt x="281" y="123"/>
                    <a:pt x="269" y="152"/>
                    <a:pt x="261" y="182"/>
                  </a:cubicBezTo>
                  <a:cubicBezTo>
                    <a:pt x="254" y="205"/>
                    <a:pt x="247" y="231"/>
                    <a:pt x="244" y="254"/>
                  </a:cubicBezTo>
                  <a:cubicBezTo>
                    <a:pt x="236" y="303"/>
                    <a:pt x="243" y="350"/>
                    <a:pt x="248" y="369"/>
                  </a:cubicBezTo>
                  <a:cubicBezTo>
                    <a:pt x="248" y="369"/>
                    <a:pt x="28" y="843"/>
                    <a:pt x="15" y="1029"/>
                  </a:cubicBezTo>
                  <a:cubicBezTo>
                    <a:pt x="12" y="1063"/>
                    <a:pt x="0" y="1128"/>
                    <a:pt x="51" y="1146"/>
                  </a:cubicBezTo>
                  <a:cubicBezTo>
                    <a:pt x="124" y="1171"/>
                    <a:pt x="339" y="1187"/>
                    <a:pt x="433" y="1188"/>
                  </a:cubicBezTo>
                  <a:cubicBezTo>
                    <a:pt x="399" y="1134"/>
                    <a:pt x="391" y="950"/>
                    <a:pt x="421" y="893"/>
                  </a:cubicBezTo>
                  <a:cubicBezTo>
                    <a:pt x="391" y="898"/>
                    <a:pt x="330" y="904"/>
                    <a:pt x="273" y="910"/>
                  </a:cubicBezTo>
                  <a:cubicBezTo>
                    <a:pt x="332" y="825"/>
                    <a:pt x="355" y="539"/>
                    <a:pt x="380" y="422"/>
                  </a:cubicBezTo>
                  <a:cubicBezTo>
                    <a:pt x="407" y="406"/>
                    <a:pt x="451" y="388"/>
                    <a:pt x="463" y="377"/>
                  </a:cubicBezTo>
                  <a:cubicBezTo>
                    <a:pt x="474" y="366"/>
                    <a:pt x="520" y="303"/>
                    <a:pt x="524" y="291"/>
                  </a:cubicBezTo>
                  <a:cubicBezTo>
                    <a:pt x="528" y="279"/>
                    <a:pt x="523" y="269"/>
                    <a:pt x="536" y="230"/>
                  </a:cubicBezTo>
                  <a:cubicBezTo>
                    <a:pt x="541" y="216"/>
                    <a:pt x="514" y="212"/>
                    <a:pt x="499" y="230"/>
                  </a:cubicBezTo>
                  <a:close/>
                </a:path>
              </a:pathLst>
            </a:custGeom>
            <a:solidFill>
              <a:srgbClr val="F2C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30" name="Freeform 787">
              <a:extLst>
                <a:ext uri="{FF2B5EF4-FFF2-40B4-BE49-F238E27FC236}">
                  <a16:creationId xmlns:a16="http://schemas.microsoft.com/office/drawing/2014/main" id="{EC6035B7-8557-AC4F-96C3-4CBAB670B8EB}"/>
                </a:ext>
              </a:extLst>
            </p:cNvPr>
            <p:cNvSpPr>
              <a:spLocks/>
            </p:cNvSpPr>
            <p:nvPr/>
          </p:nvSpPr>
          <p:spPr bwMode="gray">
            <a:xfrm>
              <a:off x="4717" y="2139"/>
              <a:ext cx="387" cy="693"/>
            </a:xfrm>
            <a:custGeom>
              <a:avLst/>
              <a:gdLst>
                <a:gd name="T0" fmla="*/ 715 w 796"/>
                <a:gd name="T1" fmla="*/ 293 h 1427"/>
                <a:gd name="T2" fmla="*/ 518 w 796"/>
                <a:gd name="T3" fmla="*/ 0 h 1427"/>
                <a:gd name="T4" fmla="*/ 276 w 796"/>
                <a:gd name="T5" fmla="*/ 196 h 1427"/>
                <a:gd name="T6" fmla="*/ 393 w 796"/>
                <a:gd name="T7" fmla="*/ 374 h 1427"/>
                <a:gd name="T8" fmla="*/ 212 w 796"/>
                <a:gd name="T9" fmla="*/ 746 h 1427"/>
                <a:gd name="T10" fmla="*/ 185 w 796"/>
                <a:gd name="T11" fmla="*/ 1090 h 1427"/>
                <a:gd name="T12" fmla="*/ 37 w 796"/>
                <a:gd name="T13" fmla="*/ 1116 h 1427"/>
                <a:gd name="T14" fmla="*/ 52 w 796"/>
                <a:gd name="T15" fmla="*/ 1427 h 1427"/>
                <a:gd name="T16" fmla="*/ 411 w 796"/>
                <a:gd name="T17" fmla="*/ 1374 h 1427"/>
                <a:gd name="T18" fmla="*/ 738 w 796"/>
                <a:gd name="T19" fmla="*/ 891 h 1427"/>
                <a:gd name="T20" fmla="*/ 715 w 796"/>
                <a:gd name="T21" fmla="*/ 293 h 1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96" h="1427">
                  <a:moveTo>
                    <a:pt x="715" y="293"/>
                  </a:moveTo>
                  <a:cubicBezTo>
                    <a:pt x="678" y="200"/>
                    <a:pt x="593" y="91"/>
                    <a:pt x="518" y="0"/>
                  </a:cubicBezTo>
                  <a:cubicBezTo>
                    <a:pt x="456" y="8"/>
                    <a:pt x="286" y="137"/>
                    <a:pt x="276" y="196"/>
                  </a:cubicBezTo>
                  <a:cubicBezTo>
                    <a:pt x="316" y="268"/>
                    <a:pt x="355" y="327"/>
                    <a:pt x="393" y="374"/>
                  </a:cubicBezTo>
                  <a:cubicBezTo>
                    <a:pt x="333" y="452"/>
                    <a:pt x="251" y="595"/>
                    <a:pt x="212" y="746"/>
                  </a:cubicBezTo>
                  <a:cubicBezTo>
                    <a:pt x="180" y="869"/>
                    <a:pt x="177" y="996"/>
                    <a:pt x="185" y="1090"/>
                  </a:cubicBezTo>
                  <a:cubicBezTo>
                    <a:pt x="140" y="1095"/>
                    <a:pt x="91" y="1104"/>
                    <a:pt x="37" y="1116"/>
                  </a:cubicBezTo>
                  <a:cubicBezTo>
                    <a:pt x="0" y="1165"/>
                    <a:pt x="11" y="1389"/>
                    <a:pt x="52" y="1427"/>
                  </a:cubicBezTo>
                  <a:cubicBezTo>
                    <a:pt x="169" y="1424"/>
                    <a:pt x="316" y="1416"/>
                    <a:pt x="411" y="1374"/>
                  </a:cubicBezTo>
                  <a:cubicBezTo>
                    <a:pt x="520" y="1325"/>
                    <a:pt x="684" y="1096"/>
                    <a:pt x="738" y="891"/>
                  </a:cubicBezTo>
                  <a:cubicBezTo>
                    <a:pt x="796" y="668"/>
                    <a:pt x="755" y="394"/>
                    <a:pt x="715" y="293"/>
                  </a:cubicBezTo>
                  <a:close/>
                </a:path>
              </a:pathLst>
            </a:custGeom>
            <a:solidFill>
              <a:srgbClr val="F16E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31" name="Freeform 788">
              <a:extLst>
                <a:ext uri="{FF2B5EF4-FFF2-40B4-BE49-F238E27FC236}">
                  <a16:creationId xmlns:a16="http://schemas.microsoft.com/office/drawing/2014/main" id="{C057926F-8849-464A-87CC-4B6941032B66}"/>
                </a:ext>
              </a:extLst>
            </p:cNvPr>
            <p:cNvSpPr>
              <a:spLocks/>
            </p:cNvSpPr>
            <p:nvPr/>
          </p:nvSpPr>
          <p:spPr bwMode="gray">
            <a:xfrm>
              <a:off x="4413" y="2280"/>
              <a:ext cx="42" cy="25"/>
            </a:xfrm>
            <a:custGeom>
              <a:avLst/>
              <a:gdLst>
                <a:gd name="T0" fmla="*/ 0 w 87"/>
                <a:gd name="T1" fmla="*/ 23 h 51"/>
                <a:gd name="T2" fmla="*/ 46 w 87"/>
                <a:gd name="T3" fmla="*/ 51 h 51"/>
                <a:gd name="T4" fmla="*/ 87 w 87"/>
                <a:gd name="T5" fmla="*/ 28 h 51"/>
                <a:gd name="T6" fmla="*/ 61 w 87"/>
                <a:gd name="T7" fmla="*/ 1 h 51"/>
                <a:gd name="T8" fmla="*/ 11 w 87"/>
                <a:gd name="T9" fmla="*/ 5 h 51"/>
                <a:gd name="T10" fmla="*/ 0 w 87"/>
                <a:gd name="T11" fmla="*/ 2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7" h="51">
                  <a:moveTo>
                    <a:pt x="0" y="23"/>
                  </a:moveTo>
                  <a:cubicBezTo>
                    <a:pt x="46" y="51"/>
                    <a:pt x="46" y="51"/>
                    <a:pt x="46" y="51"/>
                  </a:cubicBezTo>
                  <a:cubicBezTo>
                    <a:pt x="68" y="43"/>
                    <a:pt x="78" y="35"/>
                    <a:pt x="87" y="28"/>
                  </a:cubicBezTo>
                  <a:cubicBezTo>
                    <a:pt x="87" y="17"/>
                    <a:pt x="74" y="3"/>
                    <a:pt x="61" y="1"/>
                  </a:cubicBezTo>
                  <a:cubicBezTo>
                    <a:pt x="52" y="0"/>
                    <a:pt x="26" y="3"/>
                    <a:pt x="11" y="5"/>
                  </a:cubicBezTo>
                  <a:lnTo>
                    <a:pt x="0" y="23"/>
                  </a:lnTo>
                  <a:close/>
                </a:path>
              </a:pathLst>
            </a:custGeom>
            <a:solidFill>
              <a:srgbClr val="D3A0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32" name="Freeform 789">
              <a:extLst>
                <a:ext uri="{FF2B5EF4-FFF2-40B4-BE49-F238E27FC236}">
                  <a16:creationId xmlns:a16="http://schemas.microsoft.com/office/drawing/2014/main" id="{A8EAB403-AC5C-3B45-807C-A74BB31E65D1}"/>
                </a:ext>
              </a:extLst>
            </p:cNvPr>
            <p:cNvSpPr>
              <a:spLocks/>
            </p:cNvSpPr>
            <p:nvPr/>
          </p:nvSpPr>
          <p:spPr bwMode="gray">
            <a:xfrm>
              <a:off x="4437" y="2318"/>
              <a:ext cx="27" cy="12"/>
            </a:xfrm>
            <a:custGeom>
              <a:avLst/>
              <a:gdLst>
                <a:gd name="T0" fmla="*/ 53 w 56"/>
                <a:gd name="T1" fmla="*/ 0 h 25"/>
                <a:gd name="T2" fmla="*/ 0 w 56"/>
                <a:gd name="T3" fmla="*/ 18 h 25"/>
                <a:gd name="T4" fmla="*/ 2 w 56"/>
                <a:gd name="T5" fmla="*/ 18 h 25"/>
                <a:gd name="T6" fmla="*/ 42 w 56"/>
                <a:gd name="T7" fmla="*/ 24 h 25"/>
                <a:gd name="T8" fmla="*/ 55 w 56"/>
                <a:gd name="T9" fmla="*/ 15 h 25"/>
                <a:gd name="T10" fmla="*/ 53 w 56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25">
                  <a:moveTo>
                    <a:pt x="53" y="0"/>
                  </a:moveTo>
                  <a:cubicBezTo>
                    <a:pt x="37" y="4"/>
                    <a:pt x="18" y="9"/>
                    <a:pt x="0" y="18"/>
                  </a:cubicBezTo>
                  <a:cubicBezTo>
                    <a:pt x="1" y="18"/>
                    <a:pt x="1" y="18"/>
                    <a:pt x="2" y="18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8" y="25"/>
                    <a:pt x="54" y="21"/>
                    <a:pt x="55" y="15"/>
                  </a:cubicBezTo>
                  <a:cubicBezTo>
                    <a:pt x="56" y="10"/>
                    <a:pt x="55" y="5"/>
                    <a:pt x="53" y="0"/>
                  </a:cubicBezTo>
                  <a:close/>
                </a:path>
              </a:pathLst>
            </a:custGeom>
            <a:solidFill>
              <a:srgbClr val="DDAF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33" name="Freeform 790">
              <a:extLst>
                <a:ext uri="{FF2B5EF4-FFF2-40B4-BE49-F238E27FC236}">
                  <a16:creationId xmlns:a16="http://schemas.microsoft.com/office/drawing/2014/main" id="{308F18FA-75EA-AC43-AE9E-2CD88F33BC41}"/>
                </a:ext>
              </a:extLst>
            </p:cNvPr>
            <p:cNvSpPr>
              <a:spLocks/>
            </p:cNvSpPr>
            <p:nvPr/>
          </p:nvSpPr>
          <p:spPr bwMode="gray">
            <a:xfrm>
              <a:off x="4402" y="2291"/>
              <a:ext cx="33" cy="23"/>
            </a:xfrm>
            <a:custGeom>
              <a:avLst/>
              <a:gdLst>
                <a:gd name="T0" fmla="*/ 0 w 69"/>
                <a:gd name="T1" fmla="*/ 38 h 48"/>
                <a:gd name="T2" fmla="*/ 19 w 69"/>
                <a:gd name="T3" fmla="*/ 48 h 48"/>
                <a:gd name="T4" fmla="*/ 42 w 69"/>
                <a:gd name="T5" fmla="*/ 37 h 48"/>
                <a:gd name="T6" fmla="*/ 69 w 69"/>
                <a:gd name="T7" fmla="*/ 28 h 48"/>
                <a:gd name="T8" fmla="*/ 23 w 69"/>
                <a:gd name="T9" fmla="*/ 0 h 48"/>
                <a:gd name="T10" fmla="*/ 3 w 69"/>
                <a:gd name="T11" fmla="*/ 34 h 48"/>
                <a:gd name="T12" fmla="*/ 0 w 69"/>
                <a:gd name="T13" fmla="*/ 3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48">
                  <a:moveTo>
                    <a:pt x="0" y="38"/>
                  </a:moveTo>
                  <a:cubicBezTo>
                    <a:pt x="19" y="48"/>
                    <a:pt x="19" y="48"/>
                    <a:pt x="19" y="48"/>
                  </a:cubicBezTo>
                  <a:cubicBezTo>
                    <a:pt x="25" y="44"/>
                    <a:pt x="33" y="39"/>
                    <a:pt x="42" y="37"/>
                  </a:cubicBezTo>
                  <a:cubicBezTo>
                    <a:pt x="53" y="34"/>
                    <a:pt x="62" y="31"/>
                    <a:pt x="69" y="28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" y="34"/>
                    <a:pt x="3" y="34"/>
                    <a:pt x="3" y="34"/>
                  </a:cubicBezTo>
                  <a:lnTo>
                    <a:pt x="0" y="38"/>
                  </a:lnTo>
                  <a:close/>
                </a:path>
              </a:pathLst>
            </a:custGeom>
            <a:solidFill>
              <a:srgbClr val="DDAF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34" name="Freeform 791">
              <a:extLst>
                <a:ext uri="{FF2B5EF4-FFF2-40B4-BE49-F238E27FC236}">
                  <a16:creationId xmlns:a16="http://schemas.microsoft.com/office/drawing/2014/main" id="{740ABD0E-59A1-4849-B9C2-3000CCA87674}"/>
                </a:ext>
              </a:extLst>
            </p:cNvPr>
            <p:cNvSpPr>
              <a:spLocks/>
            </p:cNvSpPr>
            <p:nvPr/>
          </p:nvSpPr>
          <p:spPr bwMode="gray">
            <a:xfrm>
              <a:off x="4382" y="2308"/>
              <a:ext cx="65" cy="35"/>
            </a:xfrm>
            <a:custGeom>
              <a:avLst/>
              <a:gdLst>
                <a:gd name="T0" fmla="*/ 2 w 135"/>
                <a:gd name="T1" fmla="*/ 4 h 73"/>
                <a:gd name="T2" fmla="*/ 9 w 135"/>
                <a:gd name="T3" fmla="*/ 23 h 73"/>
                <a:gd name="T4" fmla="*/ 79 w 135"/>
                <a:gd name="T5" fmla="*/ 67 h 73"/>
                <a:gd name="T6" fmla="*/ 94 w 135"/>
                <a:gd name="T7" fmla="*/ 72 h 73"/>
                <a:gd name="T8" fmla="*/ 118 w 135"/>
                <a:gd name="T9" fmla="*/ 73 h 73"/>
                <a:gd name="T10" fmla="*/ 133 w 135"/>
                <a:gd name="T11" fmla="*/ 60 h 73"/>
                <a:gd name="T12" fmla="*/ 117 w 135"/>
                <a:gd name="T13" fmla="*/ 39 h 73"/>
                <a:gd name="T14" fmla="*/ 96 w 135"/>
                <a:gd name="T15" fmla="*/ 38 h 73"/>
                <a:gd name="T16" fmla="*/ 44 w 135"/>
                <a:gd name="T17" fmla="*/ 0 h 73"/>
                <a:gd name="T18" fmla="*/ 2 w 135"/>
                <a:gd name="T19" fmla="*/ 4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5" h="73">
                  <a:moveTo>
                    <a:pt x="2" y="4"/>
                  </a:moveTo>
                  <a:cubicBezTo>
                    <a:pt x="0" y="11"/>
                    <a:pt x="3" y="19"/>
                    <a:pt x="9" y="23"/>
                  </a:cubicBezTo>
                  <a:cubicBezTo>
                    <a:pt x="79" y="67"/>
                    <a:pt x="79" y="67"/>
                    <a:pt x="79" y="67"/>
                  </a:cubicBezTo>
                  <a:cubicBezTo>
                    <a:pt x="83" y="70"/>
                    <a:pt x="89" y="72"/>
                    <a:pt x="94" y="72"/>
                  </a:cubicBezTo>
                  <a:cubicBezTo>
                    <a:pt x="118" y="73"/>
                    <a:pt x="118" y="73"/>
                    <a:pt x="118" y="73"/>
                  </a:cubicBezTo>
                  <a:cubicBezTo>
                    <a:pt x="125" y="73"/>
                    <a:pt x="132" y="67"/>
                    <a:pt x="133" y="60"/>
                  </a:cubicBezTo>
                  <a:cubicBezTo>
                    <a:pt x="135" y="50"/>
                    <a:pt x="127" y="40"/>
                    <a:pt x="117" y="39"/>
                  </a:cubicBezTo>
                  <a:cubicBezTo>
                    <a:pt x="96" y="38"/>
                    <a:pt x="96" y="38"/>
                    <a:pt x="96" y="38"/>
                  </a:cubicBezTo>
                  <a:cubicBezTo>
                    <a:pt x="44" y="0"/>
                    <a:pt x="44" y="0"/>
                    <a:pt x="44" y="0"/>
                  </a:cubicBezTo>
                  <a:lnTo>
                    <a:pt x="2" y="4"/>
                  </a:lnTo>
                  <a:close/>
                </a:path>
              </a:pathLst>
            </a:custGeom>
            <a:solidFill>
              <a:srgbClr val="F2C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35" name="Freeform 792">
              <a:extLst>
                <a:ext uri="{FF2B5EF4-FFF2-40B4-BE49-F238E27FC236}">
                  <a16:creationId xmlns:a16="http://schemas.microsoft.com/office/drawing/2014/main" id="{DAD995D7-4601-4B47-BAEF-AA590A59BE2F}"/>
                </a:ext>
              </a:extLst>
            </p:cNvPr>
            <p:cNvSpPr>
              <a:spLocks/>
            </p:cNvSpPr>
            <p:nvPr/>
          </p:nvSpPr>
          <p:spPr bwMode="gray">
            <a:xfrm>
              <a:off x="4401" y="2301"/>
              <a:ext cx="36" cy="44"/>
            </a:xfrm>
            <a:custGeom>
              <a:avLst/>
              <a:gdLst>
                <a:gd name="T0" fmla="*/ 24 w 74"/>
                <a:gd name="T1" fmla="*/ 80 h 91"/>
                <a:gd name="T2" fmla="*/ 47 w 74"/>
                <a:gd name="T3" fmla="*/ 91 h 91"/>
                <a:gd name="T4" fmla="*/ 71 w 74"/>
                <a:gd name="T5" fmla="*/ 30 h 91"/>
                <a:gd name="T6" fmla="*/ 62 w 74"/>
                <a:gd name="T7" fmla="*/ 10 h 91"/>
                <a:gd name="T8" fmla="*/ 45 w 74"/>
                <a:gd name="T9" fmla="*/ 3 h 91"/>
                <a:gd name="T10" fmla="*/ 24 w 74"/>
                <a:gd name="T11" fmla="*/ 12 h 91"/>
                <a:gd name="T12" fmla="*/ 0 w 74"/>
                <a:gd name="T13" fmla="*/ 72 h 91"/>
                <a:gd name="T14" fmla="*/ 24 w 74"/>
                <a:gd name="T15" fmla="*/ 8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91">
                  <a:moveTo>
                    <a:pt x="24" y="80"/>
                  </a:moveTo>
                  <a:cubicBezTo>
                    <a:pt x="32" y="83"/>
                    <a:pt x="40" y="87"/>
                    <a:pt x="47" y="91"/>
                  </a:cubicBezTo>
                  <a:cubicBezTo>
                    <a:pt x="71" y="30"/>
                    <a:pt x="71" y="30"/>
                    <a:pt x="71" y="30"/>
                  </a:cubicBezTo>
                  <a:cubicBezTo>
                    <a:pt x="74" y="22"/>
                    <a:pt x="70" y="13"/>
                    <a:pt x="62" y="10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37" y="0"/>
                    <a:pt x="28" y="4"/>
                    <a:pt x="24" y="1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8" y="74"/>
                    <a:pt x="16" y="77"/>
                    <a:pt x="24" y="8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36" name="Freeform 793">
              <a:extLst>
                <a:ext uri="{FF2B5EF4-FFF2-40B4-BE49-F238E27FC236}">
                  <a16:creationId xmlns:a16="http://schemas.microsoft.com/office/drawing/2014/main" id="{2BB4FD6C-EE5C-6B47-861A-2B54F634B842}"/>
                </a:ext>
              </a:extLst>
            </p:cNvPr>
            <p:cNvSpPr>
              <a:spLocks/>
            </p:cNvSpPr>
            <p:nvPr/>
          </p:nvSpPr>
          <p:spPr bwMode="gray">
            <a:xfrm>
              <a:off x="4283" y="2322"/>
              <a:ext cx="195" cy="195"/>
            </a:xfrm>
            <a:custGeom>
              <a:avLst/>
              <a:gdLst>
                <a:gd name="T0" fmla="*/ 266 w 402"/>
                <a:gd name="T1" fmla="*/ 36 h 402"/>
                <a:gd name="T2" fmla="*/ 366 w 402"/>
                <a:gd name="T3" fmla="*/ 266 h 402"/>
                <a:gd name="T4" fmla="*/ 135 w 402"/>
                <a:gd name="T5" fmla="*/ 366 h 402"/>
                <a:gd name="T6" fmla="*/ 36 w 402"/>
                <a:gd name="T7" fmla="*/ 135 h 402"/>
                <a:gd name="T8" fmla="*/ 266 w 402"/>
                <a:gd name="T9" fmla="*/ 36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2" h="402">
                  <a:moveTo>
                    <a:pt x="266" y="36"/>
                  </a:moveTo>
                  <a:cubicBezTo>
                    <a:pt x="357" y="72"/>
                    <a:pt x="402" y="175"/>
                    <a:pt x="366" y="266"/>
                  </a:cubicBezTo>
                  <a:cubicBezTo>
                    <a:pt x="330" y="357"/>
                    <a:pt x="226" y="402"/>
                    <a:pt x="135" y="366"/>
                  </a:cubicBezTo>
                  <a:cubicBezTo>
                    <a:pt x="44" y="330"/>
                    <a:pt x="0" y="226"/>
                    <a:pt x="36" y="135"/>
                  </a:cubicBezTo>
                  <a:cubicBezTo>
                    <a:pt x="72" y="44"/>
                    <a:pt x="175" y="0"/>
                    <a:pt x="266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37" name="Freeform 794">
              <a:extLst>
                <a:ext uri="{FF2B5EF4-FFF2-40B4-BE49-F238E27FC236}">
                  <a16:creationId xmlns:a16="http://schemas.microsoft.com/office/drawing/2014/main" id="{AC77D36F-A483-DD43-8773-877F8E1AE4F4}"/>
                </a:ext>
              </a:extLst>
            </p:cNvPr>
            <p:cNvSpPr>
              <a:spLocks/>
            </p:cNvSpPr>
            <p:nvPr/>
          </p:nvSpPr>
          <p:spPr bwMode="gray">
            <a:xfrm>
              <a:off x="4290" y="2329"/>
              <a:ext cx="181" cy="181"/>
            </a:xfrm>
            <a:custGeom>
              <a:avLst/>
              <a:gdLst>
                <a:gd name="T0" fmla="*/ 248 w 373"/>
                <a:gd name="T1" fmla="*/ 34 h 373"/>
                <a:gd name="T2" fmla="*/ 340 w 373"/>
                <a:gd name="T3" fmla="*/ 248 h 373"/>
                <a:gd name="T4" fmla="*/ 126 w 373"/>
                <a:gd name="T5" fmla="*/ 340 h 373"/>
                <a:gd name="T6" fmla="*/ 34 w 373"/>
                <a:gd name="T7" fmla="*/ 126 h 373"/>
                <a:gd name="T8" fmla="*/ 248 w 373"/>
                <a:gd name="T9" fmla="*/ 34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3" h="373">
                  <a:moveTo>
                    <a:pt x="248" y="34"/>
                  </a:moveTo>
                  <a:cubicBezTo>
                    <a:pt x="332" y="67"/>
                    <a:pt x="373" y="163"/>
                    <a:pt x="340" y="248"/>
                  </a:cubicBezTo>
                  <a:cubicBezTo>
                    <a:pt x="306" y="332"/>
                    <a:pt x="210" y="373"/>
                    <a:pt x="126" y="340"/>
                  </a:cubicBezTo>
                  <a:cubicBezTo>
                    <a:pt x="42" y="306"/>
                    <a:pt x="0" y="211"/>
                    <a:pt x="34" y="126"/>
                  </a:cubicBezTo>
                  <a:cubicBezTo>
                    <a:pt x="67" y="42"/>
                    <a:pt x="163" y="0"/>
                    <a:pt x="248" y="34"/>
                  </a:cubicBezTo>
                  <a:close/>
                </a:path>
              </a:pathLst>
            </a:custGeom>
            <a:solidFill>
              <a:srgbClr val="DAD6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38" name="Freeform 795">
              <a:extLst>
                <a:ext uri="{FF2B5EF4-FFF2-40B4-BE49-F238E27FC236}">
                  <a16:creationId xmlns:a16="http://schemas.microsoft.com/office/drawing/2014/main" id="{DF34F3F2-9379-6344-B47D-4F3CA0F02FBD}"/>
                </a:ext>
              </a:extLst>
            </p:cNvPr>
            <p:cNvSpPr>
              <a:spLocks/>
            </p:cNvSpPr>
            <p:nvPr/>
          </p:nvSpPr>
          <p:spPr bwMode="gray">
            <a:xfrm>
              <a:off x="4304" y="2344"/>
              <a:ext cx="153" cy="152"/>
            </a:xfrm>
            <a:custGeom>
              <a:avLst/>
              <a:gdLst>
                <a:gd name="T0" fmla="*/ 106 w 314"/>
                <a:gd name="T1" fmla="*/ 286 h 314"/>
                <a:gd name="T2" fmla="*/ 28 w 314"/>
                <a:gd name="T3" fmla="*/ 106 h 314"/>
                <a:gd name="T4" fmla="*/ 208 w 314"/>
                <a:gd name="T5" fmla="*/ 28 h 314"/>
                <a:gd name="T6" fmla="*/ 286 w 314"/>
                <a:gd name="T7" fmla="*/ 208 h 314"/>
                <a:gd name="T8" fmla="*/ 106 w 314"/>
                <a:gd name="T9" fmla="*/ 286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4" h="314">
                  <a:moveTo>
                    <a:pt x="106" y="286"/>
                  </a:moveTo>
                  <a:cubicBezTo>
                    <a:pt x="34" y="257"/>
                    <a:pt x="0" y="177"/>
                    <a:pt x="28" y="106"/>
                  </a:cubicBezTo>
                  <a:cubicBezTo>
                    <a:pt x="56" y="34"/>
                    <a:pt x="137" y="0"/>
                    <a:pt x="208" y="28"/>
                  </a:cubicBezTo>
                  <a:cubicBezTo>
                    <a:pt x="279" y="56"/>
                    <a:pt x="314" y="137"/>
                    <a:pt x="286" y="208"/>
                  </a:cubicBezTo>
                  <a:cubicBezTo>
                    <a:pt x="257" y="279"/>
                    <a:pt x="177" y="314"/>
                    <a:pt x="106" y="286"/>
                  </a:cubicBezTo>
                  <a:close/>
                </a:path>
              </a:pathLst>
            </a:custGeom>
            <a:solidFill>
              <a:srgbClr val="422D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39" name="Freeform 796">
              <a:extLst>
                <a:ext uri="{FF2B5EF4-FFF2-40B4-BE49-F238E27FC236}">
                  <a16:creationId xmlns:a16="http://schemas.microsoft.com/office/drawing/2014/main" id="{61F174B5-936C-634D-BAE7-1A1BD3D2064E}"/>
                </a:ext>
              </a:extLst>
            </p:cNvPr>
            <p:cNvSpPr>
              <a:spLocks/>
            </p:cNvSpPr>
            <p:nvPr/>
          </p:nvSpPr>
          <p:spPr bwMode="gray">
            <a:xfrm>
              <a:off x="4319" y="2359"/>
              <a:ext cx="123" cy="122"/>
            </a:xfrm>
            <a:custGeom>
              <a:avLst/>
              <a:gdLst>
                <a:gd name="T0" fmla="*/ 85 w 252"/>
                <a:gd name="T1" fmla="*/ 229 h 251"/>
                <a:gd name="T2" fmla="*/ 23 w 252"/>
                <a:gd name="T3" fmla="*/ 85 h 251"/>
                <a:gd name="T4" fmla="*/ 167 w 252"/>
                <a:gd name="T5" fmla="*/ 23 h 251"/>
                <a:gd name="T6" fmla="*/ 229 w 252"/>
                <a:gd name="T7" fmla="*/ 167 h 251"/>
                <a:gd name="T8" fmla="*/ 85 w 252"/>
                <a:gd name="T9" fmla="*/ 229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2" h="251">
                  <a:moveTo>
                    <a:pt x="85" y="229"/>
                  </a:moveTo>
                  <a:cubicBezTo>
                    <a:pt x="28" y="206"/>
                    <a:pt x="0" y="142"/>
                    <a:pt x="23" y="85"/>
                  </a:cubicBezTo>
                  <a:cubicBezTo>
                    <a:pt x="45" y="28"/>
                    <a:pt x="110" y="0"/>
                    <a:pt x="167" y="23"/>
                  </a:cubicBezTo>
                  <a:cubicBezTo>
                    <a:pt x="224" y="45"/>
                    <a:pt x="252" y="110"/>
                    <a:pt x="229" y="167"/>
                  </a:cubicBezTo>
                  <a:cubicBezTo>
                    <a:pt x="206" y="224"/>
                    <a:pt x="142" y="251"/>
                    <a:pt x="85" y="229"/>
                  </a:cubicBezTo>
                  <a:close/>
                </a:path>
              </a:pathLst>
            </a:custGeom>
            <a:solidFill>
              <a:srgbClr val="634B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40" name="Freeform 797">
              <a:extLst>
                <a:ext uri="{FF2B5EF4-FFF2-40B4-BE49-F238E27FC236}">
                  <a16:creationId xmlns:a16="http://schemas.microsoft.com/office/drawing/2014/main" id="{56F7E394-89AA-3748-8795-99ED3156F2C6}"/>
                </a:ext>
              </a:extLst>
            </p:cNvPr>
            <p:cNvSpPr>
              <a:spLocks/>
            </p:cNvSpPr>
            <p:nvPr/>
          </p:nvSpPr>
          <p:spPr bwMode="gray">
            <a:xfrm>
              <a:off x="4383" y="2012"/>
              <a:ext cx="580" cy="321"/>
            </a:xfrm>
            <a:custGeom>
              <a:avLst/>
              <a:gdLst>
                <a:gd name="T0" fmla="*/ 958 w 1196"/>
                <a:gd name="T1" fmla="*/ 36 h 662"/>
                <a:gd name="T2" fmla="*/ 849 w 1196"/>
                <a:gd name="T3" fmla="*/ 25 h 662"/>
                <a:gd name="T4" fmla="*/ 223 w 1196"/>
                <a:gd name="T5" fmla="*/ 426 h 662"/>
                <a:gd name="T6" fmla="*/ 58 w 1196"/>
                <a:gd name="T7" fmla="*/ 488 h 662"/>
                <a:gd name="T8" fmla="*/ 35 w 1196"/>
                <a:gd name="T9" fmla="*/ 511 h 662"/>
                <a:gd name="T10" fmla="*/ 0 w 1196"/>
                <a:gd name="T11" fmla="*/ 613 h 662"/>
                <a:gd name="T12" fmla="*/ 42 w 1196"/>
                <a:gd name="T13" fmla="*/ 609 h 662"/>
                <a:gd name="T14" fmla="*/ 73 w 1196"/>
                <a:gd name="T15" fmla="*/ 557 h 662"/>
                <a:gd name="T16" fmla="*/ 123 w 1196"/>
                <a:gd name="T17" fmla="*/ 553 h 662"/>
                <a:gd name="T18" fmla="*/ 149 w 1196"/>
                <a:gd name="T19" fmla="*/ 580 h 662"/>
                <a:gd name="T20" fmla="*/ 81 w 1196"/>
                <a:gd name="T21" fmla="*/ 612 h 662"/>
                <a:gd name="T22" fmla="*/ 50 w 1196"/>
                <a:gd name="T23" fmla="*/ 629 h 662"/>
                <a:gd name="T24" fmla="*/ 60 w 1196"/>
                <a:gd name="T25" fmla="*/ 660 h 662"/>
                <a:gd name="T26" fmla="*/ 101 w 1196"/>
                <a:gd name="T27" fmla="*/ 653 h 662"/>
                <a:gd name="T28" fmla="*/ 203 w 1196"/>
                <a:gd name="T29" fmla="*/ 619 h 662"/>
                <a:gd name="T30" fmla="*/ 266 w 1196"/>
                <a:gd name="T31" fmla="*/ 560 h 662"/>
                <a:gd name="T32" fmla="*/ 290 w 1196"/>
                <a:gd name="T33" fmla="*/ 516 h 662"/>
                <a:gd name="T34" fmla="*/ 714 w 1196"/>
                <a:gd name="T35" fmla="*/ 372 h 662"/>
                <a:gd name="T36" fmla="*/ 855 w 1196"/>
                <a:gd name="T37" fmla="*/ 289 h 662"/>
                <a:gd name="T38" fmla="*/ 967 w 1196"/>
                <a:gd name="T39" fmla="*/ 449 h 662"/>
                <a:gd name="T40" fmla="*/ 1196 w 1196"/>
                <a:gd name="T41" fmla="*/ 263 h 662"/>
                <a:gd name="T42" fmla="*/ 958 w 1196"/>
                <a:gd name="T43" fmla="*/ 36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96" h="662">
                  <a:moveTo>
                    <a:pt x="958" y="36"/>
                  </a:moveTo>
                  <a:cubicBezTo>
                    <a:pt x="941" y="22"/>
                    <a:pt x="901" y="0"/>
                    <a:pt x="849" y="25"/>
                  </a:cubicBezTo>
                  <a:cubicBezTo>
                    <a:pt x="705" y="92"/>
                    <a:pt x="223" y="426"/>
                    <a:pt x="223" y="426"/>
                  </a:cubicBezTo>
                  <a:cubicBezTo>
                    <a:pt x="58" y="488"/>
                    <a:pt x="58" y="488"/>
                    <a:pt x="58" y="488"/>
                  </a:cubicBezTo>
                  <a:cubicBezTo>
                    <a:pt x="48" y="492"/>
                    <a:pt x="39" y="500"/>
                    <a:pt x="35" y="511"/>
                  </a:cubicBezTo>
                  <a:cubicBezTo>
                    <a:pt x="0" y="613"/>
                    <a:pt x="0" y="613"/>
                    <a:pt x="0" y="613"/>
                  </a:cubicBezTo>
                  <a:cubicBezTo>
                    <a:pt x="42" y="609"/>
                    <a:pt x="42" y="609"/>
                    <a:pt x="42" y="609"/>
                  </a:cubicBezTo>
                  <a:cubicBezTo>
                    <a:pt x="73" y="557"/>
                    <a:pt x="73" y="557"/>
                    <a:pt x="73" y="557"/>
                  </a:cubicBezTo>
                  <a:cubicBezTo>
                    <a:pt x="88" y="555"/>
                    <a:pt x="114" y="552"/>
                    <a:pt x="123" y="553"/>
                  </a:cubicBezTo>
                  <a:cubicBezTo>
                    <a:pt x="136" y="555"/>
                    <a:pt x="149" y="569"/>
                    <a:pt x="149" y="580"/>
                  </a:cubicBezTo>
                  <a:cubicBezTo>
                    <a:pt x="137" y="589"/>
                    <a:pt x="122" y="600"/>
                    <a:pt x="81" y="612"/>
                  </a:cubicBezTo>
                  <a:cubicBezTo>
                    <a:pt x="68" y="616"/>
                    <a:pt x="55" y="625"/>
                    <a:pt x="50" y="629"/>
                  </a:cubicBezTo>
                  <a:cubicBezTo>
                    <a:pt x="32" y="642"/>
                    <a:pt x="39" y="662"/>
                    <a:pt x="60" y="660"/>
                  </a:cubicBezTo>
                  <a:cubicBezTo>
                    <a:pt x="69" y="660"/>
                    <a:pt x="87" y="661"/>
                    <a:pt x="101" y="653"/>
                  </a:cubicBezTo>
                  <a:cubicBezTo>
                    <a:pt x="144" y="630"/>
                    <a:pt x="192" y="627"/>
                    <a:pt x="203" y="619"/>
                  </a:cubicBezTo>
                  <a:cubicBezTo>
                    <a:pt x="220" y="606"/>
                    <a:pt x="254" y="573"/>
                    <a:pt x="266" y="560"/>
                  </a:cubicBezTo>
                  <a:cubicBezTo>
                    <a:pt x="276" y="551"/>
                    <a:pt x="284" y="531"/>
                    <a:pt x="290" y="516"/>
                  </a:cubicBezTo>
                  <a:cubicBezTo>
                    <a:pt x="406" y="470"/>
                    <a:pt x="569" y="438"/>
                    <a:pt x="714" y="372"/>
                  </a:cubicBezTo>
                  <a:cubicBezTo>
                    <a:pt x="779" y="342"/>
                    <a:pt x="821" y="313"/>
                    <a:pt x="855" y="289"/>
                  </a:cubicBezTo>
                  <a:cubicBezTo>
                    <a:pt x="896" y="350"/>
                    <a:pt x="947" y="417"/>
                    <a:pt x="967" y="449"/>
                  </a:cubicBezTo>
                  <a:cubicBezTo>
                    <a:pt x="988" y="391"/>
                    <a:pt x="1131" y="281"/>
                    <a:pt x="1196" y="263"/>
                  </a:cubicBezTo>
                  <a:cubicBezTo>
                    <a:pt x="1152" y="208"/>
                    <a:pt x="1044" y="104"/>
                    <a:pt x="958" y="36"/>
                  </a:cubicBezTo>
                  <a:close/>
                </a:path>
              </a:pathLst>
            </a:custGeom>
            <a:solidFill>
              <a:srgbClr val="F2C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41" name="Freeform 798">
              <a:extLst>
                <a:ext uri="{FF2B5EF4-FFF2-40B4-BE49-F238E27FC236}">
                  <a16:creationId xmlns:a16="http://schemas.microsoft.com/office/drawing/2014/main" id="{B00A3D00-81E7-FD44-8B72-ED9269E8FFE6}"/>
                </a:ext>
              </a:extLst>
            </p:cNvPr>
            <p:cNvSpPr>
              <a:spLocks/>
            </p:cNvSpPr>
            <p:nvPr/>
          </p:nvSpPr>
          <p:spPr bwMode="gray">
            <a:xfrm>
              <a:off x="4805" y="2358"/>
              <a:ext cx="431" cy="375"/>
            </a:xfrm>
            <a:custGeom>
              <a:avLst/>
              <a:gdLst>
                <a:gd name="T0" fmla="*/ 539 w 889"/>
                <a:gd name="T1" fmla="*/ 50 h 772"/>
                <a:gd name="T2" fmla="*/ 83 w 889"/>
                <a:gd name="T3" fmla="*/ 230 h 772"/>
                <a:gd name="T4" fmla="*/ 82 w 889"/>
                <a:gd name="T5" fmla="*/ 229 h 772"/>
                <a:gd name="T6" fmla="*/ 7 w 889"/>
                <a:gd name="T7" fmla="*/ 266 h 772"/>
                <a:gd name="T8" fmla="*/ 55 w 889"/>
                <a:gd name="T9" fmla="*/ 334 h 772"/>
                <a:gd name="T10" fmla="*/ 55 w 889"/>
                <a:gd name="T11" fmla="*/ 334 h 772"/>
                <a:gd name="T12" fmla="*/ 366 w 889"/>
                <a:gd name="T13" fmla="*/ 717 h 772"/>
                <a:gd name="T14" fmla="*/ 841 w 889"/>
                <a:gd name="T15" fmla="*/ 484 h 772"/>
                <a:gd name="T16" fmla="*/ 539 w 889"/>
                <a:gd name="T17" fmla="*/ 50 h 7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9" h="772">
                  <a:moveTo>
                    <a:pt x="539" y="50"/>
                  </a:moveTo>
                  <a:cubicBezTo>
                    <a:pt x="345" y="0"/>
                    <a:pt x="154" y="79"/>
                    <a:pt x="83" y="230"/>
                  </a:cubicBezTo>
                  <a:cubicBezTo>
                    <a:pt x="83" y="229"/>
                    <a:pt x="82" y="229"/>
                    <a:pt x="82" y="229"/>
                  </a:cubicBezTo>
                  <a:cubicBezTo>
                    <a:pt x="48" y="220"/>
                    <a:pt x="15" y="237"/>
                    <a:pt x="7" y="266"/>
                  </a:cubicBezTo>
                  <a:cubicBezTo>
                    <a:pt x="0" y="295"/>
                    <a:pt x="21" y="325"/>
                    <a:pt x="55" y="334"/>
                  </a:cubicBezTo>
                  <a:cubicBezTo>
                    <a:pt x="55" y="334"/>
                    <a:pt x="55" y="334"/>
                    <a:pt x="55" y="334"/>
                  </a:cubicBezTo>
                  <a:cubicBezTo>
                    <a:pt x="42" y="501"/>
                    <a:pt x="171" y="666"/>
                    <a:pt x="366" y="717"/>
                  </a:cubicBezTo>
                  <a:cubicBezTo>
                    <a:pt x="581" y="772"/>
                    <a:pt x="794" y="668"/>
                    <a:pt x="841" y="484"/>
                  </a:cubicBezTo>
                  <a:cubicBezTo>
                    <a:pt x="889" y="300"/>
                    <a:pt x="753" y="105"/>
                    <a:pt x="539" y="50"/>
                  </a:cubicBezTo>
                  <a:close/>
                </a:path>
              </a:pathLst>
            </a:custGeom>
            <a:solidFill>
              <a:srgbClr val="F2C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42" name="Freeform 799">
              <a:extLst>
                <a:ext uri="{FF2B5EF4-FFF2-40B4-BE49-F238E27FC236}">
                  <a16:creationId xmlns:a16="http://schemas.microsoft.com/office/drawing/2014/main" id="{205444DE-F2F2-B047-B8C1-AA08D2110FD3}"/>
                </a:ext>
              </a:extLst>
            </p:cNvPr>
            <p:cNvSpPr>
              <a:spLocks/>
            </p:cNvSpPr>
            <p:nvPr/>
          </p:nvSpPr>
          <p:spPr bwMode="gray">
            <a:xfrm>
              <a:off x="4854" y="2324"/>
              <a:ext cx="386" cy="416"/>
            </a:xfrm>
            <a:custGeom>
              <a:avLst/>
              <a:gdLst>
                <a:gd name="T0" fmla="*/ 743 w 796"/>
                <a:gd name="T1" fmla="*/ 270 h 858"/>
                <a:gd name="T2" fmla="*/ 716 w 796"/>
                <a:gd name="T3" fmla="*/ 292 h 858"/>
                <a:gd name="T4" fmla="*/ 676 w 796"/>
                <a:gd name="T5" fmla="*/ 127 h 858"/>
                <a:gd name="T6" fmla="*/ 648 w 796"/>
                <a:gd name="T7" fmla="*/ 195 h 858"/>
                <a:gd name="T8" fmla="*/ 603 w 796"/>
                <a:gd name="T9" fmla="*/ 10 h 858"/>
                <a:gd name="T10" fmla="*/ 482 w 796"/>
                <a:gd name="T11" fmla="*/ 132 h 858"/>
                <a:gd name="T12" fmla="*/ 479 w 796"/>
                <a:gd name="T13" fmla="*/ 3 h 858"/>
                <a:gd name="T14" fmla="*/ 189 w 796"/>
                <a:gd name="T15" fmla="*/ 187 h 858"/>
                <a:gd name="T16" fmla="*/ 186 w 796"/>
                <a:gd name="T17" fmla="*/ 124 h 858"/>
                <a:gd name="T18" fmla="*/ 54 w 796"/>
                <a:gd name="T19" fmla="*/ 400 h 858"/>
                <a:gd name="T20" fmla="*/ 15 w 796"/>
                <a:gd name="T21" fmla="*/ 345 h 858"/>
                <a:gd name="T22" fmla="*/ 65 w 796"/>
                <a:gd name="T23" fmla="*/ 658 h 858"/>
                <a:gd name="T24" fmla="*/ 302 w 796"/>
                <a:gd name="T25" fmla="*/ 809 h 858"/>
                <a:gd name="T26" fmla="*/ 770 w 796"/>
                <a:gd name="T27" fmla="*/ 560 h 858"/>
                <a:gd name="T28" fmla="*/ 743 w 796"/>
                <a:gd name="T29" fmla="*/ 270 h 8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96" h="858">
                  <a:moveTo>
                    <a:pt x="743" y="270"/>
                  </a:moveTo>
                  <a:cubicBezTo>
                    <a:pt x="727" y="272"/>
                    <a:pt x="716" y="292"/>
                    <a:pt x="716" y="292"/>
                  </a:cubicBezTo>
                  <a:cubicBezTo>
                    <a:pt x="716" y="292"/>
                    <a:pt x="706" y="190"/>
                    <a:pt x="676" y="127"/>
                  </a:cubicBezTo>
                  <a:cubicBezTo>
                    <a:pt x="658" y="166"/>
                    <a:pt x="648" y="195"/>
                    <a:pt x="648" y="195"/>
                  </a:cubicBezTo>
                  <a:cubicBezTo>
                    <a:pt x="648" y="195"/>
                    <a:pt x="627" y="51"/>
                    <a:pt x="603" y="10"/>
                  </a:cubicBezTo>
                  <a:cubicBezTo>
                    <a:pt x="581" y="74"/>
                    <a:pt x="482" y="132"/>
                    <a:pt x="482" y="132"/>
                  </a:cubicBezTo>
                  <a:cubicBezTo>
                    <a:pt x="480" y="132"/>
                    <a:pt x="486" y="42"/>
                    <a:pt x="479" y="3"/>
                  </a:cubicBezTo>
                  <a:cubicBezTo>
                    <a:pt x="413" y="51"/>
                    <a:pt x="296" y="0"/>
                    <a:pt x="189" y="187"/>
                  </a:cubicBezTo>
                  <a:cubicBezTo>
                    <a:pt x="187" y="161"/>
                    <a:pt x="189" y="135"/>
                    <a:pt x="186" y="124"/>
                  </a:cubicBezTo>
                  <a:cubicBezTo>
                    <a:pt x="117" y="187"/>
                    <a:pt x="53" y="275"/>
                    <a:pt x="54" y="400"/>
                  </a:cubicBezTo>
                  <a:cubicBezTo>
                    <a:pt x="39" y="376"/>
                    <a:pt x="21" y="347"/>
                    <a:pt x="15" y="345"/>
                  </a:cubicBezTo>
                  <a:cubicBezTo>
                    <a:pt x="13" y="369"/>
                    <a:pt x="0" y="571"/>
                    <a:pt x="65" y="658"/>
                  </a:cubicBezTo>
                  <a:cubicBezTo>
                    <a:pt x="149" y="771"/>
                    <a:pt x="228" y="790"/>
                    <a:pt x="302" y="809"/>
                  </a:cubicBezTo>
                  <a:cubicBezTo>
                    <a:pt x="492" y="858"/>
                    <a:pt x="722" y="744"/>
                    <a:pt x="770" y="560"/>
                  </a:cubicBezTo>
                  <a:cubicBezTo>
                    <a:pt x="784" y="506"/>
                    <a:pt x="796" y="385"/>
                    <a:pt x="743" y="270"/>
                  </a:cubicBezTo>
                  <a:close/>
                </a:path>
              </a:pathLst>
            </a:custGeom>
            <a:solidFill>
              <a:srgbClr val="B667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pic>
          <p:nvPicPr>
            <p:cNvPr id="1043" name="Picture 800">
              <a:extLst>
                <a:ext uri="{FF2B5EF4-FFF2-40B4-BE49-F238E27FC236}">
                  <a16:creationId xmlns:a16="http://schemas.microsoft.com/office/drawing/2014/main" id="{D27F293C-3B2A-2D42-A6AC-A52F9FD905E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3447" y="2453"/>
              <a:ext cx="48" cy="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644" name="Group 1643">
            <a:extLst>
              <a:ext uri="{FF2B5EF4-FFF2-40B4-BE49-F238E27FC236}">
                <a16:creationId xmlns:a16="http://schemas.microsoft.com/office/drawing/2014/main" id="{2EBF8D35-278E-0D41-8491-6931B95B28C3}"/>
              </a:ext>
            </a:extLst>
          </p:cNvPr>
          <p:cNvGrpSpPr/>
          <p:nvPr/>
        </p:nvGrpSpPr>
        <p:grpSpPr bwMode="gray">
          <a:xfrm rot="17441287">
            <a:off x="5854324" y="1405609"/>
            <a:ext cx="573764" cy="3927768"/>
            <a:chOff x="7404706" y="-520701"/>
            <a:chExt cx="647700" cy="4433901"/>
          </a:xfrm>
          <a:solidFill>
            <a:schemeClr val="accent3">
              <a:lumMod val="50000"/>
            </a:schemeClr>
          </a:solidFill>
        </p:grpSpPr>
        <p:sp>
          <p:nvSpPr>
            <p:cNvPr id="1645" name="Isosceles Triangle 1028">
              <a:extLst>
                <a:ext uri="{FF2B5EF4-FFF2-40B4-BE49-F238E27FC236}">
                  <a16:creationId xmlns:a16="http://schemas.microsoft.com/office/drawing/2014/main" id="{95A6C420-47E3-814D-8D4D-C77876DA4282}"/>
                </a:ext>
              </a:extLst>
            </p:cNvPr>
            <p:cNvSpPr/>
            <p:nvPr/>
          </p:nvSpPr>
          <p:spPr bwMode="gray">
            <a:xfrm>
              <a:off x="7501200" y="-520701"/>
              <a:ext cx="454713" cy="2207387"/>
            </a:xfrm>
            <a:prstGeom prst="triangle">
              <a:avLst/>
            </a:prstGeom>
            <a:grpFill/>
            <a:ln>
              <a:solidFill>
                <a:schemeClr val="bg2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>
                <a:lnSpc>
                  <a:spcPct val="90000"/>
                </a:lnSpc>
                <a:spcAft>
                  <a:spcPts val="1000"/>
                </a:spcAft>
              </a:pPr>
              <a:endParaRPr lang="en-US" dirty="0"/>
            </a:p>
          </p:txBody>
        </p:sp>
        <p:sp>
          <p:nvSpPr>
            <p:cNvPr id="1646" name="Isosceles Triangle 71">
              <a:extLst>
                <a:ext uri="{FF2B5EF4-FFF2-40B4-BE49-F238E27FC236}">
                  <a16:creationId xmlns:a16="http://schemas.microsoft.com/office/drawing/2014/main" id="{6E4DBD6E-26CA-D740-B787-AB1B5F6B68C1}"/>
                </a:ext>
              </a:extLst>
            </p:cNvPr>
            <p:cNvSpPr/>
            <p:nvPr/>
          </p:nvSpPr>
          <p:spPr bwMode="gray">
            <a:xfrm rot="10800000">
              <a:off x="7501200" y="1705813"/>
              <a:ext cx="454713" cy="2207387"/>
            </a:xfrm>
            <a:prstGeom prst="triangl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>
                <a:lnSpc>
                  <a:spcPct val="90000"/>
                </a:lnSpc>
                <a:spcAft>
                  <a:spcPts val="1000"/>
                </a:spcAft>
              </a:pPr>
              <a:endParaRPr lang="en-US" dirty="0"/>
            </a:p>
          </p:txBody>
        </p:sp>
        <p:sp>
          <p:nvSpPr>
            <p:cNvPr id="1647" name="Oval 1646">
              <a:extLst>
                <a:ext uri="{FF2B5EF4-FFF2-40B4-BE49-F238E27FC236}">
                  <a16:creationId xmlns:a16="http://schemas.microsoft.com/office/drawing/2014/main" id="{FAAF025E-C415-AE45-8A61-C039944FB94D}"/>
                </a:ext>
              </a:extLst>
            </p:cNvPr>
            <p:cNvSpPr/>
            <p:nvPr/>
          </p:nvSpPr>
          <p:spPr bwMode="gray">
            <a:xfrm>
              <a:off x="7404706" y="1362836"/>
              <a:ext cx="647700" cy="647700"/>
            </a:xfrm>
            <a:prstGeom prst="ellipse">
              <a:avLst/>
            </a:prstGeom>
            <a:grpFill/>
            <a:ln>
              <a:solidFill>
                <a:schemeClr val="bg2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>
                <a:lnSpc>
                  <a:spcPct val="90000"/>
                </a:lnSpc>
                <a:spcAft>
                  <a:spcPts val="1000"/>
                </a:spcAft>
              </a:pPr>
              <a:endParaRPr lang="en-US" dirty="0"/>
            </a:p>
          </p:txBody>
        </p:sp>
      </p:grpSp>
      <p:grpSp>
        <p:nvGrpSpPr>
          <p:cNvPr id="1648" name="Group 1647">
            <a:extLst>
              <a:ext uri="{FF2B5EF4-FFF2-40B4-BE49-F238E27FC236}">
                <a16:creationId xmlns:a16="http://schemas.microsoft.com/office/drawing/2014/main" id="{E9AF8D26-0DAD-A743-BD49-C63D1FEA9DD4}"/>
              </a:ext>
            </a:extLst>
          </p:cNvPr>
          <p:cNvGrpSpPr/>
          <p:nvPr/>
        </p:nvGrpSpPr>
        <p:grpSpPr bwMode="gray">
          <a:xfrm>
            <a:off x="930695" y="3422747"/>
            <a:ext cx="3315412" cy="2154309"/>
            <a:chOff x="474249" y="4648146"/>
            <a:chExt cx="3420000" cy="2154309"/>
          </a:xfrm>
        </p:grpSpPr>
        <p:sp>
          <p:nvSpPr>
            <p:cNvPr id="1649" name="Text Box 13">
              <a:extLst>
                <a:ext uri="{FF2B5EF4-FFF2-40B4-BE49-F238E27FC236}">
                  <a16:creationId xmlns:a16="http://schemas.microsoft.com/office/drawing/2014/main" id="{639E4B2A-4E5D-CA40-A5E2-1FEBFD93CD16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540000" y="4648146"/>
              <a:ext cx="3240000" cy="8280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0" rIns="0" bIns="0">
              <a:noAutofit/>
            </a:bodyPr>
            <a:lstStyle/>
            <a:p>
              <a:pPr defTabSz="794889">
                <a:lnSpc>
                  <a:spcPct val="90000"/>
                </a:lnSpc>
                <a:spcAft>
                  <a:spcPts val="1000"/>
                </a:spcAft>
              </a:pPr>
              <a:r>
                <a:rPr lang="en-US" sz="2300" dirty="0">
                  <a:solidFill>
                    <a:schemeClr val="accent1">
                      <a:lumMod val="50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#3</a:t>
              </a:r>
            </a:p>
            <a:p>
              <a:pPr defTabSz="794889">
                <a:lnSpc>
                  <a:spcPct val="90000"/>
                </a:lnSpc>
                <a:spcAft>
                  <a:spcPts val="1000"/>
                </a:spcAft>
              </a:pPr>
              <a:r>
                <a:rPr lang="en-US" sz="1600" dirty="0" err="1"/>
                <a:t>Propunerea</a:t>
              </a:r>
              <a:endParaRPr lang="en-US" sz="1600" dirty="0"/>
            </a:p>
            <a:p>
              <a:pPr marL="285750" indent="-285750" defTabSz="794889">
                <a:lnSpc>
                  <a:spcPct val="90000"/>
                </a:lnSpc>
                <a:spcAft>
                  <a:spcPts val="400"/>
                </a:spcAft>
                <a:buFont typeface="Wingdings" pitchFamily="2" charset="2"/>
                <a:buChar char="§"/>
              </a:pPr>
              <a:r>
                <a:rPr lang="en-US" sz="1600" dirty="0"/>
                <a:t>setului de IDD </a:t>
              </a:r>
              <a:r>
                <a:rPr lang="en-US" sz="1600" dirty="0" err="1"/>
                <a:t>pentru</a:t>
              </a:r>
              <a:r>
                <a:rPr lang="en-US" sz="1600" dirty="0"/>
                <a:t> </a:t>
              </a:r>
              <a:r>
                <a:rPr lang="en-US" sz="1600" dirty="0" err="1"/>
                <a:t>monitorizarea</a:t>
              </a:r>
              <a:r>
                <a:rPr lang="en-US" sz="1600" dirty="0"/>
                <a:t>   </a:t>
              </a:r>
              <a:r>
                <a:rPr lang="en-US" sz="1600" dirty="0" err="1"/>
                <a:t>implementării</a:t>
              </a:r>
              <a:r>
                <a:rPr lang="en-US" sz="1600" dirty="0"/>
                <a:t> </a:t>
              </a:r>
              <a:r>
                <a:rPr lang="en-US" sz="1600" dirty="0" err="1"/>
                <a:t>strategiei</a:t>
              </a:r>
              <a:endParaRPr lang="en-US" sz="1600" dirty="0"/>
            </a:p>
            <a:p>
              <a:pPr marL="285750" indent="-285750" defTabSz="794889">
                <a:lnSpc>
                  <a:spcPct val="90000"/>
                </a:lnSpc>
                <a:spcAft>
                  <a:spcPts val="400"/>
                </a:spcAft>
                <a:buFont typeface="Wingdings" pitchFamily="2" charset="2"/>
                <a:buChar char="§"/>
              </a:pPr>
              <a:r>
                <a:rPr lang="en-US" sz="1600" dirty="0" err="1"/>
                <a:t>nivelului</a:t>
              </a:r>
              <a:r>
                <a:rPr lang="en-US" sz="1600" dirty="0"/>
                <a:t> </a:t>
              </a:r>
              <a:r>
                <a:rPr lang="en-US" sz="1600" dirty="0" err="1"/>
                <a:t>indicatorilor</a:t>
              </a:r>
              <a:r>
                <a:rPr lang="en-US" sz="1600" dirty="0"/>
                <a:t> </a:t>
              </a:r>
            </a:p>
            <a:p>
              <a:pPr marL="285750" indent="-285750" defTabSz="794889">
                <a:lnSpc>
                  <a:spcPct val="90000"/>
                </a:lnSpc>
                <a:spcAft>
                  <a:spcPts val="400"/>
                </a:spcAft>
                <a:buFont typeface="Wingdings" pitchFamily="2" charset="2"/>
                <a:buChar char="§"/>
              </a:pPr>
              <a:r>
                <a:rPr lang="en-US" sz="1600" dirty="0" err="1"/>
                <a:t>dimensiunii</a:t>
              </a:r>
              <a:r>
                <a:rPr lang="en-US" sz="1600" dirty="0"/>
                <a:t> din care </a:t>
              </a:r>
              <a:r>
                <a:rPr lang="en-US" sz="1600" dirty="0" err="1"/>
                <a:t>fac</a:t>
              </a:r>
              <a:r>
                <a:rPr lang="en-US" sz="1600" dirty="0"/>
                <a:t> </a:t>
              </a:r>
              <a:r>
                <a:rPr lang="en-US" sz="1600" dirty="0" err="1"/>
                <a:t>parte</a:t>
              </a:r>
              <a:endParaRPr lang="en-US" sz="1600" dirty="0"/>
            </a:p>
            <a:p>
              <a:pPr defTabSz="794889">
                <a:lnSpc>
                  <a:spcPct val="90000"/>
                </a:lnSpc>
                <a:spcAft>
                  <a:spcPts val="1000"/>
                </a:spcAft>
              </a:pPr>
              <a:endPara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defTabSz="794889">
                <a:lnSpc>
                  <a:spcPct val="90000"/>
                </a:lnSpc>
                <a:spcAft>
                  <a:spcPts val="1000"/>
                </a:spcAft>
              </a:pPr>
              <a:endPara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cxnSp>
          <p:nvCxnSpPr>
            <p:cNvPr id="1650" name="Gerade Verbindung 25">
              <a:extLst>
                <a:ext uri="{FF2B5EF4-FFF2-40B4-BE49-F238E27FC236}">
                  <a16:creationId xmlns:a16="http://schemas.microsoft.com/office/drawing/2014/main" id="{AD3CCD10-D961-E741-98B9-8E16729634EF}"/>
                </a:ext>
              </a:extLst>
            </p:cNvPr>
            <p:cNvCxnSpPr/>
            <p:nvPr/>
          </p:nvCxnSpPr>
          <p:spPr bwMode="gray">
            <a:xfrm>
              <a:off x="474249" y="6802455"/>
              <a:ext cx="3420000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</p:spPr>
        </p:cxnSp>
      </p:grpSp>
      <p:grpSp>
        <p:nvGrpSpPr>
          <p:cNvPr id="1651" name="Group 1650">
            <a:extLst>
              <a:ext uri="{FF2B5EF4-FFF2-40B4-BE49-F238E27FC236}">
                <a16:creationId xmlns:a16="http://schemas.microsoft.com/office/drawing/2014/main" id="{6EA21C5B-9100-ED42-B736-D35559B3FDBC}"/>
              </a:ext>
            </a:extLst>
          </p:cNvPr>
          <p:cNvGrpSpPr/>
          <p:nvPr/>
        </p:nvGrpSpPr>
        <p:grpSpPr bwMode="gray">
          <a:xfrm>
            <a:off x="7915926" y="1458035"/>
            <a:ext cx="3352033" cy="1273362"/>
            <a:chOff x="540000" y="4648146"/>
            <a:chExt cx="3457776" cy="1273362"/>
          </a:xfrm>
        </p:grpSpPr>
        <p:sp>
          <p:nvSpPr>
            <p:cNvPr id="1652" name="Text Box 13">
              <a:extLst>
                <a:ext uri="{FF2B5EF4-FFF2-40B4-BE49-F238E27FC236}">
                  <a16:creationId xmlns:a16="http://schemas.microsoft.com/office/drawing/2014/main" id="{7346DDB0-446D-D642-AFFD-351E56F00923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540000" y="4648146"/>
              <a:ext cx="3240000" cy="8280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0" rIns="0" bIns="0">
              <a:noAutofit/>
            </a:bodyPr>
            <a:lstStyle/>
            <a:p>
              <a:pPr algn="r" defTabSz="794889">
                <a:lnSpc>
                  <a:spcPct val="90000"/>
                </a:lnSpc>
                <a:spcAft>
                  <a:spcPts val="1000"/>
                </a:spcAft>
              </a:pPr>
              <a:r>
                <a:rPr lang="en-US" sz="2300" dirty="0">
                  <a:solidFill>
                    <a:schemeClr val="accent1">
                      <a:lumMod val="50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#4</a:t>
              </a:r>
            </a:p>
            <a:p>
              <a:pPr algn="r" defTabSz="794889">
                <a:lnSpc>
                  <a:spcPct val="90000"/>
                </a:lnSpc>
                <a:spcAft>
                  <a:spcPts val="1000"/>
                </a:spcAft>
              </a:pPr>
              <a:r>
                <a:rPr lang="en-US" sz="1600" dirty="0" err="1"/>
                <a:t>Analiza</a:t>
              </a:r>
              <a:r>
                <a:rPr lang="en-US" sz="1600" dirty="0"/>
                <a:t> </a:t>
              </a:r>
              <a:r>
                <a:rPr lang="en-US" sz="1600" dirty="0" err="1"/>
                <a:t>capacităţii</a:t>
              </a:r>
              <a:r>
                <a:rPr lang="en-US" sz="1600" dirty="0"/>
                <a:t> </a:t>
              </a:r>
              <a:r>
                <a:rPr lang="en-US" sz="1600" dirty="0" err="1"/>
                <a:t>Sistemului</a:t>
              </a:r>
              <a:r>
                <a:rPr lang="en-US" sz="1600" dirty="0"/>
                <a:t> Statistic </a:t>
              </a:r>
              <a:r>
                <a:rPr lang="en-US" sz="1600" dirty="0" err="1"/>
                <a:t>Naţional</a:t>
              </a:r>
              <a:r>
                <a:rPr lang="en-US" sz="1600" dirty="0"/>
                <a:t> de a produce/</a:t>
              </a:r>
              <a:r>
                <a:rPr lang="en-US" sz="1600" dirty="0" err="1"/>
                <a:t>furniza</a:t>
              </a:r>
              <a:r>
                <a:rPr lang="en-US" sz="1600" dirty="0"/>
                <a:t> </a:t>
              </a:r>
              <a:r>
                <a:rPr lang="en-US" sz="1600" dirty="0" err="1"/>
                <a:t>indicatori</a:t>
              </a:r>
              <a:endParaRPr lang="en-US" sz="1600" dirty="0"/>
            </a:p>
            <a:p>
              <a:pPr algn="r" defTabSz="794889">
                <a:lnSpc>
                  <a:spcPct val="90000"/>
                </a:lnSpc>
                <a:spcAft>
                  <a:spcPts val="1000"/>
                </a:spcAft>
              </a:pPr>
              <a:endPara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algn="r" defTabSz="794889">
                <a:lnSpc>
                  <a:spcPct val="90000"/>
                </a:lnSpc>
                <a:spcAft>
                  <a:spcPts val="1000"/>
                </a:spcAft>
              </a:pPr>
              <a:endPara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algn="r" defTabSz="794889">
                <a:lnSpc>
                  <a:spcPct val="90000"/>
                </a:lnSpc>
                <a:spcAft>
                  <a:spcPts val="1000"/>
                </a:spcAft>
              </a:pPr>
              <a:endPara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cxnSp>
          <p:nvCxnSpPr>
            <p:cNvPr id="1653" name="Gerade Verbindung 25">
              <a:extLst>
                <a:ext uri="{FF2B5EF4-FFF2-40B4-BE49-F238E27FC236}">
                  <a16:creationId xmlns:a16="http://schemas.microsoft.com/office/drawing/2014/main" id="{7E7706D9-9708-7F45-A4D1-A0B9026A558F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839077" y="5921508"/>
              <a:ext cx="3158699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</p:spPr>
        </p:cxnSp>
      </p:grpSp>
      <p:grpSp>
        <p:nvGrpSpPr>
          <p:cNvPr id="1654" name="Group 1653">
            <a:extLst>
              <a:ext uri="{FF2B5EF4-FFF2-40B4-BE49-F238E27FC236}">
                <a16:creationId xmlns:a16="http://schemas.microsoft.com/office/drawing/2014/main" id="{DEC757B3-1CEB-2941-8868-18CF7952E046}"/>
              </a:ext>
            </a:extLst>
          </p:cNvPr>
          <p:cNvGrpSpPr/>
          <p:nvPr/>
        </p:nvGrpSpPr>
        <p:grpSpPr bwMode="gray">
          <a:xfrm>
            <a:off x="8167692" y="3087395"/>
            <a:ext cx="3441792" cy="1072640"/>
            <a:chOff x="540000" y="4648146"/>
            <a:chExt cx="3550367" cy="1072640"/>
          </a:xfrm>
        </p:grpSpPr>
        <p:sp>
          <p:nvSpPr>
            <p:cNvPr id="1655" name="Text Box 13">
              <a:extLst>
                <a:ext uri="{FF2B5EF4-FFF2-40B4-BE49-F238E27FC236}">
                  <a16:creationId xmlns:a16="http://schemas.microsoft.com/office/drawing/2014/main" id="{A7C85775-F8EE-0C40-8A78-1EC6F727B9F3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540000" y="4648146"/>
              <a:ext cx="3240000" cy="8280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0" rIns="0" bIns="0">
              <a:noAutofit/>
            </a:bodyPr>
            <a:lstStyle/>
            <a:p>
              <a:pPr algn="r" defTabSz="794889">
                <a:lnSpc>
                  <a:spcPct val="90000"/>
                </a:lnSpc>
                <a:spcAft>
                  <a:spcPts val="1000"/>
                </a:spcAft>
              </a:pPr>
              <a:r>
                <a:rPr lang="en-US" sz="2300" dirty="0">
                  <a:solidFill>
                    <a:schemeClr val="accent1">
                      <a:lumMod val="50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#5</a:t>
              </a:r>
            </a:p>
            <a:p>
              <a:pPr algn="r" defTabSz="794889">
                <a:lnSpc>
                  <a:spcPct val="90000"/>
                </a:lnSpc>
                <a:spcAft>
                  <a:spcPts val="1000"/>
                </a:spcAft>
              </a:pPr>
              <a:r>
                <a:rPr lang="en-US" sz="1600" dirty="0" err="1"/>
                <a:t>Identificarea</a:t>
              </a:r>
              <a:r>
                <a:rPr lang="en-US" sz="1600" dirty="0"/>
                <a:t> </a:t>
              </a:r>
              <a:r>
                <a:rPr lang="en-US" sz="1600" dirty="0" err="1"/>
                <a:t>disponibilităţii</a:t>
              </a:r>
              <a:r>
                <a:rPr lang="en-US" sz="1600" dirty="0"/>
                <a:t> </a:t>
              </a:r>
              <a:r>
                <a:rPr lang="en-US" sz="1600" dirty="0" err="1"/>
                <a:t>datelor</a:t>
              </a:r>
              <a:r>
                <a:rPr lang="en-US" sz="1600" dirty="0"/>
                <a:t> la </a:t>
              </a:r>
              <a:r>
                <a:rPr lang="en-US" sz="1600" dirty="0" err="1"/>
                <a:t>nivel</a:t>
              </a:r>
              <a:r>
                <a:rPr lang="en-US" sz="1600" dirty="0"/>
                <a:t> INS </a:t>
              </a:r>
              <a:r>
                <a:rPr lang="en-US" sz="1600" dirty="0" err="1"/>
                <a:t>şi</a:t>
              </a:r>
              <a:r>
                <a:rPr lang="en-US" sz="1600" dirty="0"/>
                <a:t> la </a:t>
              </a:r>
              <a:r>
                <a:rPr lang="en-US" sz="1600" dirty="0" err="1"/>
                <a:t>nivel</a:t>
              </a:r>
              <a:r>
                <a:rPr lang="en-US" sz="1600" dirty="0"/>
                <a:t> </a:t>
              </a:r>
              <a:r>
                <a:rPr lang="en-US" sz="1600" dirty="0" err="1"/>
                <a:t>instituţional</a:t>
              </a:r>
              <a:endParaRPr lang="en-US" sz="1600" dirty="0"/>
            </a:p>
            <a:p>
              <a:pPr algn="r" defTabSz="794889">
                <a:lnSpc>
                  <a:spcPct val="90000"/>
                </a:lnSpc>
                <a:spcAft>
                  <a:spcPts val="1000"/>
                </a:spcAft>
              </a:pPr>
              <a:endPara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algn="r" defTabSz="794889">
                <a:lnSpc>
                  <a:spcPct val="90000"/>
                </a:lnSpc>
                <a:spcAft>
                  <a:spcPts val="1000"/>
                </a:spcAft>
              </a:pPr>
              <a:endPara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algn="r" defTabSz="794889">
                <a:lnSpc>
                  <a:spcPct val="90000"/>
                </a:lnSpc>
                <a:spcAft>
                  <a:spcPts val="1000"/>
                </a:spcAft>
              </a:pPr>
              <a:endPara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algn="r" defTabSz="794889">
                <a:lnSpc>
                  <a:spcPct val="90000"/>
                </a:lnSpc>
                <a:spcAft>
                  <a:spcPts val="1000"/>
                </a:spcAft>
              </a:pPr>
              <a:endPara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cxnSp>
          <p:nvCxnSpPr>
            <p:cNvPr id="1656" name="Gerade Verbindung 25">
              <a:extLst>
                <a:ext uri="{FF2B5EF4-FFF2-40B4-BE49-F238E27FC236}">
                  <a16:creationId xmlns:a16="http://schemas.microsoft.com/office/drawing/2014/main" id="{5CFAAA07-CB9C-D44C-8851-60880162AC62}"/>
                </a:ext>
              </a:extLst>
            </p:cNvPr>
            <p:cNvCxnSpPr/>
            <p:nvPr/>
          </p:nvCxnSpPr>
          <p:spPr bwMode="gray">
            <a:xfrm>
              <a:off x="670367" y="5720786"/>
              <a:ext cx="3420000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</p:spPr>
        </p:cxnSp>
      </p:grpSp>
      <p:grpSp>
        <p:nvGrpSpPr>
          <p:cNvPr id="1657" name="Group 1656">
            <a:extLst>
              <a:ext uri="{FF2B5EF4-FFF2-40B4-BE49-F238E27FC236}">
                <a16:creationId xmlns:a16="http://schemas.microsoft.com/office/drawing/2014/main" id="{C6B95EAC-99C7-C642-AAB2-7D32F114DE37}"/>
              </a:ext>
            </a:extLst>
          </p:cNvPr>
          <p:cNvGrpSpPr/>
          <p:nvPr/>
        </p:nvGrpSpPr>
        <p:grpSpPr bwMode="gray">
          <a:xfrm>
            <a:off x="7586764" y="4547958"/>
            <a:ext cx="3441792" cy="1072640"/>
            <a:chOff x="540000" y="4648146"/>
            <a:chExt cx="3550367" cy="1072640"/>
          </a:xfrm>
        </p:grpSpPr>
        <p:sp>
          <p:nvSpPr>
            <p:cNvPr id="1658" name="Text Box 13">
              <a:extLst>
                <a:ext uri="{FF2B5EF4-FFF2-40B4-BE49-F238E27FC236}">
                  <a16:creationId xmlns:a16="http://schemas.microsoft.com/office/drawing/2014/main" id="{DAD14652-6433-F448-891A-033F4E7E906F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540000" y="4648146"/>
              <a:ext cx="3240000" cy="8280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0" rIns="0" bIns="0">
              <a:noAutofit/>
            </a:bodyPr>
            <a:lstStyle/>
            <a:p>
              <a:pPr algn="r" defTabSz="794889">
                <a:lnSpc>
                  <a:spcPct val="90000"/>
                </a:lnSpc>
                <a:spcAft>
                  <a:spcPts val="1000"/>
                </a:spcAft>
              </a:pPr>
              <a:r>
                <a:rPr lang="en-US" sz="2300" dirty="0">
                  <a:solidFill>
                    <a:schemeClr val="accent1">
                      <a:lumMod val="50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#6</a:t>
              </a:r>
            </a:p>
            <a:p>
              <a:pPr algn="r" defTabSz="794889">
                <a:lnSpc>
                  <a:spcPct val="90000"/>
                </a:lnSpc>
                <a:spcAft>
                  <a:spcPts val="1000"/>
                </a:spcAft>
              </a:pPr>
              <a:r>
                <a:rPr lang="en-US" sz="1600" dirty="0" err="1"/>
                <a:t>Stabilirea</a:t>
              </a:r>
              <a:r>
                <a:rPr lang="en-US" sz="1600" dirty="0"/>
                <a:t> </a:t>
              </a:r>
              <a:r>
                <a:rPr lang="en-US" sz="1600" dirty="0" err="1"/>
                <a:t>gradului</a:t>
              </a:r>
              <a:r>
                <a:rPr lang="en-US" sz="1600" dirty="0"/>
                <a:t> de </a:t>
              </a:r>
              <a:r>
                <a:rPr lang="en-US" sz="1600" dirty="0" err="1"/>
                <a:t>disponibilitate</a:t>
              </a:r>
              <a:r>
                <a:rPr lang="en-US" sz="1600" dirty="0"/>
                <a:t> al </a:t>
              </a:r>
              <a:r>
                <a:rPr lang="en-US" sz="1600" dirty="0" err="1"/>
                <a:t>indicatorilor</a:t>
              </a:r>
              <a:r>
                <a:rPr lang="en-US" sz="1600" dirty="0"/>
                <a:t> (I, II, III)</a:t>
              </a:r>
            </a:p>
          </p:txBody>
        </p:sp>
        <p:cxnSp>
          <p:nvCxnSpPr>
            <p:cNvPr id="1659" name="Gerade Verbindung 25">
              <a:extLst>
                <a:ext uri="{FF2B5EF4-FFF2-40B4-BE49-F238E27FC236}">
                  <a16:creationId xmlns:a16="http://schemas.microsoft.com/office/drawing/2014/main" id="{91C5D9F2-85A5-9445-8FE3-1EF6D1ED6706}"/>
                </a:ext>
              </a:extLst>
            </p:cNvPr>
            <p:cNvCxnSpPr/>
            <p:nvPr/>
          </p:nvCxnSpPr>
          <p:spPr bwMode="gray">
            <a:xfrm>
              <a:off x="670367" y="5720786"/>
              <a:ext cx="3420000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</p:spPr>
        </p:cxnSp>
      </p:grpSp>
      <p:sp>
        <p:nvSpPr>
          <p:cNvPr id="1661" name="Text Box 13">
            <a:extLst>
              <a:ext uri="{FF2B5EF4-FFF2-40B4-BE49-F238E27FC236}">
                <a16:creationId xmlns:a16="http://schemas.microsoft.com/office/drawing/2014/main" id="{9B708B28-CD4D-B141-A794-65751A225870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4771631" y="5660867"/>
            <a:ext cx="3140916" cy="828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0" tIns="0" rIns="0" bIns="0">
            <a:noAutofit/>
          </a:bodyPr>
          <a:lstStyle/>
          <a:p>
            <a:pPr algn="ctr" defTabSz="794889">
              <a:lnSpc>
                <a:spcPct val="90000"/>
              </a:lnSpc>
              <a:spcAft>
                <a:spcPts val="1000"/>
              </a:spcAft>
            </a:pPr>
            <a:r>
              <a:rPr lang="en-US" sz="23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#7</a:t>
            </a:r>
          </a:p>
          <a:p>
            <a:pPr algn="ctr" defTabSz="794889">
              <a:lnSpc>
                <a:spcPct val="90000"/>
              </a:lnSpc>
              <a:spcAft>
                <a:spcPts val="1000"/>
              </a:spcAft>
            </a:pPr>
            <a:r>
              <a:rPr lang="en-US" sz="1600" dirty="0" err="1"/>
              <a:t>Identificarea</a:t>
            </a:r>
            <a:r>
              <a:rPr lang="en-US" sz="1600" dirty="0"/>
              <a:t> </a:t>
            </a:r>
            <a:r>
              <a:rPr lang="en-US" sz="1600" dirty="0" err="1"/>
              <a:t>indicatorilor</a:t>
            </a:r>
            <a:r>
              <a:rPr lang="en-US" sz="1600" dirty="0"/>
              <a:t> proxy </a:t>
            </a:r>
            <a:r>
              <a:rPr lang="en-US" sz="1600" dirty="0" err="1"/>
              <a:t>pentru</a:t>
            </a:r>
            <a:r>
              <a:rPr lang="en-US" sz="1600" dirty="0"/>
              <a:t> </a:t>
            </a:r>
            <a:r>
              <a:rPr lang="en-US" sz="1600" dirty="0" err="1"/>
              <a:t>indicatorii</a:t>
            </a:r>
            <a:r>
              <a:rPr lang="en-US" sz="1600" dirty="0"/>
              <a:t> </a:t>
            </a:r>
            <a:r>
              <a:rPr lang="en-US" sz="1600" dirty="0" err="1"/>
              <a:t>lipsă</a:t>
            </a:r>
            <a:endParaRPr lang="en-US" sz="1600" dirty="0"/>
          </a:p>
        </p:txBody>
      </p:sp>
      <p:sp>
        <p:nvSpPr>
          <p:cNvPr id="826" name="Rectangle 825">
            <a:extLst>
              <a:ext uri="{FF2B5EF4-FFF2-40B4-BE49-F238E27FC236}">
                <a16:creationId xmlns:a16="http://schemas.microsoft.com/office/drawing/2014/main" id="{9A395C13-0029-2143-B82A-4DA04F48C197}"/>
              </a:ext>
            </a:extLst>
          </p:cNvPr>
          <p:cNvSpPr/>
          <p:nvPr/>
        </p:nvSpPr>
        <p:spPr>
          <a:xfrm>
            <a:off x="336176" y="2432709"/>
            <a:ext cx="3571281" cy="8418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>
              <a:lnSpc>
                <a:spcPct val="90000"/>
              </a:lnSpc>
              <a:spcAft>
                <a:spcPts val="1000"/>
              </a:spcAft>
            </a:pPr>
            <a:endParaRPr lang="ro-RO" dirty="0" err="1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2FD1C16-D542-8E49-B708-801B8D3ED9D9}"/>
              </a:ext>
            </a:extLst>
          </p:cNvPr>
          <p:cNvSpPr txBox="1"/>
          <p:nvPr/>
        </p:nvSpPr>
        <p:spPr>
          <a:xfrm>
            <a:off x="564776" y="1492116"/>
            <a:ext cx="418919" cy="49754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90000"/>
              </a:lnSpc>
              <a:spcAft>
                <a:spcPts val="1000"/>
              </a:spcAft>
            </a:pPr>
            <a:r>
              <a:rPr lang="ro-RO" sz="2800" dirty="0">
                <a:solidFill>
                  <a:srgbClr val="00B050"/>
                </a:solidFill>
              </a:rPr>
              <a:t>✔️</a:t>
            </a:r>
          </a:p>
        </p:txBody>
      </p:sp>
      <p:sp>
        <p:nvSpPr>
          <p:cNvPr id="828" name="TextBox 827">
            <a:extLst>
              <a:ext uri="{FF2B5EF4-FFF2-40B4-BE49-F238E27FC236}">
                <a16:creationId xmlns:a16="http://schemas.microsoft.com/office/drawing/2014/main" id="{6A75AC91-53C4-4E27-8652-25227A8EE92C}"/>
              </a:ext>
            </a:extLst>
          </p:cNvPr>
          <p:cNvSpPr txBox="1"/>
          <p:nvPr/>
        </p:nvSpPr>
        <p:spPr>
          <a:xfrm>
            <a:off x="504286" y="2437919"/>
            <a:ext cx="418919" cy="49754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90000"/>
              </a:lnSpc>
              <a:spcAft>
                <a:spcPts val="1000"/>
              </a:spcAft>
            </a:pPr>
            <a:r>
              <a:rPr lang="ro-RO" sz="2800" dirty="0">
                <a:solidFill>
                  <a:srgbClr val="00B050"/>
                </a:solidFill>
              </a:rPr>
              <a:t>✔️</a:t>
            </a:r>
          </a:p>
        </p:txBody>
      </p:sp>
      <p:sp>
        <p:nvSpPr>
          <p:cNvPr id="829" name="TextBox 828">
            <a:extLst>
              <a:ext uri="{FF2B5EF4-FFF2-40B4-BE49-F238E27FC236}">
                <a16:creationId xmlns:a16="http://schemas.microsoft.com/office/drawing/2014/main" id="{FEE67DA0-8826-4A94-A28F-1667A5ED8ED8}"/>
              </a:ext>
            </a:extLst>
          </p:cNvPr>
          <p:cNvSpPr txBox="1"/>
          <p:nvPr/>
        </p:nvSpPr>
        <p:spPr>
          <a:xfrm>
            <a:off x="495660" y="3389940"/>
            <a:ext cx="418919" cy="49754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90000"/>
              </a:lnSpc>
              <a:spcAft>
                <a:spcPts val="1000"/>
              </a:spcAft>
            </a:pPr>
            <a:r>
              <a:rPr lang="ro-RO" sz="2800" dirty="0">
                <a:solidFill>
                  <a:srgbClr val="00B050"/>
                </a:solidFill>
              </a:rPr>
              <a:t>✔️</a:t>
            </a:r>
          </a:p>
        </p:txBody>
      </p:sp>
      <p:sp>
        <p:nvSpPr>
          <p:cNvPr id="830" name="TextBox 829">
            <a:extLst>
              <a:ext uri="{FF2B5EF4-FFF2-40B4-BE49-F238E27FC236}">
                <a16:creationId xmlns:a16="http://schemas.microsoft.com/office/drawing/2014/main" id="{249A1AB2-1DB8-4F34-A84E-4C026F6E7BDE}"/>
              </a:ext>
            </a:extLst>
          </p:cNvPr>
          <p:cNvSpPr txBox="1"/>
          <p:nvPr/>
        </p:nvSpPr>
        <p:spPr>
          <a:xfrm>
            <a:off x="10293580" y="1417767"/>
            <a:ext cx="418919" cy="49754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90000"/>
              </a:lnSpc>
              <a:spcAft>
                <a:spcPts val="1000"/>
              </a:spcAft>
            </a:pPr>
            <a:r>
              <a:rPr lang="ro-RO" sz="2800" dirty="0">
                <a:solidFill>
                  <a:srgbClr val="00B050"/>
                </a:solidFill>
              </a:rPr>
              <a:t>✔️</a:t>
            </a:r>
          </a:p>
        </p:txBody>
      </p:sp>
      <p:sp>
        <p:nvSpPr>
          <p:cNvPr id="831" name="TextBox 830">
            <a:extLst>
              <a:ext uri="{FF2B5EF4-FFF2-40B4-BE49-F238E27FC236}">
                <a16:creationId xmlns:a16="http://schemas.microsoft.com/office/drawing/2014/main" id="{0F3ABA47-E458-4C92-8962-952DC1D3EB4B}"/>
              </a:ext>
            </a:extLst>
          </p:cNvPr>
          <p:cNvSpPr txBox="1"/>
          <p:nvPr/>
        </p:nvSpPr>
        <p:spPr>
          <a:xfrm>
            <a:off x="10503039" y="2989630"/>
            <a:ext cx="418919" cy="49754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90000"/>
              </a:lnSpc>
              <a:spcAft>
                <a:spcPts val="1000"/>
              </a:spcAft>
            </a:pPr>
            <a:r>
              <a:rPr lang="ro-RO" sz="2800" dirty="0">
                <a:solidFill>
                  <a:srgbClr val="00B050"/>
                </a:solidFill>
              </a:rPr>
              <a:t>✔️</a:t>
            </a:r>
          </a:p>
        </p:txBody>
      </p:sp>
      <p:sp>
        <p:nvSpPr>
          <p:cNvPr id="832" name="TextBox 831">
            <a:extLst>
              <a:ext uri="{FF2B5EF4-FFF2-40B4-BE49-F238E27FC236}">
                <a16:creationId xmlns:a16="http://schemas.microsoft.com/office/drawing/2014/main" id="{9514C3E1-ED5D-4B57-A107-56C62E045B63}"/>
              </a:ext>
            </a:extLst>
          </p:cNvPr>
          <p:cNvSpPr txBox="1"/>
          <p:nvPr/>
        </p:nvSpPr>
        <p:spPr>
          <a:xfrm>
            <a:off x="9984129" y="4471848"/>
            <a:ext cx="418919" cy="49754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90000"/>
              </a:lnSpc>
              <a:spcAft>
                <a:spcPts val="1000"/>
              </a:spcAft>
            </a:pPr>
            <a:r>
              <a:rPr lang="ro-RO" sz="2800" dirty="0">
                <a:solidFill>
                  <a:srgbClr val="00B050"/>
                </a:solidFill>
              </a:rPr>
              <a:t>✔️</a:t>
            </a:r>
          </a:p>
        </p:txBody>
      </p:sp>
      <p:sp>
        <p:nvSpPr>
          <p:cNvPr id="834" name="Arrow: Right 833">
            <a:extLst>
              <a:ext uri="{FF2B5EF4-FFF2-40B4-BE49-F238E27FC236}">
                <a16:creationId xmlns:a16="http://schemas.microsoft.com/office/drawing/2014/main" id="{896AD58B-2BF0-4361-94E9-5C60AB6D23D9}"/>
              </a:ext>
            </a:extLst>
          </p:cNvPr>
          <p:cNvSpPr/>
          <p:nvPr/>
        </p:nvSpPr>
        <p:spPr>
          <a:xfrm>
            <a:off x="5792917" y="5714855"/>
            <a:ext cx="347126" cy="175299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>
              <a:lnSpc>
                <a:spcPct val="90000"/>
              </a:lnSpc>
              <a:spcAft>
                <a:spcPts val="1000"/>
              </a:spcAft>
            </a:pPr>
            <a:endParaRPr lang="en-GB" dirty="0" err="1"/>
          </a:p>
        </p:txBody>
      </p:sp>
    </p:spTree>
    <p:extLst>
      <p:ext uri="{BB962C8B-B14F-4D97-AF65-F5344CB8AC3E}">
        <p14:creationId xmlns:p14="http://schemas.microsoft.com/office/powerpoint/2010/main" val="1241007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A56ED84-EB1B-3747-906D-D64C19C6FBB9}"/>
              </a:ext>
            </a:extLst>
          </p:cNvPr>
          <p:cNvSpPr/>
          <p:nvPr/>
        </p:nvSpPr>
        <p:spPr>
          <a:xfrm>
            <a:off x="0" y="0"/>
            <a:ext cx="11028556" cy="1038785"/>
          </a:xfrm>
          <a:prstGeom prst="rect">
            <a:avLst/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>
              <a:lnSpc>
                <a:spcPct val="90000"/>
              </a:lnSpc>
              <a:spcAft>
                <a:spcPts val="1000"/>
              </a:spcAft>
            </a:pPr>
            <a:endParaRPr lang="ro-RO" dirty="0" err="1"/>
          </a:p>
        </p:txBody>
      </p:sp>
      <p:sp>
        <p:nvSpPr>
          <p:cNvPr id="19" name="Title"/>
          <p:cNvSpPr>
            <a:spLocks noGrp="1"/>
          </p:cNvSpPr>
          <p:nvPr>
            <p:ph type="title"/>
          </p:nvPr>
        </p:nvSpPr>
        <p:spPr bwMode="gray">
          <a:xfrm>
            <a:off x="229478" y="67099"/>
            <a:ext cx="11109600" cy="1080000"/>
          </a:xfrm>
        </p:spPr>
        <p:txBody>
          <a:bodyPr/>
          <a:lstStyle/>
          <a:p>
            <a:r>
              <a:rPr lang="en-US" sz="3200" dirty="0"/>
              <a:t>DISEMINARE DATE</a:t>
            </a:r>
          </a:p>
        </p:txBody>
      </p:sp>
      <p:sp>
        <p:nvSpPr>
          <p:cNvPr id="22" name="Subtitle"/>
          <p:cNvSpPr>
            <a:spLocks noGrp="1"/>
          </p:cNvSpPr>
          <p:nvPr>
            <p:ph type="body" sz="quarter" idx="13"/>
          </p:nvPr>
        </p:nvSpPr>
        <p:spPr bwMode="gray">
          <a:xfrm>
            <a:off x="229478" y="607099"/>
            <a:ext cx="11109600" cy="540000"/>
          </a:xfrm>
        </p:spPr>
        <p:txBody>
          <a:bodyPr/>
          <a:lstStyle/>
          <a:p>
            <a:r>
              <a:rPr lang="en-US" dirty="0" err="1">
                <a:solidFill>
                  <a:schemeClr val="tx2">
                    <a:lumMod val="75000"/>
                  </a:schemeClr>
                </a:solidFill>
              </a:rPr>
              <a:t>Subactivităţi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 – A 6</a:t>
            </a:r>
          </a:p>
        </p:txBody>
      </p:sp>
      <p:grpSp>
        <p:nvGrpSpPr>
          <p:cNvPr id="5" name="Group 4"/>
          <p:cNvGrpSpPr/>
          <p:nvPr/>
        </p:nvGrpSpPr>
        <p:grpSpPr bwMode="gray">
          <a:xfrm>
            <a:off x="312033" y="1563971"/>
            <a:ext cx="3678152" cy="1615242"/>
            <a:chOff x="275856" y="1725569"/>
            <a:chExt cx="3678152" cy="1040123"/>
          </a:xfrm>
        </p:grpSpPr>
        <p:sp>
          <p:nvSpPr>
            <p:cNvPr id="48" name="Text Box 13"/>
            <p:cNvSpPr txBox="1">
              <a:spLocks noChangeArrowheads="1"/>
            </p:cNvSpPr>
            <p:nvPr/>
          </p:nvSpPr>
          <p:spPr bwMode="gray">
            <a:xfrm>
              <a:off x="534008" y="1725569"/>
              <a:ext cx="3420000" cy="89660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0" rIns="0" bIns="0">
              <a:noAutofit/>
            </a:bodyPr>
            <a:lstStyle/>
            <a:p>
              <a:pPr defTabSz="794889">
                <a:lnSpc>
                  <a:spcPct val="90000"/>
                </a:lnSpc>
                <a:spcAft>
                  <a:spcPts val="1000"/>
                </a:spcAft>
              </a:pPr>
              <a:r>
                <a:rPr lang="en-US" sz="2300" dirty="0">
                  <a:solidFill>
                    <a:schemeClr val="accent1">
                      <a:lumMod val="50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      #1</a:t>
              </a:r>
              <a:endParaRPr lang="en-US" sz="23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  <a:p>
              <a:pPr defTabSz="794889">
                <a:lnSpc>
                  <a:spcPct val="90000"/>
                </a:lnSpc>
                <a:spcAft>
                  <a:spcPts val="1000"/>
                </a:spcAft>
              </a:pPr>
              <a:r>
                <a:rPr lang="en-US" sz="1600" dirty="0" err="1"/>
                <a:t>Elaborarea</a:t>
              </a:r>
              <a:r>
                <a:rPr lang="en-US" sz="1600" dirty="0"/>
                <a:t> </a:t>
              </a:r>
              <a:r>
                <a:rPr lang="en-US" sz="1600" dirty="0" err="1"/>
                <a:t>cerințelor</a:t>
              </a:r>
              <a:r>
                <a:rPr lang="en-US" sz="1600" dirty="0"/>
                <a:t> pe care </a:t>
              </a:r>
              <a:r>
                <a:rPr lang="en-US" sz="1600" dirty="0" err="1"/>
                <a:t>structurile</a:t>
              </a:r>
              <a:r>
                <a:rPr lang="en-US" sz="1600" dirty="0"/>
                <a:t> de date </a:t>
              </a:r>
              <a:r>
                <a:rPr lang="en-US" sz="1600" dirty="0" err="1"/>
                <a:t>trebuie</a:t>
              </a:r>
              <a:r>
                <a:rPr lang="en-US" sz="1600" dirty="0"/>
                <a:t> </a:t>
              </a:r>
              <a:r>
                <a:rPr lang="en-US" sz="1600" dirty="0" err="1"/>
                <a:t>să</a:t>
              </a:r>
              <a:r>
                <a:rPr lang="en-US" sz="1600" dirty="0"/>
                <a:t> le </a:t>
              </a:r>
              <a:r>
                <a:rPr lang="en-US" sz="1600" dirty="0" err="1"/>
                <a:t>îndeplinească</a:t>
              </a:r>
              <a:r>
                <a:rPr lang="en-US" sz="1600" dirty="0"/>
                <a:t> </a:t>
              </a:r>
              <a:r>
                <a:rPr lang="en-US" sz="1600" dirty="0" err="1"/>
                <a:t>pentru</a:t>
              </a:r>
              <a:r>
                <a:rPr lang="en-US" sz="1600" dirty="0"/>
                <a:t> </a:t>
              </a:r>
              <a:r>
                <a:rPr lang="en-US" sz="1600" dirty="0" err="1"/>
                <a:t>încărcarea</a:t>
              </a:r>
              <a:r>
                <a:rPr lang="en-US" sz="1600" dirty="0"/>
                <a:t> </a:t>
              </a:r>
              <a:r>
                <a:rPr lang="en-US" sz="1600" dirty="0" err="1"/>
                <a:t>interogarea</a:t>
              </a:r>
              <a:r>
                <a:rPr lang="en-US" sz="1600" dirty="0"/>
                <a:t> </a:t>
              </a:r>
              <a:r>
                <a:rPr lang="en-US" sz="1600" dirty="0" err="1"/>
                <a:t>indicatorilor</a:t>
              </a:r>
              <a:r>
                <a:rPr lang="en-US" sz="1600" dirty="0"/>
                <a:t> </a:t>
              </a:r>
              <a:r>
                <a:rPr lang="en-US" sz="1600" dirty="0" err="1"/>
                <a:t>după</a:t>
              </a:r>
              <a:r>
                <a:rPr lang="en-US" sz="1600" dirty="0"/>
                <a:t> </a:t>
              </a:r>
              <a:r>
                <a:rPr lang="en-US" sz="1600" dirty="0" err="1"/>
                <a:t>diferite</a:t>
              </a:r>
              <a:r>
                <a:rPr lang="en-US" sz="1600" dirty="0"/>
                <a:t> </a:t>
              </a:r>
              <a:r>
                <a:rPr lang="en-US" sz="1600" dirty="0" err="1"/>
                <a:t>criterii</a:t>
              </a:r>
              <a:endParaRPr lang="en-US" sz="1600" dirty="0"/>
            </a:p>
          </p:txBody>
        </p:sp>
        <p:cxnSp>
          <p:nvCxnSpPr>
            <p:cNvPr id="50" name="Gerade Verbindung 24"/>
            <p:cNvCxnSpPr/>
            <p:nvPr/>
          </p:nvCxnSpPr>
          <p:spPr bwMode="gray">
            <a:xfrm>
              <a:off x="275856" y="2765692"/>
              <a:ext cx="3420000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</p:spPr>
        </p:cxnSp>
      </p:grpSp>
      <p:grpSp>
        <p:nvGrpSpPr>
          <p:cNvPr id="3" name="Group 2"/>
          <p:cNvGrpSpPr/>
          <p:nvPr/>
        </p:nvGrpSpPr>
        <p:grpSpPr bwMode="gray">
          <a:xfrm>
            <a:off x="375215" y="4198308"/>
            <a:ext cx="3488257" cy="1085283"/>
            <a:chOff x="471743" y="4648146"/>
            <a:chExt cx="3488257" cy="863753"/>
          </a:xfrm>
        </p:grpSpPr>
        <p:sp>
          <p:nvSpPr>
            <p:cNvPr id="21" name="Text Box 13"/>
            <p:cNvSpPr txBox="1">
              <a:spLocks noChangeArrowheads="1"/>
            </p:cNvSpPr>
            <p:nvPr/>
          </p:nvSpPr>
          <p:spPr bwMode="gray">
            <a:xfrm>
              <a:off x="471743" y="4648146"/>
              <a:ext cx="3277037" cy="8280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0" rIns="0" bIns="0">
              <a:noAutofit/>
            </a:bodyPr>
            <a:lstStyle/>
            <a:p>
              <a:pPr defTabSz="794889">
                <a:lnSpc>
                  <a:spcPct val="90000"/>
                </a:lnSpc>
                <a:spcAft>
                  <a:spcPts val="1000"/>
                </a:spcAft>
              </a:pPr>
              <a:r>
                <a:rPr lang="en-US" sz="2300" dirty="0">
                  <a:solidFill>
                    <a:schemeClr val="accent1">
                      <a:lumMod val="50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     #2</a:t>
              </a:r>
            </a:p>
            <a:p>
              <a:pPr defTabSz="794889">
                <a:lnSpc>
                  <a:spcPct val="90000"/>
                </a:lnSpc>
                <a:spcAft>
                  <a:spcPts val="1000"/>
                </a:spcAft>
              </a:pPr>
              <a:r>
                <a:rPr lang="it-IT" sz="1600" dirty="0"/>
                <a:t>Definirea şi construirea structurilor în care se încarcă indicatorii</a:t>
              </a:r>
              <a:endParaRPr lang="en-US" sz="1600" dirty="0"/>
            </a:p>
          </p:txBody>
        </p:sp>
        <p:cxnSp>
          <p:nvCxnSpPr>
            <p:cNvPr id="23" name="Gerade Verbindung 25"/>
            <p:cNvCxnSpPr/>
            <p:nvPr/>
          </p:nvCxnSpPr>
          <p:spPr bwMode="gray">
            <a:xfrm>
              <a:off x="540000" y="5511899"/>
              <a:ext cx="3420000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</p:spPr>
        </p:cxnSp>
      </p:grpSp>
      <p:graphicFrame>
        <p:nvGraphicFramePr>
          <p:cNvPr id="36" name="Object 21">
            <a:extLst>
              <a:ext uri="{FF2B5EF4-FFF2-40B4-BE49-F238E27FC236}">
                <a16:creationId xmlns:a16="http://schemas.microsoft.com/office/drawing/2014/main" id="{0621C551-D906-B640-8770-C1151D23A99E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11028556" y="0"/>
          <a:ext cx="1161856" cy="10387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07" name="Photo Editor Photo" r:id="rId4" imgW="3733800" imgH="3733800" progId="MSPhotoEd.3">
                  <p:embed/>
                </p:oleObj>
              </mc:Choice>
              <mc:Fallback>
                <p:oleObj name="Photo Editor Photo" r:id="rId4" imgW="3733800" imgH="3733800" progId="MSPhotoEd.3">
                  <p:embed/>
                  <p:pic>
                    <p:nvPicPr>
                      <p:cNvPr id="36" name="Object 21">
                        <a:extLst>
                          <a:ext uri="{FF2B5EF4-FFF2-40B4-BE49-F238E27FC236}">
                            <a16:creationId xmlns:a16="http://schemas.microsoft.com/office/drawing/2014/main" id="{0621C551-D906-B640-8770-C1151D23A99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28556" y="0"/>
                        <a:ext cx="1161856" cy="103878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" name="Oval 36">
            <a:extLst>
              <a:ext uri="{FF2B5EF4-FFF2-40B4-BE49-F238E27FC236}">
                <a16:creationId xmlns:a16="http://schemas.microsoft.com/office/drawing/2014/main" id="{98C5FC1D-28CA-AD4A-AC18-708FF37944EC}"/>
              </a:ext>
            </a:extLst>
          </p:cNvPr>
          <p:cNvSpPr/>
          <p:nvPr/>
        </p:nvSpPr>
        <p:spPr bwMode="gray">
          <a:xfrm>
            <a:off x="3907457" y="1147099"/>
            <a:ext cx="4298400" cy="4298400"/>
          </a:xfrm>
          <a:prstGeom prst="ellipse">
            <a:avLst/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>
              <a:lnSpc>
                <a:spcPct val="90000"/>
              </a:lnSpc>
              <a:spcAft>
                <a:spcPts val="1000"/>
              </a:spcAft>
            </a:pPr>
            <a:endParaRPr lang="en-US" dirty="0"/>
          </a:p>
        </p:txBody>
      </p:sp>
      <p:grpSp>
        <p:nvGrpSpPr>
          <p:cNvPr id="848" name="Group 5">
            <a:extLst>
              <a:ext uri="{FF2B5EF4-FFF2-40B4-BE49-F238E27FC236}">
                <a16:creationId xmlns:a16="http://schemas.microsoft.com/office/drawing/2014/main" id="{6FC7E35A-3C5C-9247-9505-8DA72981EE94}"/>
              </a:ext>
            </a:extLst>
          </p:cNvPr>
          <p:cNvGrpSpPr>
            <a:grpSpLocks noChangeAspect="1"/>
          </p:cNvGrpSpPr>
          <p:nvPr/>
        </p:nvGrpSpPr>
        <p:grpSpPr bwMode="gray">
          <a:xfrm rot="20838973">
            <a:off x="3983742" y="1512000"/>
            <a:ext cx="3971362" cy="3868006"/>
            <a:chOff x="2435" y="947"/>
            <a:chExt cx="2805" cy="2732"/>
          </a:xfrm>
        </p:grpSpPr>
        <p:grpSp>
          <p:nvGrpSpPr>
            <p:cNvPr id="849" name="Group 206">
              <a:extLst>
                <a:ext uri="{FF2B5EF4-FFF2-40B4-BE49-F238E27FC236}">
                  <a16:creationId xmlns:a16="http://schemas.microsoft.com/office/drawing/2014/main" id="{AC87CA57-B5E0-2A48-B54A-46EC7EB465A9}"/>
                </a:ext>
              </a:extLst>
            </p:cNvPr>
            <p:cNvGrpSpPr>
              <a:grpSpLocks/>
            </p:cNvGrpSpPr>
            <p:nvPr/>
          </p:nvGrpSpPr>
          <p:grpSpPr bwMode="gray">
            <a:xfrm>
              <a:off x="2540" y="947"/>
              <a:ext cx="2661" cy="2635"/>
              <a:chOff x="2540" y="947"/>
              <a:chExt cx="2661" cy="2635"/>
            </a:xfrm>
          </p:grpSpPr>
          <p:sp>
            <p:nvSpPr>
              <p:cNvPr id="1444" name="Freeform 6">
                <a:extLst>
                  <a:ext uri="{FF2B5EF4-FFF2-40B4-BE49-F238E27FC236}">
                    <a16:creationId xmlns:a16="http://schemas.microsoft.com/office/drawing/2014/main" id="{7BF4A7AD-29BC-4B4D-99EE-4ED4988F796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689" y="2138"/>
                <a:ext cx="580" cy="654"/>
              </a:xfrm>
              <a:custGeom>
                <a:avLst/>
                <a:gdLst>
                  <a:gd name="T0" fmla="*/ 481 w 1194"/>
                  <a:gd name="T1" fmla="*/ 1318 h 1346"/>
                  <a:gd name="T2" fmla="*/ 1054 w 1194"/>
                  <a:gd name="T3" fmla="*/ 1143 h 1346"/>
                  <a:gd name="T4" fmla="*/ 1167 w 1194"/>
                  <a:gd name="T5" fmla="*/ 931 h 1346"/>
                  <a:gd name="T6" fmla="*/ 924 w 1194"/>
                  <a:gd name="T7" fmla="*/ 140 h 1346"/>
                  <a:gd name="T8" fmla="*/ 712 w 1194"/>
                  <a:gd name="T9" fmla="*/ 27 h 1346"/>
                  <a:gd name="T10" fmla="*/ 140 w 1194"/>
                  <a:gd name="T11" fmla="*/ 202 h 1346"/>
                  <a:gd name="T12" fmla="*/ 27 w 1194"/>
                  <a:gd name="T13" fmla="*/ 414 h 1346"/>
                  <a:gd name="T14" fmla="*/ 270 w 1194"/>
                  <a:gd name="T15" fmla="*/ 1206 h 1346"/>
                  <a:gd name="T16" fmla="*/ 481 w 1194"/>
                  <a:gd name="T17" fmla="*/ 1318 h 1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94" h="1346">
                    <a:moveTo>
                      <a:pt x="481" y="1318"/>
                    </a:moveTo>
                    <a:cubicBezTo>
                      <a:pt x="1054" y="1143"/>
                      <a:pt x="1054" y="1143"/>
                      <a:pt x="1054" y="1143"/>
                    </a:cubicBezTo>
                    <a:cubicBezTo>
                      <a:pt x="1144" y="1116"/>
                      <a:pt x="1194" y="1021"/>
                      <a:pt x="1167" y="931"/>
                    </a:cubicBezTo>
                    <a:cubicBezTo>
                      <a:pt x="924" y="140"/>
                      <a:pt x="924" y="140"/>
                      <a:pt x="924" y="140"/>
                    </a:cubicBezTo>
                    <a:cubicBezTo>
                      <a:pt x="897" y="50"/>
                      <a:pt x="802" y="0"/>
                      <a:pt x="712" y="27"/>
                    </a:cubicBezTo>
                    <a:cubicBezTo>
                      <a:pt x="140" y="202"/>
                      <a:pt x="140" y="202"/>
                      <a:pt x="140" y="202"/>
                    </a:cubicBezTo>
                    <a:cubicBezTo>
                      <a:pt x="50" y="230"/>
                      <a:pt x="0" y="325"/>
                      <a:pt x="27" y="414"/>
                    </a:cubicBezTo>
                    <a:cubicBezTo>
                      <a:pt x="270" y="1206"/>
                      <a:pt x="270" y="1206"/>
                      <a:pt x="270" y="1206"/>
                    </a:cubicBezTo>
                    <a:cubicBezTo>
                      <a:pt x="297" y="1295"/>
                      <a:pt x="392" y="1346"/>
                      <a:pt x="481" y="1318"/>
                    </a:cubicBezTo>
                  </a:path>
                </a:pathLst>
              </a:custGeom>
              <a:solidFill>
                <a:srgbClr val="6076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45" name="Freeform 7">
                <a:extLst>
                  <a:ext uri="{FF2B5EF4-FFF2-40B4-BE49-F238E27FC236}">
                    <a16:creationId xmlns:a16="http://schemas.microsoft.com/office/drawing/2014/main" id="{6DAB6FE8-83DA-584E-811A-80DC6DA6767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720" y="2502"/>
                <a:ext cx="51" cy="69"/>
              </a:xfrm>
              <a:custGeom>
                <a:avLst/>
                <a:gdLst>
                  <a:gd name="T0" fmla="*/ 37 w 105"/>
                  <a:gd name="T1" fmla="*/ 142 h 142"/>
                  <a:gd name="T2" fmla="*/ 105 w 105"/>
                  <a:gd name="T3" fmla="*/ 121 h 142"/>
                  <a:gd name="T4" fmla="*/ 68 w 105"/>
                  <a:gd name="T5" fmla="*/ 0 h 142"/>
                  <a:gd name="T6" fmla="*/ 0 w 105"/>
                  <a:gd name="T7" fmla="*/ 21 h 142"/>
                  <a:gd name="T8" fmla="*/ 37 w 105"/>
                  <a:gd name="T9" fmla="*/ 142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142">
                    <a:moveTo>
                      <a:pt x="37" y="142"/>
                    </a:moveTo>
                    <a:cubicBezTo>
                      <a:pt x="105" y="121"/>
                      <a:pt x="105" y="121"/>
                      <a:pt x="105" y="121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12" y="61"/>
                      <a:pt x="24" y="102"/>
                      <a:pt x="37" y="142"/>
                    </a:cubicBezTo>
                    <a:close/>
                  </a:path>
                </a:pathLst>
              </a:custGeom>
              <a:solidFill>
                <a:srgbClr val="3F3F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46" name="Freeform 8">
                <a:extLst>
                  <a:ext uri="{FF2B5EF4-FFF2-40B4-BE49-F238E27FC236}">
                    <a16:creationId xmlns:a16="http://schemas.microsoft.com/office/drawing/2014/main" id="{C0A6F0F6-2534-D24F-9874-908C56EB349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540" y="2408"/>
                <a:ext cx="112" cy="346"/>
              </a:xfrm>
              <a:custGeom>
                <a:avLst/>
                <a:gdLst>
                  <a:gd name="T0" fmla="*/ 15 w 231"/>
                  <a:gd name="T1" fmla="*/ 0 h 713"/>
                  <a:gd name="T2" fmla="*/ 4 w 231"/>
                  <a:gd name="T3" fmla="*/ 77 h 713"/>
                  <a:gd name="T4" fmla="*/ 180 w 231"/>
                  <a:gd name="T5" fmla="*/ 655 h 713"/>
                  <a:gd name="T6" fmla="*/ 231 w 231"/>
                  <a:gd name="T7" fmla="*/ 713 h 713"/>
                  <a:gd name="T8" fmla="*/ 15 w 231"/>
                  <a:gd name="T9" fmla="*/ 0 h 7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1" h="713">
                    <a:moveTo>
                      <a:pt x="15" y="0"/>
                    </a:moveTo>
                    <a:cubicBezTo>
                      <a:pt x="4" y="24"/>
                      <a:pt x="0" y="51"/>
                      <a:pt x="4" y="77"/>
                    </a:cubicBezTo>
                    <a:cubicBezTo>
                      <a:pt x="41" y="275"/>
                      <a:pt x="100" y="469"/>
                      <a:pt x="180" y="655"/>
                    </a:cubicBezTo>
                    <a:cubicBezTo>
                      <a:pt x="190" y="679"/>
                      <a:pt x="209" y="699"/>
                      <a:pt x="231" y="713"/>
                    </a:cubicBezTo>
                    <a:cubicBezTo>
                      <a:pt x="133" y="484"/>
                      <a:pt x="60" y="245"/>
                      <a:pt x="15" y="0"/>
                    </a:cubicBezTo>
                    <a:close/>
                  </a:path>
                </a:pathLst>
              </a:custGeom>
              <a:solidFill>
                <a:srgbClr val="3F3F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47" name="Freeform 9">
                <a:extLst>
                  <a:ext uri="{FF2B5EF4-FFF2-40B4-BE49-F238E27FC236}">
                    <a16:creationId xmlns:a16="http://schemas.microsoft.com/office/drawing/2014/main" id="{D8A71D70-6079-6341-AA0C-FAF679CC907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540" y="2302"/>
                <a:ext cx="266" cy="510"/>
              </a:xfrm>
              <a:custGeom>
                <a:avLst/>
                <a:gdLst>
                  <a:gd name="T0" fmla="*/ 437 w 549"/>
                  <a:gd name="T1" fmla="*/ 1025 h 1049"/>
                  <a:gd name="T2" fmla="*/ 437 w 549"/>
                  <a:gd name="T3" fmla="*/ 1025 h 1049"/>
                  <a:gd name="T4" fmla="*/ 233 w 549"/>
                  <a:gd name="T5" fmla="*/ 932 h 1049"/>
                  <a:gd name="T6" fmla="*/ 15 w 549"/>
                  <a:gd name="T7" fmla="*/ 214 h 1049"/>
                  <a:gd name="T8" fmla="*/ 133 w 549"/>
                  <a:gd name="T9" fmla="*/ 24 h 1049"/>
                  <a:gd name="T10" fmla="*/ 299 w 549"/>
                  <a:gd name="T11" fmla="*/ 128 h 1049"/>
                  <a:gd name="T12" fmla="*/ 517 w 549"/>
                  <a:gd name="T13" fmla="*/ 846 h 1049"/>
                  <a:gd name="T14" fmla="*/ 437 w 549"/>
                  <a:gd name="T15" fmla="*/ 1025 h 10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9" h="1049">
                    <a:moveTo>
                      <a:pt x="437" y="1025"/>
                    </a:moveTo>
                    <a:cubicBezTo>
                      <a:pt x="437" y="1025"/>
                      <a:pt x="437" y="1025"/>
                      <a:pt x="437" y="1025"/>
                    </a:cubicBezTo>
                    <a:cubicBezTo>
                      <a:pt x="358" y="1049"/>
                      <a:pt x="265" y="1008"/>
                      <a:pt x="233" y="932"/>
                    </a:cubicBezTo>
                    <a:cubicBezTo>
                      <a:pt x="133" y="702"/>
                      <a:pt x="60" y="461"/>
                      <a:pt x="15" y="214"/>
                    </a:cubicBezTo>
                    <a:cubicBezTo>
                      <a:pt x="0" y="133"/>
                      <a:pt x="55" y="48"/>
                      <a:pt x="133" y="24"/>
                    </a:cubicBezTo>
                    <a:cubicBezTo>
                      <a:pt x="212" y="0"/>
                      <a:pt x="284" y="47"/>
                      <a:pt x="299" y="128"/>
                    </a:cubicBezTo>
                    <a:cubicBezTo>
                      <a:pt x="345" y="375"/>
                      <a:pt x="417" y="616"/>
                      <a:pt x="517" y="846"/>
                    </a:cubicBezTo>
                    <a:cubicBezTo>
                      <a:pt x="549" y="922"/>
                      <a:pt x="515" y="1001"/>
                      <a:pt x="437" y="1025"/>
                    </a:cubicBezTo>
                    <a:close/>
                  </a:path>
                </a:pathLst>
              </a:custGeom>
              <a:solidFill>
                <a:srgbClr val="6076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48" name="Freeform 10">
                <a:extLst>
                  <a:ext uri="{FF2B5EF4-FFF2-40B4-BE49-F238E27FC236}">
                    <a16:creationId xmlns:a16="http://schemas.microsoft.com/office/drawing/2014/main" id="{06B97966-A134-A143-AADB-FEB222BEF42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719" y="2187"/>
                <a:ext cx="652" cy="528"/>
              </a:xfrm>
              <a:custGeom>
                <a:avLst/>
                <a:gdLst>
                  <a:gd name="T0" fmla="*/ 474 w 1344"/>
                  <a:gd name="T1" fmla="*/ 1042 h 1086"/>
                  <a:gd name="T2" fmla="*/ 1181 w 1344"/>
                  <a:gd name="T3" fmla="*/ 793 h 1086"/>
                  <a:gd name="T4" fmla="*/ 1312 w 1344"/>
                  <a:gd name="T5" fmla="*/ 576 h 1086"/>
                  <a:gd name="T6" fmla="*/ 1077 w 1344"/>
                  <a:gd name="T7" fmla="*/ 473 h 1086"/>
                  <a:gd name="T8" fmla="*/ 514 w 1344"/>
                  <a:gd name="T9" fmla="*/ 626 h 1086"/>
                  <a:gd name="T10" fmla="*/ 462 w 1344"/>
                  <a:gd name="T11" fmla="*/ 599 h 1086"/>
                  <a:gd name="T12" fmla="*/ 489 w 1344"/>
                  <a:gd name="T13" fmla="*/ 548 h 1086"/>
                  <a:gd name="T14" fmla="*/ 1041 w 1344"/>
                  <a:gd name="T15" fmla="*/ 349 h 1086"/>
                  <a:gd name="T16" fmla="*/ 1172 w 1344"/>
                  <a:gd name="T17" fmla="*/ 131 h 1086"/>
                  <a:gd name="T18" fmla="*/ 937 w 1344"/>
                  <a:gd name="T19" fmla="*/ 28 h 1086"/>
                  <a:gd name="T20" fmla="*/ 218 w 1344"/>
                  <a:gd name="T21" fmla="*/ 231 h 1086"/>
                  <a:gd name="T22" fmla="*/ 44 w 1344"/>
                  <a:gd name="T23" fmla="*/ 565 h 1086"/>
                  <a:gd name="T24" fmla="*/ 140 w 1344"/>
                  <a:gd name="T25" fmla="*/ 868 h 1086"/>
                  <a:gd name="T26" fmla="*/ 474 w 1344"/>
                  <a:gd name="T27" fmla="*/ 1042 h 10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44" h="1086">
                    <a:moveTo>
                      <a:pt x="474" y="1042"/>
                    </a:moveTo>
                    <a:cubicBezTo>
                      <a:pt x="1181" y="793"/>
                      <a:pt x="1181" y="793"/>
                      <a:pt x="1181" y="793"/>
                    </a:cubicBezTo>
                    <a:cubicBezTo>
                      <a:pt x="1281" y="763"/>
                      <a:pt x="1344" y="666"/>
                      <a:pt x="1312" y="576"/>
                    </a:cubicBezTo>
                    <a:cubicBezTo>
                      <a:pt x="1280" y="485"/>
                      <a:pt x="1190" y="451"/>
                      <a:pt x="1077" y="473"/>
                    </a:cubicBezTo>
                    <a:cubicBezTo>
                      <a:pt x="514" y="626"/>
                      <a:pt x="514" y="626"/>
                      <a:pt x="514" y="626"/>
                    </a:cubicBezTo>
                    <a:cubicBezTo>
                      <a:pt x="492" y="633"/>
                      <a:pt x="469" y="621"/>
                      <a:pt x="462" y="599"/>
                    </a:cubicBezTo>
                    <a:cubicBezTo>
                      <a:pt x="456" y="578"/>
                      <a:pt x="468" y="555"/>
                      <a:pt x="489" y="548"/>
                    </a:cubicBezTo>
                    <a:cubicBezTo>
                      <a:pt x="1041" y="349"/>
                      <a:pt x="1041" y="349"/>
                      <a:pt x="1041" y="349"/>
                    </a:cubicBezTo>
                    <a:cubicBezTo>
                      <a:pt x="1142" y="314"/>
                      <a:pt x="1204" y="232"/>
                      <a:pt x="1172" y="131"/>
                    </a:cubicBezTo>
                    <a:cubicBezTo>
                      <a:pt x="1140" y="29"/>
                      <a:pt x="1043" y="0"/>
                      <a:pt x="937" y="28"/>
                    </a:cubicBezTo>
                    <a:cubicBezTo>
                      <a:pt x="218" y="231"/>
                      <a:pt x="218" y="231"/>
                      <a:pt x="218" y="231"/>
                    </a:cubicBezTo>
                    <a:cubicBezTo>
                      <a:pt x="77" y="275"/>
                      <a:pt x="0" y="424"/>
                      <a:pt x="44" y="565"/>
                    </a:cubicBezTo>
                    <a:cubicBezTo>
                      <a:pt x="140" y="868"/>
                      <a:pt x="140" y="868"/>
                      <a:pt x="140" y="868"/>
                    </a:cubicBezTo>
                    <a:cubicBezTo>
                      <a:pt x="184" y="1008"/>
                      <a:pt x="334" y="1086"/>
                      <a:pt x="474" y="1042"/>
                    </a:cubicBezTo>
                  </a:path>
                </a:pathLst>
              </a:custGeom>
              <a:solidFill>
                <a:srgbClr val="76B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49" name="Freeform 11">
                <a:extLst>
                  <a:ext uri="{FF2B5EF4-FFF2-40B4-BE49-F238E27FC236}">
                    <a16:creationId xmlns:a16="http://schemas.microsoft.com/office/drawing/2014/main" id="{430C28AD-60CD-8645-9F97-90131D2CC2C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32" y="2930"/>
                <a:ext cx="568" cy="457"/>
              </a:xfrm>
              <a:custGeom>
                <a:avLst/>
                <a:gdLst>
                  <a:gd name="T0" fmla="*/ 1168 w 1169"/>
                  <a:gd name="T1" fmla="*/ 768 h 940"/>
                  <a:gd name="T2" fmla="*/ 1167 w 1169"/>
                  <a:gd name="T3" fmla="*/ 169 h 940"/>
                  <a:gd name="T4" fmla="*/ 997 w 1169"/>
                  <a:gd name="T5" fmla="*/ 0 h 940"/>
                  <a:gd name="T6" fmla="*/ 169 w 1169"/>
                  <a:gd name="T7" fmla="*/ 2 h 940"/>
                  <a:gd name="T8" fmla="*/ 0 w 1169"/>
                  <a:gd name="T9" fmla="*/ 172 h 940"/>
                  <a:gd name="T10" fmla="*/ 1 w 1169"/>
                  <a:gd name="T11" fmla="*/ 771 h 940"/>
                  <a:gd name="T12" fmla="*/ 171 w 1169"/>
                  <a:gd name="T13" fmla="*/ 940 h 940"/>
                  <a:gd name="T14" fmla="*/ 999 w 1169"/>
                  <a:gd name="T15" fmla="*/ 938 h 940"/>
                  <a:gd name="T16" fmla="*/ 1168 w 1169"/>
                  <a:gd name="T17" fmla="*/ 768 h 9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69" h="940">
                    <a:moveTo>
                      <a:pt x="1168" y="768"/>
                    </a:moveTo>
                    <a:cubicBezTo>
                      <a:pt x="1167" y="169"/>
                      <a:pt x="1167" y="169"/>
                      <a:pt x="1167" y="169"/>
                    </a:cubicBezTo>
                    <a:cubicBezTo>
                      <a:pt x="1167" y="76"/>
                      <a:pt x="1091" y="0"/>
                      <a:pt x="997" y="0"/>
                    </a:cubicBezTo>
                    <a:cubicBezTo>
                      <a:pt x="169" y="2"/>
                      <a:pt x="169" y="2"/>
                      <a:pt x="169" y="2"/>
                    </a:cubicBezTo>
                    <a:cubicBezTo>
                      <a:pt x="76" y="2"/>
                      <a:pt x="0" y="78"/>
                      <a:pt x="0" y="172"/>
                    </a:cubicBezTo>
                    <a:cubicBezTo>
                      <a:pt x="1" y="771"/>
                      <a:pt x="1" y="771"/>
                      <a:pt x="1" y="771"/>
                    </a:cubicBezTo>
                    <a:cubicBezTo>
                      <a:pt x="1" y="864"/>
                      <a:pt x="78" y="940"/>
                      <a:pt x="171" y="940"/>
                    </a:cubicBezTo>
                    <a:cubicBezTo>
                      <a:pt x="999" y="938"/>
                      <a:pt x="999" y="938"/>
                      <a:pt x="999" y="938"/>
                    </a:cubicBezTo>
                    <a:cubicBezTo>
                      <a:pt x="1093" y="938"/>
                      <a:pt x="1169" y="862"/>
                      <a:pt x="1168" y="768"/>
                    </a:cubicBezTo>
                    <a:close/>
                  </a:path>
                </a:pathLst>
              </a:custGeom>
              <a:solidFill>
                <a:srgbClr val="6076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50" name="Freeform 12">
                <a:extLst>
                  <a:ext uri="{FF2B5EF4-FFF2-40B4-BE49-F238E27FC236}">
                    <a16:creationId xmlns:a16="http://schemas.microsoft.com/office/drawing/2014/main" id="{696DF4AE-F7C4-1D4E-886E-4A3BEB91A20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886" y="3386"/>
                <a:ext cx="61" cy="35"/>
              </a:xfrm>
              <a:custGeom>
                <a:avLst/>
                <a:gdLst>
                  <a:gd name="T0" fmla="*/ 127 w 127"/>
                  <a:gd name="T1" fmla="*/ 71 h 72"/>
                  <a:gd name="T2" fmla="*/ 127 w 127"/>
                  <a:gd name="T3" fmla="*/ 0 h 72"/>
                  <a:gd name="T4" fmla="*/ 0 w 127"/>
                  <a:gd name="T5" fmla="*/ 0 h 72"/>
                  <a:gd name="T6" fmla="*/ 0 w 127"/>
                  <a:gd name="T7" fmla="*/ 71 h 72"/>
                  <a:gd name="T8" fmla="*/ 127 w 127"/>
                  <a:gd name="T9" fmla="*/ 71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72">
                    <a:moveTo>
                      <a:pt x="127" y="71"/>
                    </a:moveTo>
                    <a:cubicBezTo>
                      <a:pt x="127" y="0"/>
                      <a:pt x="127" y="0"/>
                      <a:pt x="12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43" y="72"/>
                      <a:pt x="85" y="72"/>
                      <a:pt x="127" y="71"/>
                    </a:cubicBezTo>
                    <a:close/>
                  </a:path>
                </a:pathLst>
              </a:custGeom>
              <a:solidFill>
                <a:srgbClr val="3F3F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51" name="Freeform 13">
                <a:extLst>
                  <a:ext uri="{FF2B5EF4-FFF2-40B4-BE49-F238E27FC236}">
                    <a16:creationId xmlns:a16="http://schemas.microsoft.com/office/drawing/2014/main" id="{BCC8C012-AA2E-5C40-B4FA-FDFCEA2E542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736" y="3555"/>
                <a:ext cx="362" cy="27"/>
              </a:xfrm>
              <a:custGeom>
                <a:avLst/>
                <a:gdLst>
                  <a:gd name="T0" fmla="*/ 0 w 745"/>
                  <a:gd name="T1" fmla="*/ 0 h 55"/>
                  <a:gd name="T2" fmla="*/ 70 w 745"/>
                  <a:gd name="T3" fmla="*/ 32 h 55"/>
                  <a:gd name="T4" fmla="*/ 674 w 745"/>
                  <a:gd name="T5" fmla="*/ 32 h 55"/>
                  <a:gd name="T6" fmla="*/ 745 w 745"/>
                  <a:gd name="T7" fmla="*/ 0 h 55"/>
                  <a:gd name="T8" fmla="*/ 0 w 745"/>
                  <a:gd name="T9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5" h="55">
                    <a:moveTo>
                      <a:pt x="0" y="0"/>
                    </a:moveTo>
                    <a:cubicBezTo>
                      <a:pt x="20" y="17"/>
                      <a:pt x="44" y="29"/>
                      <a:pt x="70" y="32"/>
                    </a:cubicBezTo>
                    <a:cubicBezTo>
                      <a:pt x="271" y="55"/>
                      <a:pt x="474" y="55"/>
                      <a:pt x="674" y="32"/>
                    </a:cubicBezTo>
                    <a:cubicBezTo>
                      <a:pt x="701" y="30"/>
                      <a:pt x="725" y="17"/>
                      <a:pt x="745" y="0"/>
                    </a:cubicBezTo>
                    <a:cubicBezTo>
                      <a:pt x="497" y="28"/>
                      <a:pt x="248" y="28"/>
                      <a:pt x="0" y="0"/>
                    </a:cubicBezTo>
                    <a:close/>
                  </a:path>
                </a:pathLst>
              </a:custGeom>
              <a:solidFill>
                <a:srgbClr val="3F3F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52" name="Freeform 14">
                <a:extLst>
                  <a:ext uri="{FF2B5EF4-FFF2-40B4-BE49-F238E27FC236}">
                    <a16:creationId xmlns:a16="http://schemas.microsoft.com/office/drawing/2014/main" id="{75EF7C15-6341-B74D-AF02-A4D5E762FF8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62" y="3406"/>
                <a:ext cx="509" cy="163"/>
              </a:xfrm>
              <a:custGeom>
                <a:avLst/>
                <a:gdLst>
                  <a:gd name="T0" fmla="*/ 1047 w 1047"/>
                  <a:gd name="T1" fmla="*/ 139 h 335"/>
                  <a:gd name="T2" fmla="*/ 1047 w 1047"/>
                  <a:gd name="T3" fmla="*/ 139 h 335"/>
                  <a:gd name="T4" fmla="*/ 899 w 1047"/>
                  <a:gd name="T5" fmla="*/ 307 h 335"/>
                  <a:gd name="T6" fmla="*/ 148 w 1047"/>
                  <a:gd name="T7" fmla="*/ 307 h 335"/>
                  <a:gd name="T8" fmla="*/ 1 w 1047"/>
                  <a:gd name="T9" fmla="*/ 138 h 335"/>
                  <a:gd name="T10" fmla="*/ 148 w 1047"/>
                  <a:gd name="T11" fmla="*/ 10 h 335"/>
                  <a:gd name="T12" fmla="*/ 899 w 1047"/>
                  <a:gd name="T13" fmla="*/ 10 h 335"/>
                  <a:gd name="T14" fmla="*/ 1047 w 1047"/>
                  <a:gd name="T15" fmla="*/ 139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47" h="335">
                    <a:moveTo>
                      <a:pt x="1047" y="139"/>
                    </a:moveTo>
                    <a:cubicBezTo>
                      <a:pt x="1047" y="139"/>
                      <a:pt x="1047" y="139"/>
                      <a:pt x="1047" y="139"/>
                    </a:cubicBezTo>
                    <a:cubicBezTo>
                      <a:pt x="1047" y="221"/>
                      <a:pt x="981" y="298"/>
                      <a:pt x="899" y="307"/>
                    </a:cubicBezTo>
                    <a:cubicBezTo>
                      <a:pt x="649" y="335"/>
                      <a:pt x="397" y="335"/>
                      <a:pt x="148" y="307"/>
                    </a:cubicBezTo>
                    <a:cubicBezTo>
                      <a:pt x="66" y="297"/>
                      <a:pt x="0" y="220"/>
                      <a:pt x="1" y="138"/>
                    </a:cubicBezTo>
                    <a:cubicBezTo>
                      <a:pt x="1" y="56"/>
                      <a:pt x="67" y="0"/>
                      <a:pt x="148" y="10"/>
                    </a:cubicBezTo>
                    <a:cubicBezTo>
                      <a:pt x="398" y="38"/>
                      <a:pt x="649" y="38"/>
                      <a:pt x="899" y="10"/>
                    </a:cubicBezTo>
                    <a:cubicBezTo>
                      <a:pt x="981" y="1"/>
                      <a:pt x="1047" y="57"/>
                      <a:pt x="1047" y="139"/>
                    </a:cubicBezTo>
                    <a:close/>
                  </a:path>
                </a:pathLst>
              </a:custGeom>
              <a:solidFill>
                <a:srgbClr val="6076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53" name="Freeform 15">
                <a:extLst>
                  <a:ext uri="{FF2B5EF4-FFF2-40B4-BE49-F238E27FC236}">
                    <a16:creationId xmlns:a16="http://schemas.microsoft.com/office/drawing/2014/main" id="{EBCFF0C0-40EB-034C-AE25-F05EB522EF9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758" y="2802"/>
                <a:ext cx="131" cy="168"/>
              </a:xfrm>
              <a:custGeom>
                <a:avLst/>
                <a:gdLst>
                  <a:gd name="T0" fmla="*/ 270 w 270"/>
                  <a:gd name="T1" fmla="*/ 323 h 346"/>
                  <a:gd name="T2" fmla="*/ 243 w 270"/>
                  <a:gd name="T3" fmla="*/ 114 h 346"/>
                  <a:gd name="T4" fmla="*/ 133 w 270"/>
                  <a:gd name="T5" fmla="*/ 0 h 346"/>
                  <a:gd name="T6" fmla="*/ 25 w 270"/>
                  <a:gd name="T7" fmla="*/ 114 h 346"/>
                  <a:gd name="T8" fmla="*/ 0 w 270"/>
                  <a:gd name="T9" fmla="*/ 346 h 346"/>
                  <a:gd name="T10" fmla="*/ 270 w 270"/>
                  <a:gd name="T11" fmla="*/ 323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0" h="346">
                    <a:moveTo>
                      <a:pt x="270" y="323"/>
                    </a:moveTo>
                    <a:cubicBezTo>
                      <a:pt x="264" y="263"/>
                      <a:pt x="253" y="166"/>
                      <a:pt x="243" y="114"/>
                    </a:cubicBezTo>
                    <a:cubicBezTo>
                      <a:pt x="227" y="35"/>
                      <a:pt x="194" y="0"/>
                      <a:pt x="133" y="0"/>
                    </a:cubicBezTo>
                    <a:cubicBezTo>
                      <a:pt x="73" y="0"/>
                      <a:pt x="38" y="30"/>
                      <a:pt x="25" y="114"/>
                    </a:cubicBezTo>
                    <a:cubicBezTo>
                      <a:pt x="15" y="177"/>
                      <a:pt x="4" y="292"/>
                      <a:pt x="0" y="346"/>
                    </a:cubicBezTo>
                    <a:cubicBezTo>
                      <a:pt x="62" y="336"/>
                      <a:pt x="153" y="325"/>
                      <a:pt x="270" y="323"/>
                    </a:cubicBezTo>
                    <a:close/>
                  </a:path>
                </a:pathLst>
              </a:custGeom>
              <a:solidFill>
                <a:srgbClr val="C08A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54" name="Freeform 16">
                <a:extLst>
                  <a:ext uri="{FF2B5EF4-FFF2-40B4-BE49-F238E27FC236}">
                    <a16:creationId xmlns:a16="http://schemas.microsoft.com/office/drawing/2014/main" id="{1818602C-B5A7-1640-B9EA-0CCA310C540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940" y="2802"/>
                <a:ext cx="132" cy="169"/>
              </a:xfrm>
              <a:custGeom>
                <a:avLst/>
                <a:gdLst>
                  <a:gd name="T0" fmla="*/ 271 w 271"/>
                  <a:gd name="T1" fmla="*/ 348 h 348"/>
                  <a:gd name="T2" fmla="*/ 241 w 271"/>
                  <a:gd name="T3" fmla="*/ 114 h 348"/>
                  <a:gd name="T4" fmla="*/ 132 w 271"/>
                  <a:gd name="T5" fmla="*/ 0 h 348"/>
                  <a:gd name="T6" fmla="*/ 23 w 271"/>
                  <a:gd name="T7" fmla="*/ 114 h 348"/>
                  <a:gd name="T8" fmla="*/ 0 w 271"/>
                  <a:gd name="T9" fmla="*/ 325 h 348"/>
                  <a:gd name="T10" fmla="*/ 271 w 271"/>
                  <a:gd name="T11" fmla="*/ 348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1" h="348">
                    <a:moveTo>
                      <a:pt x="271" y="348"/>
                    </a:moveTo>
                    <a:cubicBezTo>
                      <a:pt x="266" y="294"/>
                      <a:pt x="254" y="174"/>
                      <a:pt x="241" y="114"/>
                    </a:cubicBezTo>
                    <a:cubicBezTo>
                      <a:pt x="225" y="35"/>
                      <a:pt x="192" y="0"/>
                      <a:pt x="132" y="0"/>
                    </a:cubicBezTo>
                    <a:cubicBezTo>
                      <a:pt x="72" y="0"/>
                      <a:pt x="37" y="30"/>
                      <a:pt x="23" y="114"/>
                    </a:cubicBezTo>
                    <a:cubicBezTo>
                      <a:pt x="15" y="170"/>
                      <a:pt x="5" y="266"/>
                      <a:pt x="0" y="325"/>
                    </a:cubicBezTo>
                    <a:cubicBezTo>
                      <a:pt x="117" y="328"/>
                      <a:pt x="208" y="338"/>
                      <a:pt x="271" y="348"/>
                    </a:cubicBezTo>
                    <a:close/>
                  </a:path>
                </a:pathLst>
              </a:custGeom>
              <a:solidFill>
                <a:srgbClr val="C08A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55" name="Freeform 17">
                <a:extLst>
                  <a:ext uri="{FF2B5EF4-FFF2-40B4-BE49-F238E27FC236}">
                    <a16:creationId xmlns:a16="http://schemas.microsoft.com/office/drawing/2014/main" id="{9B682974-0539-E148-A7C3-96D268F57EF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708" y="2958"/>
                <a:ext cx="414" cy="415"/>
              </a:xfrm>
              <a:custGeom>
                <a:avLst/>
                <a:gdLst>
                  <a:gd name="T0" fmla="*/ 852 w 852"/>
                  <a:gd name="T1" fmla="*/ 492 h 853"/>
                  <a:gd name="T2" fmla="*/ 851 w 852"/>
                  <a:gd name="T3" fmla="*/ 95 h 853"/>
                  <a:gd name="T4" fmla="*/ 801 w 852"/>
                  <a:gd name="T5" fmla="*/ 34 h 853"/>
                  <a:gd name="T6" fmla="*/ 425 w 852"/>
                  <a:gd name="T7" fmla="*/ 1 h 853"/>
                  <a:gd name="T8" fmla="*/ 49 w 852"/>
                  <a:gd name="T9" fmla="*/ 34 h 853"/>
                  <a:gd name="T10" fmla="*/ 0 w 852"/>
                  <a:gd name="T11" fmla="*/ 96 h 853"/>
                  <a:gd name="T12" fmla="*/ 1 w 852"/>
                  <a:gd name="T13" fmla="*/ 494 h 853"/>
                  <a:gd name="T14" fmla="*/ 362 w 852"/>
                  <a:gd name="T15" fmla="*/ 853 h 853"/>
                  <a:gd name="T16" fmla="*/ 492 w 852"/>
                  <a:gd name="T17" fmla="*/ 853 h 853"/>
                  <a:gd name="T18" fmla="*/ 852 w 852"/>
                  <a:gd name="T19" fmla="*/ 492 h 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52" h="853">
                    <a:moveTo>
                      <a:pt x="852" y="492"/>
                    </a:moveTo>
                    <a:cubicBezTo>
                      <a:pt x="851" y="95"/>
                      <a:pt x="851" y="95"/>
                      <a:pt x="851" y="95"/>
                    </a:cubicBezTo>
                    <a:cubicBezTo>
                      <a:pt x="851" y="65"/>
                      <a:pt x="830" y="39"/>
                      <a:pt x="801" y="34"/>
                    </a:cubicBezTo>
                    <a:cubicBezTo>
                      <a:pt x="736" y="21"/>
                      <a:pt x="608" y="2"/>
                      <a:pt x="425" y="1"/>
                    </a:cubicBezTo>
                    <a:cubicBezTo>
                      <a:pt x="241" y="0"/>
                      <a:pt x="113" y="20"/>
                      <a:pt x="49" y="34"/>
                    </a:cubicBezTo>
                    <a:cubicBezTo>
                      <a:pt x="20" y="41"/>
                      <a:pt x="0" y="66"/>
                      <a:pt x="0" y="96"/>
                    </a:cubicBezTo>
                    <a:cubicBezTo>
                      <a:pt x="1" y="494"/>
                      <a:pt x="1" y="494"/>
                      <a:pt x="1" y="494"/>
                    </a:cubicBezTo>
                    <a:cubicBezTo>
                      <a:pt x="1" y="692"/>
                      <a:pt x="163" y="853"/>
                      <a:pt x="362" y="853"/>
                    </a:cubicBezTo>
                    <a:cubicBezTo>
                      <a:pt x="492" y="853"/>
                      <a:pt x="492" y="853"/>
                      <a:pt x="492" y="853"/>
                    </a:cubicBezTo>
                    <a:cubicBezTo>
                      <a:pt x="691" y="852"/>
                      <a:pt x="852" y="691"/>
                      <a:pt x="852" y="492"/>
                    </a:cubicBezTo>
                    <a:close/>
                  </a:path>
                </a:pathLst>
              </a:custGeom>
              <a:solidFill>
                <a:srgbClr val="BF67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56" name="Freeform 18">
                <a:extLst>
                  <a:ext uri="{FF2B5EF4-FFF2-40B4-BE49-F238E27FC236}">
                    <a16:creationId xmlns:a16="http://schemas.microsoft.com/office/drawing/2014/main" id="{55A276F9-8657-7F4C-9EA3-BA9A20C2F81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479" y="2159"/>
                <a:ext cx="566" cy="644"/>
              </a:xfrm>
              <a:custGeom>
                <a:avLst/>
                <a:gdLst>
                  <a:gd name="T0" fmla="*/ 1020 w 1165"/>
                  <a:gd name="T1" fmla="*/ 175 h 1328"/>
                  <a:gd name="T2" fmla="*/ 440 w 1165"/>
                  <a:gd name="T3" fmla="*/ 24 h 1328"/>
                  <a:gd name="T4" fmla="*/ 233 w 1165"/>
                  <a:gd name="T5" fmla="*/ 145 h 1328"/>
                  <a:gd name="T6" fmla="*/ 24 w 1165"/>
                  <a:gd name="T7" fmla="*/ 946 h 1328"/>
                  <a:gd name="T8" fmla="*/ 145 w 1165"/>
                  <a:gd name="T9" fmla="*/ 1153 h 1328"/>
                  <a:gd name="T10" fmla="*/ 725 w 1165"/>
                  <a:gd name="T11" fmla="*/ 1304 h 1328"/>
                  <a:gd name="T12" fmla="*/ 932 w 1165"/>
                  <a:gd name="T13" fmla="*/ 1183 h 1328"/>
                  <a:gd name="T14" fmla="*/ 1141 w 1165"/>
                  <a:gd name="T15" fmla="*/ 382 h 1328"/>
                  <a:gd name="T16" fmla="*/ 1020 w 1165"/>
                  <a:gd name="T17" fmla="*/ 175 h 1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65" h="1328">
                    <a:moveTo>
                      <a:pt x="1020" y="175"/>
                    </a:moveTo>
                    <a:cubicBezTo>
                      <a:pt x="440" y="24"/>
                      <a:pt x="440" y="24"/>
                      <a:pt x="440" y="24"/>
                    </a:cubicBezTo>
                    <a:cubicBezTo>
                      <a:pt x="349" y="0"/>
                      <a:pt x="257" y="54"/>
                      <a:pt x="233" y="145"/>
                    </a:cubicBezTo>
                    <a:cubicBezTo>
                      <a:pt x="24" y="946"/>
                      <a:pt x="24" y="946"/>
                      <a:pt x="24" y="946"/>
                    </a:cubicBezTo>
                    <a:cubicBezTo>
                      <a:pt x="0" y="1037"/>
                      <a:pt x="55" y="1129"/>
                      <a:pt x="145" y="1153"/>
                    </a:cubicBezTo>
                    <a:cubicBezTo>
                      <a:pt x="725" y="1304"/>
                      <a:pt x="725" y="1304"/>
                      <a:pt x="725" y="1304"/>
                    </a:cubicBezTo>
                    <a:cubicBezTo>
                      <a:pt x="815" y="1328"/>
                      <a:pt x="908" y="1274"/>
                      <a:pt x="932" y="1183"/>
                    </a:cubicBezTo>
                    <a:cubicBezTo>
                      <a:pt x="1141" y="382"/>
                      <a:pt x="1141" y="382"/>
                      <a:pt x="1141" y="382"/>
                    </a:cubicBezTo>
                    <a:cubicBezTo>
                      <a:pt x="1165" y="291"/>
                      <a:pt x="1110" y="199"/>
                      <a:pt x="1020" y="175"/>
                    </a:cubicBezTo>
                    <a:close/>
                  </a:path>
                </a:pathLst>
              </a:custGeom>
              <a:solidFill>
                <a:srgbClr val="6076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57" name="Freeform 19">
                <a:extLst>
                  <a:ext uri="{FF2B5EF4-FFF2-40B4-BE49-F238E27FC236}">
                    <a16:creationId xmlns:a16="http://schemas.microsoft.com/office/drawing/2014/main" id="{09EFC491-A7AB-B743-A7A7-0F7F5810FB7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975" y="2509"/>
                <a:ext cx="49" cy="68"/>
              </a:xfrm>
              <a:custGeom>
                <a:avLst/>
                <a:gdLst>
                  <a:gd name="T0" fmla="*/ 101 w 101"/>
                  <a:gd name="T1" fmla="*/ 18 h 140"/>
                  <a:gd name="T2" fmla="*/ 32 w 101"/>
                  <a:gd name="T3" fmla="*/ 0 h 140"/>
                  <a:gd name="T4" fmla="*/ 0 w 101"/>
                  <a:gd name="T5" fmla="*/ 122 h 140"/>
                  <a:gd name="T6" fmla="*/ 69 w 101"/>
                  <a:gd name="T7" fmla="*/ 140 h 140"/>
                  <a:gd name="T8" fmla="*/ 101 w 101"/>
                  <a:gd name="T9" fmla="*/ 18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1" h="140">
                    <a:moveTo>
                      <a:pt x="101" y="18"/>
                    </a:moveTo>
                    <a:cubicBezTo>
                      <a:pt x="32" y="0"/>
                      <a:pt x="32" y="0"/>
                      <a:pt x="32" y="0"/>
                    </a:cubicBezTo>
                    <a:cubicBezTo>
                      <a:pt x="0" y="122"/>
                      <a:pt x="0" y="122"/>
                      <a:pt x="0" y="122"/>
                    </a:cubicBezTo>
                    <a:cubicBezTo>
                      <a:pt x="69" y="140"/>
                      <a:pt x="69" y="140"/>
                      <a:pt x="69" y="140"/>
                    </a:cubicBezTo>
                    <a:cubicBezTo>
                      <a:pt x="80" y="100"/>
                      <a:pt x="91" y="59"/>
                      <a:pt x="101" y="18"/>
                    </a:cubicBezTo>
                    <a:close/>
                  </a:path>
                </a:pathLst>
              </a:custGeom>
              <a:solidFill>
                <a:srgbClr val="3F3F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58" name="Freeform 20">
                <a:extLst>
                  <a:ext uri="{FF2B5EF4-FFF2-40B4-BE49-F238E27FC236}">
                    <a16:creationId xmlns:a16="http://schemas.microsoft.com/office/drawing/2014/main" id="{E0963FFD-7235-9841-ACFC-90AC7C44B23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5100" y="2406"/>
                <a:ext cx="101" cy="350"/>
              </a:xfrm>
              <a:custGeom>
                <a:avLst/>
                <a:gdLst>
                  <a:gd name="T0" fmla="*/ 0 w 207"/>
                  <a:gd name="T1" fmla="*/ 720 h 720"/>
                  <a:gd name="T2" fmla="*/ 49 w 207"/>
                  <a:gd name="T3" fmla="*/ 660 h 720"/>
                  <a:gd name="T4" fmla="*/ 203 w 207"/>
                  <a:gd name="T5" fmla="*/ 76 h 720"/>
                  <a:gd name="T6" fmla="*/ 190 w 207"/>
                  <a:gd name="T7" fmla="*/ 0 h 720"/>
                  <a:gd name="T8" fmla="*/ 0 w 207"/>
                  <a:gd name="T9" fmla="*/ 72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7" h="720">
                    <a:moveTo>
                      <a:pt x="0" y="720"/>
                    </a:moveTo>
                    <a:cubicBezTo>
                      <a:pt x="22" y="705"/>
                      <a:pt x="40" y="685"/>
                      <a:pt x="49" y="660"/>
                    </a:cubicBezTo>
                    <a:cubicBezTo>
                      <a:pt x="122" y="472"/>
                      <a:pt x="174" y="276"/>
                      <a:pt x="203" y="76"/>
                    </a:cubicBezTo>
                    <a:cubicBezTo>
                      <a:pt x="207" y="50"/>
                      <a:pt x="202" y="23"/>
                      <a:pt x="190" y="0"/>
                    </a:cubicBezTo>
                    <a:cubicBezTo>
                      <a:pt x="154" y="246"/>
                      <a:pt x="90" y="488"/>
                      <a:pt x="0" y="720"/>
                    </a:cubicBezTo>
                    <a:close/>
                  </a:path>
                </a:pathLst>
              </a:custGeom>
              <a:solidFill>
                <a:srgbClr val="3F3F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59" name="Freeform 21">
                <a:extLst>
                  <a:ext uri="{FF2B5EF4-FFF2-40B4-BE49-F238E27FC236}">
                    <a16:creationId xmlns:a16="http://schemas.microsoft.com/office/drawing/2014/main" id="{45330473-E78C-2041-A9BD-55697F20AE7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946" y="2305"/>
                <a:ext cx="252" cy="511"/>
              </a:xfrm>
              <a:custGeom>
                <a:avLst/>
                <a:gdLst>
                  <a:gd name="T0" fmla="*/ 383 w 520"/>
                  <a:gd name="T1" fmla="*/ 21 h 1053"/>
                  <a:gd name="T2" fmla="*/ 383 w 520"/>
                  <a:gd name="T3" fmla="*/ 21 h 1053"/>
                  <a:gd name="T4" fmla="*/ 508 w 520"/>
                  <a:gd name="T5" fmla="*/ 207 h 1053"/>
                  <a:gd name="T6" fmla="*/ 317 w 520"/>
                  <a:gd name="T7" fmla="*/ 933 h 1053"/>
                  <a:gd name="T8" fmla="*/ 116 w 520"/>
                  <a:gd name="T9" fmla="*/ 1032 h 1053"/>
                  <a:gd name="T10" fmla="*/ 30 w 520"/>
                  <a:gd name="T11" fmla="*/ 857 h 1053"/>
                  <a:gd name="T12" fmla="*/ 221 w 520"/>
                  <a:gd name="T13" fmla="*/ 131 h 1053"/>
                  <a:gd name="T14" fmla="*/ 383 w 520"/>
                  <a:gd name="T15" fmla="*/ 21 h 10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20" h="1053">
                    <a:moveTo>
                      <a:pt x="383" y="21"/>
                    </a:moveTo>
                    <a:cubicBezTo>
                      <a:pt x="383" y="21"/>
                      <a:pt x="383" y="21"/>
                      <a:pt x="383" y="21"/>
                    </a:cubicBezTo>
                    <a:cubicBezTo>
                      <a:pt x="462" y="42"/>
                      <a:pt x="520" y="125"/>
                      <a:pt x="508" y="207"/>
                    </a:cubicBezTo>
                    <a:cubicBezTo>
                      <a:pt x="472" y="455"/>
                      <a:pt x="408" y="699"/>
                      <a:pt x="317" y="933"/>
                    </a:cubicBezTo>
                    <a:cubicBezTo>
                      <a:pt x="287" y="1009"/>
                      <a:pt x="195" y="1053"/>
                      <a:pt x="116" y="1032"/>
                    </a:cubicBezTo>
                    <a:cubicBezTo>
                      <a:pt x="37" y="1011"/>
                      <a:pt x="0" y="933"/>
                      <a:pt x="30" y="857"/>
                    </a:cubicBezTo>
                    <a:cubicBezTo>
                      <a:pt x="121" y="623"/>
                      <a:pt x="185" y="380"/>
                      <a:pt x="221" y="131"/>
                    </a:cubicBezTo>
                    <a:cubicBezTo>
                      <a:pt x="233" y="50"/>
                      <a:pt x="304" y="0"/>
                      <a:pt x="383" y="21"/>
                    </a:cubicBezTo>
                    <a:close/>
                  </a:path>
                </a:pathLst>
              </a:custGeom>
              <a:solidFill>
                <a:srgbClr val="6076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60" name="Freeform 22">
                <a:extLst>
                  <a:ext uri="{FF2B5EF4-FFF2-40B4-BE49-F238E27FC236}">
                    <a16:creationId xmlns:a16="http://schemas.microsoft.com/office/drawing/2014/main" id="{ADF05A6C-66EA-494F-87C9-ED119DE0508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386" y="2217"/>
                <a:ext cx="646" cy="511"/>
              </a:xfrm>
              <a:custGeom>
                <a:avLst/>
                <a:gdLst>
                  <a:gd name="T0" fmla="*/ 1102 w 1330"/>
                  <a:gd name="T1" fmla="*/ 191 h 1052"/>
                  <a:gd name="T2" fmla="*/ 371 w 1330"/>
                  <a:gd name="T3" fmla="*/ 28 h 1052"/>
                  <a:gd name="T4" fmla="*/ 144 w 1330"/>
                  <a:gd name="T5" fmla="*/ 142 h 1052"/>
                  <a:gd name="T6" fmla="*/ 289 w 1330"/>
                  <a:gd name="T7" fmla="*/ 354 h 1052"/>
                  <a:gd name="T8" fmla="*/ 847 w 1330"/>
                  <a:gd name="T9" fmla="*/ 523 h 1052"/>
                  <a:gd name="T10" fmla="*/ 877 w 1330"/>
                  <a:gd name="T11" fmla="*/ 573 h 1052"/>
                  <a:gd name="T12" fmla="*/ 827 w 1330"/>
                  <a:gd name="T13" fmla="*/ 602 h 1052"/>
                  <a:gd name="T14" fmla="*/ 254 w 1330"/>
                  <a:gd name="T15" fmla="*/ 479 h 1052"/>
                  <a:gd name="T16" fmla="*/ 27 w 1330"/>
                  <a:gd name="T17" fmla="*/ 594 h 1052"/>
                  <a:gd name="T18" fmla="*/ 172 w 1330"/>
                  <a:gd name="T19" fmla="*/ 805 h 1052"/>
                  <a:gd name="T20" fmla="*/ 889 w 1330"/>
                  <a:gd name="T21" fmla="*/ 1015 h 1052"/>
                  <a:gd name="T22" fmla="*/ 1213 w 1330"/>
                  <a:gd name="T23" fmla="*/ 824 h 1052"/>
                  <a:gd name="T24" fmla="*/ 1293 w 1330"/>
                  <a:gd name="T25" fmla="*/ 516 h 1052"/>
                  <a:gd name="T26" fmla="*/ 1102 w 1330"/>
                  <a:gd name="T27" fmla="*/ 191 h 10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30" h="1052">
                    <a:moveTo>
                      <a:pt x="1102" y="191"/>
                    </a:moveTo>
                    <a:cubicBezTo>
                      <a:pt x="371" y="28"/>
                      <a:pt x="371" y="28"/>
                      <a:pt x="371" y="28"/>
                    </a:cubicBezTo>
                    <a:cubicBezTo>
                      <a:pt x="269" y="0"/>
                      <a:pt x="165" y="48"/>
                      <a:pt x="144" y="142"/>
                    </a:cubicBezTo>
                    <a:cubicBezTo>
                      <a:pt x="123" y="236"/>
                      <a:pt x="182" y="312"/>
                      <a:pt x="289" y="354"/>
                    </a:cubicBezTo>
                    <a:cubicBezTo>
                      <a:pt x="847" y="523"/>
                      <a:pt x="847" y="523"/>
                      <a:pt x="847" y="523"/>
                    </a:cubicBezTo>
                    <a:cubicBezTo>
                      <a:pt x="869" y="528"/>
                      <a:pt x="883" y="551"/>
                      <a:pt x="877" y="573"/>
                    </a:cubicBezTo>
                    <a:cubicBezTo>
                      <a:pt x="871" y="595"/>
                      <a:pt x="849" y="608"/>
                      <a:pt x="827" y="602"/>
                    </a:cubicBezTo>
                    <a:cubicBezTo>
                      <a:pt x="254" y="479"/>
                      <a:pt x="254" y="479"/>
                      <a:pt x="254" y="479"/>
                    </a:cubicBezTo>
                    <a:cubicBezTo>
                      <a:pt x="150" y="455"/>
                      <a:pt x="54" y="491"/>
                      <a:pt x="27" y="594"/>
                    </a:cubicBezTo>
                    <a:cubicBezTo>
                      <a:pt x="0" y="697"/>
                      <a:pt x="67" y="773"/>
                      <a:pt x="172" y="805"/>
                    </a:cubicBezTo>
                    <a:cubicBezTo>
                      <a:pt x="889" y="1015"/>
                      <a:pt x="889" y="1015"/>
                      <a:pt x="889" y="1015"/>
                    </a:cubicBezTo>
                    <a:cubicBezTo>
                      <a:pt x="1031" y="1052"/>
                      <a:pt x="1177" y="966"/>
                      <a:pt x="1213" y="824"/>
                    </a:cubicBezTo>
                    <a:cubicBezTo>
                      <a:pt x="1293" y="516"/>
                      <a:pt x="1293" y="516"/>
                      <a:pt x="1293" y="516"/>
                    </a:cubicBezTo>
                    <a:cubicBezTo>
                      <a:pt x="1330" y="373"/>
                      <a:pt x="1244" y="228"/>
                      <a:pt x="1102" y="191"/>
                    </a:cubicBezTo>
                    <a:close/>
                  </a:path>
                </a:pathLst>
              </a:custGeom>
              <a:solidFill>
                <a:srgbClr val="64A4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61" name="Freeform 23">
                <a:extLst>
                  <a:ext uri="{FF2B5EF4-FFF2-40B4-BE49-F238E27FC236}">
                    <a16:creationId xmlns:a16="http://schemas.microsoft.com/office/drawing/2014/main" id="{1D0E1C38-C726-4840-8BF8-3B7A5D836E3E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132" y="1068"/>
                <a:ext cx="683" cy="656"/>
              </a:xfrm>
              <a:custGeom>
                <a:avLst/>
                <a:gdLst>
                  <a:gd name="T0" fmla="*/ 395 w 1407"/>
                  <a:gd name="T1" fmla="*/ 96 h 1350"/>
                  <a:gd name="T2" fmla="*/ 53 w 1407"/>
                  <a:gd name="T3" fmla="*/ 588 h 1350"/>
                  <a:gd name="T4" fmla="*/ 96 w 1407"/>
                  <a:gd name="T5" fmla="*/ 824 h 1350"/>
                  <a:gd name="T6" fmla="*/ 775 w 1407"/>
                  <a:gd name="T7" fmla="*/ 1297 h 1350"/>
                  <a:gd name="T8" fmla="*/ 1011 w 1407"/>
                  <a:gd name="T9" fmla="*/ 1254 h 1350"/>
                  <a:gd name="T10" fmla="*/ 1353 w 1407"/>
                  <a:gd name="T11" fmla="*/ 763 h 1350"/>
                  <a:gd name="T12" fmla="*/ 1311 w 1407"/>
                  <a:gd name="T13" fmla="*/ 527 h 1350"/>
                  <a:gd name="T14" fmla="*/ 631 w 1407"/>
                  <a:gd name="T15" fmla="*/ 54 h 1350"/>
                  <a:gd name="T16" fmla="*/ 395 w 1407"/>
                  <a:gd name="T17" fmla="*/ 96 h 1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07" h="1350">
                    <a:moveTo>
                      <a:pt x="395" y="96"/>
                    </a:moveTo>
                    <a:cubicBezTo>
                      <a:pt x="53" y="588"/>
                      <a:pt x="53" y="588"/>
                      <a:pt x="53" y="588"/>
                    </a:cubicBezTo>
                    <a:cubicBezTo>
                      <a:pt x="0" y="665"/>
                      <a:pt x="19" y="771"/>
                      <a:pt x="96" y="824"/>
                    </a:cubicBezTo>
                    <a:cubicBezTo>
                      <a:pt x="775" y="1297"/>
                      <a:pt x="775" y="1297"/>
                      <a:pt x="775" y="1297"/>
                    </a:cubicBezTo>
                    <a:cubicBezTo>
                      <a:pt x="852" y="1350"/>
                      <a:pt x="958" y="1331"/>
                      <a:pt x="1011" y="1254"/>
                    </a:cubicBezTo>
                    <a:cubicBezTo>
                      <a:pt x="1353" y="763"/>
                      <a:pt x="1353" y="763"/>
                      <a:pt x="1353" y="763"/>
                    </a:cubicBezTo>
                    <a:cubicBezTo>
                      <a:pt x="1407" y="686"/>
                      <a:pt x="1388" y="580"/>
                      <a:pt x="1311" y="527"/>
                    </a:cubicBezTo>
                    <a:cubicBezTo>
                      <a:pt x="631" y="54"/>
                      <a:pt x="631" y="54"/>
                      <a:pt x="631" y="54"/>
                    </a:cubicBezTo>
                    <a:cubicBezTo>
                      <a:pt x="555" y="0"/>
                      <a:pt x="449" y="19"/>
                      <a:pt x="395" y="96"/>
                    </a:cubicBezTo>
                    <a:close/>
                  </a:path>
                </a:pathLst>
              </a:custGeom>
              <a:solidFill>
                <a:srgbClr val="6076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62" name="Freeform 24">
                <a:extLst>
                  <a:ext uri="{FF2B5EF4-FFF2-40B4-BE49-F238E27FC236}">
                    <a16:creationId xmlns:a16="http://schemas.microsoft.com/office/drawing/2014/main" id="{8A967496-D79A-484C-8488-3FB672BA683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578" y="1163"/>
                <a:ext cx="70" cy="64"/>
              </a:xfrm>
              <a:custGeom>
                <a:avLst/>
                <a:gdLst>
                  <a:gd name="T0" fmla="*/ 40 w 144"/>
                  <a:gd name="T1" fmla="*/ 0 h 131"/>
                  <a:gd name="T2" fmla="*/ 0 w 144"/>
                  <a:gd name="T3" fmla="*/ 59 h 131"/>
                  <a:gd name="T4" fmla="*/ 104 w 144"/>
                  <a:gd name="T5" fmla="*/ 131 h 131"/>
                  <a:gd name="T6" fmla="*/ 144 w 144"/>
                  <a:gd name="T7" fmla="*/ 73 h 131"/>
                  <a:gd name="T8" fmla="*/ 40 w 144"/>
                  <a:gd name="T9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31">
                    <a:moveTo>
                      <a:pt x="40" y="0"/>
                    </a:moveTo>
                    <a:cubicBezTo>
                      <a:pt x="0" y="59"/>
                      <a:pt x="0" y="59"/>
                      <a:pt x="0" y="59"/>
                    </a:cubicBezTo>
                    <a:cubicBezTo>
                      <a:pt x="104" y="131"/>
                      <a:pt x="104" y="131"/>
                      <a:pt x="104" y="131"/>
                    </a:cubicBezTo>
                    <a:cubicBezTo>
                      <a:pt x="144" y="73"/>
                      <a:pt x="144" y="73"/>
                      <a:pt x="144" y="73"/>
                    </a:cubicBezTo>
                    <a:cubicBezTo>
                      <a:pt x="110" y="48"/>
                      <a:pt x="76" y="24"/>
                      <a:pt x="40" y="0"/>
                    </a:cubicBezTo>
                    <a:close/>
                  </a:path>
                </a:pathLst>
              </a:custGeom>
              <a:solidFill>
                <a:srgbClr val="3F3F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63" name="Freeform 25">
                <a:extLst>
                  <a:ext uri="{FF2B5EF4-FFF2-40B4-BE49-F238E27FC236}">
                    <a16:creationId xmlns:a16="http://schemas.microsoft.com/office/drawing/2014/main" id="{4354FFC1-3E30-3748-B73D-697F68F470E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551" y="965"/>
                <a:ext cx="296" cy="209"/>
              </a:xfrm>
              <a:custGeom>
                <a:avLst/>
                <a:gdLst>
                  <a:gd name="T0" fmla="*/ 610 w 610"/>
                  <a:gd name="T1" fmla="*/ 429 h 429"/>
                  <a:gd name="T2" fmla="*/ 571 w 610"/>
                  <a:gd name="T3" fmla="*/ 363 h 429"/>
                  <a:gd name="T4" fmla="*/ 76 w 610"/>
                  <a:gd name="T5" fmla="*/ 17 h 429"/>
                  <a:gd name="T6" fmla="*/ 0 w 610"/>
                  <a:gd name="T7" fmla="*/ 3 h 429"/>
                  <a:gd name="T8" fmla="*/ 610 w 610"/>
                  <a:gd name="T9" fmla="*/ 429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0" h="429">
                    <a:moveTo>
                      <a:pt x="610" y="429"/>
                    </a:moveTo>
                    <a:cubicBezTo>
                      <a:pt x="604" y="404"/>
                      <a:pt x="591" y="380"/>
                      <a:pt x="571" y="363"/>
                    </a:cubicBezTo>
                    <a:cubicBezTo>
                      <a:pt x="420" y="229"/>
                      <a:pt x="254" y="113"/>
                      <a:pt x="76" y="17"/>
                    </a:cubicBezTo>
                    <a:cubicBezTo>
                      <a:pt x="53" y="4"/>
                      <a:pt x="26" y="0"/>
                      <a:pt x="0" y="3"/>
                    </a:cubicBezTo>
                    <a:cubicBezTo>
                      <a:pt x="219" y="122"/>
                      <a:pt x="424" y="265"/>
                      <a:pt x="610" y="429"/>
                    </a:cubicBezTo>
                    <a:close/>
                  </a:path>
                </a:pathLst>
              </a:custGeom>
              <a:solidFill>
                <a:srgbClr val="3F3F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64" name="Freeform 26">
                <a:extLst>
                  <a:ext uri="{FF2B5EF4-FFF2-40B4-BE49-F238E27FC236}">
                    <a16:creationId xmlns:a16="http://schemas.microsoft.com/office/drawing/2014/main" id="{8BF4FFEA-8B88-574A-A7CF-8E3F83AA06D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422" y="947"/>
                <a:ext cx="462" cy="373"/>
              </a:xfrm>
              <a:custGeom>
                <a:avLst/>
                <a:gdLst>
                  <a:gd name="T0" fmla="*/ 47 w 951"/>
                  <a:gd name="T1" fmla="*/ 93 h 768"/>
                  <a:gd name="T2" fmla="*/ 47 w 951"/>
                  <a:gd name="T3" fmla="*/ 93 h 768"/>
                  <a:gd name="T4" fmla="*/ 265 w 951"/>
                  <a:gd name="T5" fmla="*/ 40 h 768"/>
                  <a:gd name="T6" fmla="*/ 879 w 951"/>
                  <a:gd name="T7" fmla="*/ 470 h 768"/>
                  <a:gd name="T8" fmla="*/ 904 w 951"/>
                  <a:gd name="T9" fmla="*/ 693 h 768"/>
                  <a:gd name="T10" fmla="*/ 709 w 951"/>
                  <a:gd name="T11" fmla="*/ 713 h 768"/>
                  <a:gd name="T12" fmla="*/ 94 w 951"/>
                  <a:gd name="T13" fmla="*/ 283 h 768"/>
                  <a:gd name="T14" fmla="*/ 47 w 951"/>
                  <a:gd name="T15" fmla="*/ 93 h 7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51" h="768">
                    <a:moveTo>
                      <a:pt x="47" y="93"/>
                    </a:moveTo>
                    <a:cubicBezTo>
                      <a:pt x="47" y="93"/>
                      <a:pt x="47" y="93"/>
                      <a:pt x="47" y="93"/>
                    </a:cubicBezTo>
                    <a:cubicBezTo>
                      <a:pt x="94" y="26"/>
                      <a:pt x="192" y="0"/>
                      <a:pt x="265" y="40"/>
                    </a:cubicBezTo>
                    <a:cubicBezTo>
                      <a:pt x="485" y="160"/>
                      <a:pt x="691" y="304"/>
                      <a:pt x="879" y="470"/>
                    </a:cubicBezTo>
                    <a:cubicBezTo>
                      <a:pt x="941" y="524"/>
                      <a:pt x="951" y="626"/>
                      <a:pt x="904" y="693"/>
                    </a:cubicBezTo>
                    <a:cubicBezTo>
                      <a:pt x="857" y="760"/>
                      <a:pt x="771" y="768"/>
                      <a:pt x="709" y="713"/>
                    </a:cubicBezTo>
                    <a:cubicBezTo>
                      <a:pt x="521" y="547"/>
                      <a:pt x="315" y="403"/>
                      <a:pt x="94" y="283"/>
                    </a:cubicBezTo>
                    <a:cubicBezTo>
                      <a:pt x="22" y="244"/>
                      <a:pt x="0" y="160"/>
                      <a:pt x="47" y="93"/>
                    </a:cubicBezTo>
                    <a:close/>
                  </a:path>
                </a:pathLst>
              </a:custGeom>
              <a:solidFill>
                <a:srgbClr val="6076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65" name="Freeform 27">
                <a:extLst>
                  <a:ext uri="{FF2B5EF4-FFF2-40B4-BE49-F238E27FC236}">
                    <a16:creationId xmlns:a16="http://schemas.microsoft.com/office/drawing/2014/main" id="{C8188728-B516-F743-9215-C8C80218BA6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365" y="1461"/>
                <a:ext cx="234" cy="269"/>
              </a:xfrm>
              <a:custGeom>
                <a:avLst/>
                <a:gdLst>
                  <a:gd name="T0" fmla="*/ 234 w 482"/>
                  <a:gd name="T1" fmla="*/ 0 h 553"/>
                  <a:gd name="T2" fmla="*/ 27 w 482"/>
                  <a:gd name="T3" fmla="*/ 372 h 553"/>
                  <a:gd name="T4" fmla="*/ 63 w 482"/>
                  <a:gd name="T5" fmla="*/ 520 h 553"/>
                  <a:gd name="T6" fmla="*/ 215 w 482"/>
                  <a:gd name="T7" fmla="*/ 499 h 553"/>
                  <a:gd name="T8" fmla="*/ 482 w 482"/>
                  <a:gd name="T9" fmla="*/ 173 h 553"/>
                  <a:gd name="T10" fmla="*/ 234 w 482"/>
                  <a:gd name="T11" fmla="*/ 0 h 5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2" h="553">
                    <a:moveTo>
                      <a:pt x="234" y="0"/>
                    </a:moveTo>
                    <a:cubicBezTo>
                      <a:pt x="27" y="372"/>
                      <a:pt x="27" y="372"/>
                      <a:pt x="27" y="372"/>
                    </a:cubicBezTo>
                    <a:cubicBezTo>
                      <a:pt x="0" y="423"/>
                      <a:pt x="15" y="487"/>
                      <a:pt x="63" y="520"/>
                    </a:cubicBezTo>
                    <a:cubicBezTo>
                      <a:pt x="111" y="553"/>
                      <a:pt x="178" y="544"/>
                      <a:pt x="215" y="499"/>
                    </a:cubicBezTo>
                    <a:cubicBezTo>
                      <a:pt x="482" y="173"/>
                      <a:pt x="482" y="173"/>
                      <a:pt x="482" y="173"/>
                    </a:cubicBezTo>
                    <a:lnTo>
                      <a:pt x="234" y="0"/>
                    </a:lnTo>
                    <a:close/>
                  </a:path>
                </a:pathLst>
              </a:custGeom>
              <a:solidFill>
                <a:srgbClr val="E9C2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66" name="Freeform 28">
                <a:extLst>
                  <a:ext uri="{FF2B5EF4-FFF2-40B4-BE49-F238E27FC236}">
                    <a16:creationId xmlns:a16="http://schemas.microsoft.com/office/drawing/2014/main" id="{81A5142B-0A8A-8946-B8AD-364DD87AC59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298" y="1109"/>
                <a:ext cx="454" cy="414"/>
              </a:xfrm>
              <a:custGeom>
                <a:avLst/>
                <a:gdLst>
                  <a:gd name="T0" fmla="*/ 798 w 934"/>
                  <a:gd name="T1" fmla="*/ 288 h 852"/>
                  <a:gd name="T2" fmla="*/ 493 w 934"/>
                  <a:gd name="T3" fmla="*/ 75 h 852"/>
                  <a:gd name="T4" fmla="*/ 160 w 934"/>
                  <a:gd name="T5" fmla="*/ 135 h 852"/>
                  <a:gd name="T6" fmla="*/ 0 w 934"/>
                  <a:gd name="T7" fmla="*/ 366 h 852"/>
                  <a:gd name="T8" fmla="*/ 307 w 934"/>
                  <a:gd name="T9" fmla="*/ 580 h 852"/>
                  <a:gd name="T10" fmla="*/ 339 w 934"/>
                  <a:gd name="T11" fmla="*/ 534 h 852"/>
                  <a:gd name="T12" fmla="*/ 410 w 934"/>
                  <a:gd name="T13" fmla="*/ 521 h 852"/>
                  <a:gd name="T14" fmla="*/ 423 w 934"/>
                  <a:gd name="T15" fmla="*/ 592 h 852"/>
                  <a:gd name="T16" fmla="*/ 390 w 934"/>
                  <a:gd name="T17" fmla="*/ 638 h 852"/>
                  <a:gd name="T18" fmla="*/ 698 w 934"/>
                  <a:gd name="T19" fmla="*/ 852 h 852"/>
                  <a:gd name="T20" fmla="*/ 858 w 934"/>
                  <a:gd name="T21" fmla="*/ 621 h 852"/>
                  <a:gd name="T22" fmla="*/ 798 w 934"/>
                  <a:gd name="T23" fmla="*/ 288 h 8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34" h="852">
                    <a:moveTo>
                      <a:pt x="798" y="288"/>
                    </a:moveTo>
                    <a:cubicBezTo>
                      <a:pt x="493" y="75"/>
                      <a:pt x="493" y="75"/>
                      <a:pt x="493" y="75"/>
                    </a:cubicBezTo>
                    <a:cubicBezTo>
                      <a:pt x="384" y="0"/>
                      <a:pt x="235" y="27"/>
                      <a:pt x="160" y="135"/>
                    </a:cubicBezTo>
                    <a:cubicBezTo>
                      <a:pt x="0" y="366"/>
                      <a:pt x="0" y="366"/>
                      <a:pt x="0" y="366"/>
                    </a:cubicBezTo>
                    <a:cubicBezTo>
                      <a:pt x="307" y="580"/>
                      <a:pt x="307" y="580"/>
                      <a:pt x="307" y="580"/>
                    </a:cubicBezTo>
                    <a:cubicBezTo>
                      <a:pt x="339" y="534"/>
                      <a:pt x="339" y="534"/>
                      <a:pt x="339" y="534"/>
                    </a:cubicBezTo>
                    <a:cubicBezTo>
                      <a:pt x="355" y="511"/>
                      <a:pt x="387" y="505"/>
                      <a:pt x="410" y="521"/>
                    </a:cubicBezTo>
                    <a:cubicBezTo>
                      <a:pt x="433" y="537"/>
                      <a:pt x="439" y="569"/>
                      <a:pt x="423" y="592"/>
                    </a:cubicBezTo>
                    <a:cubicBezTo>
                      <a:pt x="390" y="638"/>
                      <a:pt x="390" y="638"/>
                      <a:pt x="390" y="638"/>
                    </a:cubicBezTo>
                    <a:cubicBezTo>
                      <a:pt x="698" y="852"/>
                      <a:pt x="698" y="852"/>
                      <a:pt x="698" y="852"/>
                    </a:cubicBezTo>
                    <a:cubicBezTo>
                      <a:pt x="858" y="621"/>
                      <a:pt x="858" y="621"/>
                      <a:pt x="858" y="621"/>
                    </a:cubicBezTo>
                    <a:cubicBezTo>
                      <a:pt x="934" y="513"/>
                      <a:pt x="907" y="364"/>
                      <a:pt x="798" y="288"/>
                    </a:cubicBezTo>
                    <a:close/>
                  </a:path>
                </a:pathLst>
              </a:custGeom>
              <a:solidFill>
                <a:srgbClr val="FAA8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67" name="Freeform 29">
                <a:extLst>
                  <a:ext uri="{FF2B5EF4-FFF2-40B4-BE49-F238E27FC236}">
                    <a16:creationId xmlns:a16="http://schemas.microsoft.com/office/drawing/2014/main" id="{052A071E-7425-0D46-AE87-0805AF385E6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461" y="1417"/>
                <a:ext cx="180" cy="142"/>
              </a:xfrm>
              <a:custGeom>
                <a:avLst/>
                <a:gdLst>
                  <a:gd name="T0" fmla="*/ 157 w 180"/>
                  <a:gd name="T1" fmla="*/ 142 h 142"/>
                  <a:gd name="T2" fmla="*/ 0 w 180"/>
                  <a:gd name="T3" fmla="*/ 33 h 142"/>
                  <a:gd name="T4" fmla="*/ 23 w 180"/>
                  <a:gd name="T5" fmla="*/ 0 h 142"/>
                  <a:gd name="T6" fmla="*/ 180 w 180"/>
                  <a:gd name="T7" fmla="*/ 109 h 142"/>
                  <a:gd name="T8" fmla="*/ 157 w 180"/>
                  <a:gd name="T9" fmla="*/ 142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0" h="142">
                    <a:moveTo>
                      <a:pt x="157" y="142"/>
                    </a:moveTo>
                    <a:lnTo>
                      <a:pt x="0" y="33"/>
                    </a:lnTo>
                    <a:lnTo>
                      <a:pt x="23" y="0"/>
                    </a:lnTo>
                    <a:lnTo>
                      <a:pt x="180" y="109"/>
                    </a:lnTo>
                    <a:lnTo>
                      <a:pt x="157" y="142"/>
                    </a:lnTo>
                    <a:close/>
                  </a:path>
                </a:pathLst>
              </a:custGeom>
              <a:solidFill>
                <a:srgbClr val="FCC8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68" name="Freeform 30">
                <a:extLst>
                  <a:ext uri="{FF2B5EF4-FFF2-40B4-BE49-F238E27FC236}">
                    <a16:creationId xmlns:a16="http://schemas.microsoft.com/office/drawing/2014/main" id="{54B984EE-D412-1C4C-A46A-BB6D5CAE2A7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175" y="1329"/>
                <a:ext cx="234" cy="269"/>
              </a:xfrm>
              <a:custGeom>
                <a:avLst/>
                <a:gdLst>
                  <a:gd name="T0" fmla="*/ 234 w 482"/>
                  <a:gd name="T1" fmla="*/ 0 h 553"/>
                  <a:gd name="T2" fmla="*/ 27 w 482"/>
                  <a:gd name="T3" fmla="*/ 372 h 553"/>
                  <a:gd name="T4" fmla="*/ 63 w 482"/>
                  <a:gd name="T5" fmla="*/ 520 h 553"/>
                  <a:gd name="T6" fmla="*/ 216 w 482"/>
                  <a:gd name="T7" fmla="*/ 499 h 553"/>
                  <a:gd name="T8" fmla="*/ 482 w 482"/>
                  <a:gd name="T9" fmla="*/ 173 h 553"/>
                  <a:gd name="T10" fmla="*/ 234 w 482"/>
                  <a:gd name="T11" fmla="*/ 0 h 5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2" h="553">
                    <a:moveTo>
                      <a:pt x="234" y="0"/>
                    </a:moveTo>
                    <a:cubicBezTo>
                      <a:pt x="27" y="372"/>
                      <a:pt x="27" y="372"/>
                      <a:pt x="27" y="372"/>
                    </a:cubicBezTo>
                    <a:cubicBezTo>
                      <a:pt x="0" y="423"/>
                      <a:pt x="15" y="486"/>
                      <a:pt x="63" y="520"/>
                    </a:cubicBezTo>
                    <a:cubicBezTo>
                      <a:pt x="112" y="553"/>
                      <a:pt x="178" y="544"/>
                      <a:pt x="216" y="499"/>
                    </a:cubicBezTo>
                    <a:cubicBezTo>
                      <a:pt x="482" y="173"/>
                      <a:pt x="482" y="173"/>
                      <a:pt x="482" y="173"/>
                    </a:cubicBezTo>
                    <a:lnTo>
                      <a:pt x="234" y="0"/>
                    </a:lnTo>
                    <a:close/>
                  </a:path>
                </a:pathLst>
              </a:custGeom>
              <a:solidFill>
                <a:srgbClr val="E9C2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69" name="Freeform 31">
                <a:extLst>
                  <a:ext uri="{FF2B5EF4-FFF2-40B4-BE49-F238E27FC236}">
                    <a16:creationId xmlns:a16="http://schemas.microsoft.com/office/drawing/2014/main" id="{A42D62B3-430C-684F-8EA5-19970CA81BE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271" y="1284"/>
                <a:ext cx="181" cy="143"/>
              </a:xfrm>
              <a:custGeom>
                <a:avLst/>
                <a:gdLst>
                  <a:gd name="T0" fmla="*/ 157 w 181"/>
                  <a:gd name="T1" fmla="*/ 143 h 143"/>
                  <a:gd name="T2" fmla="*/ 0 w 181"/>
                  <a:gd name="T3" fmla="*/ 33 h 143"/>
                  <a:gd name="T4" fmla="*/ 23 w 181"/>
                  <a:gd name="T5" fmla="*/ 0 h 143"/>
                  <a:gd name="T6" fmla="*/ 181 w 181"/>
                  <a:gd name="T7" fmla="*/ 110 h 143"/>
                  <a:gd name="T8" fmla="*/ 157 w 181"/>
                  <a:gd name="T9" fmla="*/ 143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1" h="143">
                    <a:moveTo>
                      <a:pt x="157" y="143"/>
                    </a:moveTo>
                    <a:lnTo>
                      <a:pt x="0" y="33"/>
                    </a:lnTo>
                    <a:lnTo>
                      <a:pt x="23" y="0"/>
                    </a:lnTo>
                    <a:lnTo>
                      <a:pt x="181" y="110"/>
                    </a:lnTo>
                    <a:lnTo>
                      <a:pt x="157" y="143"/>
                    </a:lnTo>
                    <a:close/>
                  </a:path>
                </a:pathLst>
              </a:custGeom>
              <a:solidFill>
                <a:srgbClr val="FCC8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70" name="Freeform 32">
                <a:extLst>
                  <a:ext uri="{FF2B5EF4-FFF2-40B4-BE49-F238E27FC236}">
                    <a16:creationId xmlns:a16="http://schemas.microsoft.com/office/drawing/2014/main" id="{70C495BD-F96D-8844-801F-E39E81AF631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971" y="1111"/>
                <a:ext cx="683" cy="657"/>
              </a:xfrm>
              <a:custGeom>
                <a:avLst/>
                <a:gdLst>
                  <a:gd name="T0" fmla="*/ 54 w 1406"/>
                  <a:gd name="T1" fmla="*/ 767 h 1352"/>
                  <a:gd name="T2" fmla="*/ 399 w 1406"/>
                  <a:gd name="T3" fmla="*/ 1257 h 1352"/>
                  <a:gd name="T4" fmla="*/ 635 w 1406"/>
                  <a:gd name="T5" fmla="*/ 1298 h 1352"/>
                  <a:gd name="T6" fmla="*/ 1312 w 1406"/>
                  <a:gd name="T7" fmla="*/ 821 h 1352"/>
                  <a:gd name="T8" fmla="*/ 1352 w 1406"/>
                  <a:gd name="T9" fmla="*/ 584 h 1352"/>
                  <a:gd name="T10" fmla="*/ 1007 w 1406"/>
                  <a:gd name="T11" fmla="*/ 95 h 1352"/>
                  <a:gd name="T12" fmla="*/ 771 w 1406"/>
                  <a:gd name="T13" fmla="*/ 54 h 1352"/>
                  <a:gd name="T14" fmla="*/ 94 w 1406"/>
                  <a:gd name="T15" fmla="*/ 531 h 1352"/>
                  <a:gd name="T16" fmla="*/ 54 w 1406"/>
                  <a:gd name="T17" fmla="*/ 767 h 1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06" h="1352">
                    <a:moveTo>
                      <a:pt x="54" y="767"/>
                    </a:moveTo>
                    <a:cubicBezTo>
                      <a:pt x="399" y="1257"/>
                      <a:pt x="399" y="1257"/>
                      <a:pt x="399" y="1257"/>
                    </a:cubicBezTo>
                    <a:cubicBezTo>
                      <a:pt x="453" y="1333"/>
                      <a:pt x="559" y="1352"/>
                      <a:pt x="635" y="1298"/>
                    </a:cubicBezTo>
                    <a:cubicBezTo>
                      <a:pt x="1312" y="821"/>
                      <a:pt x="1312" y="821"/>
                      <a:pt x="1312" y="821"/>
                    </a:cubicBezTo>
                    <a:cubicBezTo>
                      <a:pt x="1388" y="767"/>
                      <a:pt x="1406" y="661"/>
                      <a:pt x="1352" y="584"/>
                    </a:cubicBezTo>
                    <a:cubicBezTo>
                      <a:pt x="1007" y="95"/>
                      <a:pt x="1007" y="95"/>
                      <a:pt x="1007" y="95"/>
                    </a:cubicBezTo>
                    <a:cubicBezTo>
                      <a:pt x="953" y="18"/>
                      <a:pt x="847" y="0"/>
                      <a:pt x="771" y="54"/>
                    </a:cubicBezTo>
                    <a:cubicBezTo>
                      <a:pt x="94" y="531"/>
                      <a:pt x="94" y="531"/>
                      <a:pt x="94" y="531"/>
                    </a:cubicBezTo>
                    <a:cubicBezTo>
                      <a:pt x="18" y="585"/>
                      <a:pt x="0" y="691"/>
                      <a:pt x="54" y="767"/>
                    </a:cubicBezTo>
                    <a:close/>
                  </a:path>
                </a:pathLst>
              </a:custGeom>
              <a:solidFill>
                <a:srgbClr val="6076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71" name="Freeform 33">
                <a:extLst>
                  <a:ext uri="{FF2B5EF4-FFF2-40B4-BE49-F238E27FC236}">
                    <a16:creationId xmlns:a16="http://schemas.microsoft.com/office/drawing/2014/main" id="{04F40090-3B87-5F4F-985A-0D9A0B36F86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136" y="1207"/>
                <a:ext cx="70" cy="64"/>
              </a:xfrm>
              <a:custGeom>
                <a:avLst/>
                <a:gdLst>
                  <a:gd name="T0" fmla="*/ 0 w 144"/>
                  <a:gd name="T1" fmla="*/ 73 h 131"/>
                  <a:gd name="T2" fmla="*/ 41 w 144"/>
                  <a:gd name="T3" fmla="*/ 131 h 131"/>
                  <a:gd name="T4" fmla="*/ 144 w 144"/>
                  <a:gd name="T5" fmla="*/ 58 h 131"/>
                  <a:gd name="T6" fmla="*/ 103 w 144"/>
                  <a:gd name="T7" fmla="*/ 0 h 131"/>
                  <a:gd name="T8" fmla="*/ 0 w 144"/>
                  <a:gd name="T9" fmla="*/ 73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31">
                    <a:moveTo>
                      <a:pt x="0" y="73"/>
                    </a:moveTo>
                    <a:cubicBezTo>
                      <a:pt x="41" y="131"/>
                      <a:pt x="41" y="131"/>
                      <a:pt x="41" y="131"/>
                    </a:cubicBezTo>
                    <a:cubicBezTo>
                      <a:pt x="144" y="58"/>
                      <a:pt x="144" y="58"/>
                      <a:pt x="144" y="58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68" y="24"/>
                      <a:pt x="34" y="48"/>
                      <a:pt x="0" y="73"/>
                    </a:cubicBezTo>
                    <a:close/>
                  </a:path>
                </a:pathLst>
              </a:custGeom>
              <a:solidFill>
                <a:srgbClr val="3F3F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72" name="Freeform 34">
                <a:extLst>
                  <a:ext uri="{FF2B5EF4-FFF2-40B4-BE49-F238E27FC236}">
                    <a16:creationId xmlns:a16="http://schemas.microsoft.com/office/drawing/2014/main" id="{73D8C87B-2A7C-5C45-A297-28EE53803BC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935" y="1010"/>
                <a:ext cx="296" cy="209"/>
              </a:xfrm>
              <a:custGeom>
                <a:avLst/>
                <a:gdLst>
                  <a:gd name="T0" fmla="*/ 609 w 609"/>
                  <a:gd name="T1" fmla="*/ 3 h 430"/>
                  <a:gd name="T2" fmla="*/ 533 w 609"/>
                  <a:gd name="T3" fmla="*/ 17 h 430"/>
                  <a:gd name="T4" fmla="*/ 39 w 609"/>
                  <a:gd name="T5" fmla="*/ 364 h 430"/>
                  <a:gd name="T6" fmla="*/ 0 w 609"/>
                  <a:gd name="T7" fmla="*/ 430 h 430"/>
                  <a:gd name="T8" fmla="*/ 609 w 609"/>
                  <a:gd name="T9" fmla="*/ 3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9" h="430">
                    <a:moveTo>
                      <a:pt x="609" y="3"/>
                    </a:moveTo>
                    <a:cubicBezTo>
                      <a:pt x="583" y="0"/>
                      <a:pt x="557" y="4"/>
                      <a:pt x="533" y="17"/>
                    </a:cubicBezTo>
                    <a:cubicBezTo>
                      <a:pt x="356" y="113"/>
                      <a:pt x="190" y="230"/>
                      <a:pt x="39" y="364"/>
                    </a:cubicBezTo>
                    <a:cubicBezTo>
                      <a:pt x="19" y="381"/>
                      <a:pt x="6" y="405"/>
                      <a:pt x="0" y="430"/>
                    </a:cubicBezTo>
                    <a:cubicBezTo>
                      <a:pt x="186" y="265"/>
                      <a:pt x="391" y="122"/>
                      <a:pt x="609" y="3"/>
                    </a:cubicBezTo>
                    <a:close/>
                  </a:path>
                </a:pathLst>
              </a:custGeom>
              <a:solidFill>
                <a:srgbClr val="3F3F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73" name="Freeform 35">
                <a:extLst>
                  <a:ext uri="{FF2B5EF4-FFF2-40B4-BE49-F238E27FC236}">
                    <a16:creationId xmlns:a16="http://schemas.microsoft.com/office/drawing/2014/main" id="{16146159-33BF-4346-97B1-4285476B2E81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900" y="991"/>
                <a:ext cx="462" cy="373"/>
              </a:xfrm>
              <a:custGeom>
                <a:avLst/>
                <a:gdLst>
                  <a:gd name="T0" fmla="*/ 47 w 951"/>
                  <a:gd name="T1" fmla="*/ 693 h 768"/>
                  <a:gd name="T2" fmla="*/ 47 w 951"/>
                  <a:gd name="T3" fmla="*/ 693 h 768"/>
                  <a:gd name="T4" fmla="*/ 71 w 951"/>
                  <a:gd name="T5" fmla="*/ 471 h 768"/>
                  <a:gd name="T6" fmla="*/ 686 w 951"/>
                  <a:gd name="T7" fmla="*/ 40 h 768"/>
                  <a:gd name="T8" fmla="*/ 903 w 951"/>
                  <a:gd name="T9" fmla="*/ 93 h 768"/>
                  <a:gd name="T10" fmla="*/ 856 w 951"/>
                  <a:gd name="T11" fmla="*/ 283 h 768"/>
                  <a:gd name="T12" fmla="*/ 242 w 951"/>
                  <a:gd name="T13" fmla="*/ 714 h 768"/>
                  <a:gd name="T14" fmla="*/ 47 w 951"/>
                  <a:gd name="T15" fmla="*/ 693 h 7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51" h="768">
                    <a:moveTo>
                      <a:pt x="47" y="693"/>
                    </a:moveTo>
                    <a:cubicBezTo>
                      <a:pt x="47" y="693"/>
                      <a:pt x="47" y="693"/>
                      <a:pt x="47" y="693"/>
                    </a:cubicBezTo>
                    <a:cubicBezTo>
                      <a:pt x="0" y="626"/>
                      <a:pt x="10" y="525"/>
                      <a:pt x="71" y="471"/>
                    </a:cubicBezTo>
                    <a:cubicBezTo>
                      <a:pt x="259" y="304"/>
                      <a:pt x="465" y="160"/>
                      <a:pt x="686" y="40"/>
                    </a:cubicBezTo>
                    <a:cubicBezTo>
                      <a:pt x="758" y="0"/>
                      <a:pt x="856" y="26"/>
                      <a:pt x="903" y="93"/>
                    </a:cubicBezTo>
                    <a:cubicBezTo>
                      <a:pt x="951" y="160"/>
                      <a:pt x="929" y="243"/>
                      <a:pt x="856" y="283"/>
                    </a:cubicBezTo>
                    <a:cubicBezTo>
                      <a:pt x="636" y="403"/>
                      <a:pt x="430" y="547"/>
                      <a:pt x="242" y="714"/>
                    </a:cubicBezTo>
                    <a:cubicBezTo>
                      <a:pt x="180" y="768"/>
                      <a:pt x="94" y="761"/>
                      <a:pt x="47" y="693"/>
                    </a:cubicBezTo>
                    <a:close/>
                  </a:path>
                </a:pathLst>
              </a:custGeom>
              <a:solidFill>
                <a:srgbClr val="6076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74" name="Freeform 36">
                <a:extLst>
                  <a:ext uri="{FF2B5EF4-FFF2-40B4-BE49-F238E27FC236}">
                    <a16:creationId xmlns:a16="http://schemas.microsoft.com/office/drawing/2014/main" id="{E5FA3DF2-1FBA-F54E-A0AC-A37C522FCB0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062" y="1194"/>
                <a:ext cx="580" cy="618"/>
              </a:xfrm>
              <a:custGeom>
                <a:avLst/>
                <a:gdLst>
                  <a:gd name="T0" fmla="*/ 1165 w 1195"/>
                  <a:gd name="T1" fmla="*/ 817 h 1274"/>
                  <a:gd name="T2" fmla="*/ 773 w 1195"/>
                  <a:gd name="T3" fmla="*/ 135 h 1274"/>
                  <a:gd name="T4" fmla="*/ 439 w 1195"/>
                  <a:gd name="T5" fmla="*/ 76 h 1274"/>
                  <a:gd name="T6" fmla="*/ 135 w 1195"/>
                  <a:gd name="T7" fmla="*/ 290 h 1274"/>
                  <a:gd name="T8" fmla="*/ 76 w 1195"/>
                  <a:gd name="T9" fmla="*/ 623 h 1274"/>
                  <a:gd name="T10" fmla="*/ 591 w 1195"/>
                  <a:gd name="T11" fmla="*/ 1223 h 1274"/>
                  <a:gd name="T12" fmla="*/ 742 w 1195"/>
                  <a:gd name="T13" fmla="*/ 1240 h 1274"/>
                  <a:gd name="T14" fmla="*/ 775 w 1195"/>
                  <a:gd name="T15" fmla="*/ 1090 h 1274"/>
                  <a:gd name="T16" fmla="*/ 512 w 1195"/>
                  <a:gd name="T17" fmla="*/ 592 h 1274"/>
                  <a:gd name="T18" fmla="*/ 525 w 1195"/>
                  <a:gd name="T19" fmla="*/ 521 h 1274"/>
                  <a:gd name="T20" fmla="*/ 596 w 1195"/>
                  <a:gd name="T21" fmla="*/ 533 h 1274"/>
                  <a:gd name="T22" fmla="*/ 981 w 1195"/>
                  <a:gd name="T23" fmla="*/ 950 h 1274"/>
                  <a:gd name="T24" fmla="*/ 1132 w 1195"/>
                  <a:gd name="T25" fmla="*/ 967 h 1274"/>
                  <a:gd name="T26" fmla="*/ 1165 w 1195"/>
                  <a:gd name="T27" fmla="*/ 817 h 1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95" h="1274">
                    <a:moveTo>
                      <a:pt x="1165" y="817"/>
                    </a:moveTo>
                    <a:cubicBezTo>
                      <a:pt x="773" y="135"/>
                      <a:pt x="773" y="135"/>
                      <a:pt x="773" y="135"/>
                    </a:cubicBezTo>
                    <a:cubicBezTo>
                      <a:pt x="697" y="26"/>
                      <a:pt x="548" y="0"/>
                      <a:pt x="439" y="76"/>
                    </a:cubicBezTo>
                    <a:cubicBezTo>
                      <a:pt x="135" y="290"/>
                      <a:pt x="135" y="290"/>
                      <a:pt x="135" y="290"/>
                    </a:cubicBezTo>
                    <a:cubicBezTo>
                      <a:pt x="26" y="366"/>
                      <a:pt x="0" y="515"/>
                      <a:pt x="76" y="623"/>
                    </a:cubicBezTo>
                    <a:cubicBezTo>
                      <a:pt x="591" y="1223"/>
                      <a:pt x="591" y="1223"/>
                      <a:pt x="591" y="1223"/>
                    </a:cubicBezTo>
                    <a:cubicBezTo>
                      <a:pt x="630" y="1266"/>
                      <a:pt x="694" y="1274"/>
                      <a:pt x="742" y="1240"/>
                    </a:cubicBezTo>
                    <a:cubicBezTo>
                      <a:pt x="790" y="1206"/>
                      <a:pt x="804" y="1141"/>
                      <a:pt x="775" y="1090"/>
                    </a:cubicBezTo>
                    <a:cubicBezTo>
                      <a:pt x="512" y="592"/>
                      <a:pt x="512" y="592"/>
                      <a:pt x="512" y="592"/>
                    </a:cubicBezTo>
                    <a:cubicBezTo>
                      <a:pt x="496" y="569"/>
                      <a:pt x="502" y="537"/>
                      <a:pt x="525" y="521"/>
                    </a:cubicBezTo>
                    <a:cubicBezTo>
                      <a:pt x="548" y="505"/>
                      <a:pt x="579" y="510"/>
                      <a:pt x="596" y="533"/>
                    </a:cubicBezTo>
                    <a:cubicBezTo>
                      <a:pt x="981" y="950"/>
                      <a:pt x="981" y="950"/>
                      <a:pt x="981" y="950"/>
                    </a:cubicBezTo>
                    <a:cubicBezTo>
                      <a:pt x="1020" y="993"/>
                      <a:pt x="1084" y="1000"/>
                      <a:pt x="1132" y="967"/>
                    </a:cubicBezTo>
                    <a:cubicBezTo>
                      <a:pt x="1180" y="933"/>
                      <a:pt x="1195" y="868"/>
                      <a:pt x="1165" y="817"/>
                    </a:cubicBezTo>
                    <a:close/>
                  </a:path>
                </a:pathLst>
              </a:custGeom>
              <a:solidFill>
                <a:srgbClr val="C6DE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75" name="Oval 37">
                <a:extLst>
                  <a:ext uri="{FF2B5EF4-FFF2-40B4-BE49-F238E27FC236}">
                    <a16:creationId xmlns:a16="http://schemas.microsoft.com/office/drawing/2014/main" id="{C74EC66E-9465-2C44-A1D4-901E60BD13DC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962" y="1281"/>
                <a:ext cx="1863" cy="1862"/>
              </a:xfrm>
              <a:prstGeom prst="ellipse">
                <a:avLst/>
              </a:pr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76" name="Freeform 38">
                <a:extLst>
                  <a:ext uri="{FF2B5EF4-FFF2-40B4-BE49-F238E27FC236}">
                    <a16:creationId xmlns:a16="http://schemas.microsoft.com/office/drawing/2014/main" id="{B80F0FA5-A194-9C4D-92B2-23ED0E2BD46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189" y="2172"/>
                <a:ext cx="368" cy="444"/>
              </a:xfrm>
              <a:custGeom>
                <a:avLst/>
                <a:gdLst>
                  <a:gd name="T0" fmla="*/ 368 w 368"/>
                  <a:gd name="T1" fmla="*/ 364 h 444"/>
                  <a:gd name="T2" fmla="*/ 113 w 368"/>
                  <a:gd name="T3" fmla="*/ 444 h 444"/>
                  <a:gd name="T4" fmla="*/ 0 w 368"/>
                  <a:gd name="T5" fmla="*/ 79 h 444"/>
                  <a:gd name="T6" fmla="*/ 256 w 368"/>
                  <a:gd name="T7" fmla="*/ 0 h 444"/>
                  <a:gd name="T8" fmla="*/ 368 w 368"/>
                  <a:gd name="T9" fmla="*/ 364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8" h="444">
                    <a:moveTo>
                      <a:pt x="368" y="364"/>
                    </a:moveTo>
                    <a:lnTo>
                      <a:pt x="113" y="444"/>
                    </a:lnTo>
                    <a:lnTo>
                      <a:pt x="0" y="79"/>
                    </a:lnTo>
                    <a:lnTo>
                      <a:pt x="256" y="0"/>
                    </a:lnTo>
                    <a:lnTo>
                      <a:pt x="368" y="36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77" name="Freeform 39">
                <a:extLst>
                  <a:ext uri="{FF2B5EF4-FFF2-40B4-BE49-F238E27FC236}">
                    <a16:creationId xmlns:a16="http://schemas.microsoft.com/office/drawing/2014/main" id="{5C78D4E6-1EEB-6347-BD6F-E26734309A6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189" y="2172"/>
                <a:ext cx="368" cy="444"/>
              </a:xfrm>
              <a:custGeom>
                <a:avLst/>
                <a:gdLst>
                  <a:gd name="T0" fmla="*/ 368 w 368"/>
                  <a:gd name="T1" fmla="*/ 364 h 444"/>
                  <a:gd name="T2" fmla="*/ 113 w 368"/>
                  <a:gd name="T3" fmla="*/ 444 h 444"/>
                  <a:gd name="T4" fmla="*/ 0 w 368"/>
                  <a:gd name="T5" fmla="*/ 79 h 444"/>
                  <a:gd name="T6" fmla="*/ 256 w 368"/>
                  <a:gd name="T7" fmla="*/ 0 h 444"/>
                  <a:gd name="T8" fmla="*/ 368 w 368"/>
                  <a:gd name="T9" fmla="*/ 364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8" h="444">
                    <a:moveTo>
                      <a:pt x="368" y="364"/>
                    </a:moveTo>
                    <a:lnTo>
                      <a:pt x="113" y="444"/>
                    </a:lnTo>
                    <a:lnTo>
                      <a:pt x="0" y="79"/>
                    </a:lnTo>
                    <a:lnTo>
                      <a:pt x="256" y="0"/>
                    </a:lnTo>
                    <a:lnTo>
                      <a:pt x="368" y="36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78" name="Freeform 40">
                <a:extLst>
                  <a:ext uri="{FF2B5EF4-FFF2-40B4-BE49-F238E27FC236}">
                    <a16:creationId xmlns:a16="http://schemas.microsoft.com/office/drawing/2014/main" id="{E5763445-A0EC-7144-A98B-A5528444BB64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322" y="2491"/>
                <a:ext cx="8" cy="22"/>
              </a:xfrm>
              <a:custGeom>
                <a:avLst/>
                <a:gdLst>
                  <a:gd name="T0" fmla="*/ 1 w 17"/>
                  <a:gd name="T1" fmla="*/ 2 h 45"/>
                  <a:gd name="T2" fmla="*/ 5 w 17"/>
                  <a:gd name="T3" fmla="*/ 22 h 45"/>
                  <a:gd name="T4" fmla="*/ 14 w 17"/>
                  <a:gd name="T5" fmla="*/ 43 h 45"/>
                  <a:gd name="T6" fmla="*/ 16 w 17"/>
                  <a:gd name="T7" fmla="*/ 42 h 45"/>
                  <a:gd name="T8" fmla="*/ 8 w 17"/>
                  <a:gd name="T9" fmla="*/ 21 h 45"/>
                  <a:gd name="T10" fmla="*/ 4 w 17"/>
                  <a:gd name="T11" fmla="*/ 2 h 45"/>
                  <a:gd name="T12" fmla="*/ 1 w 17"/>
                  <a:gd name="T13" fmla="*/ 2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45">
                    <a:moveTo>
                      <a:pt x="1" y="2"/>
                    </a:moveTo>
                    <a:cubicBezTo>
                      <a:pt x="0" y="9"/>
                      <a:pt x="3" y="15"/>
                      <a:pt x="5" y="22"/>
                    </a:cubicBezTo>
                    <a:cubicBezTo>
                      <a:pt x="8" y="29"/>
                      <a:pt x="10" y="37"/>
                      <a:pt x="14" y="43"/>
                    </a:cubicBezTo>
                    <a:cubicBezTo>
                      <a:pt x="15" y="45"/>
                      <a:pt x="17" y="44"/>
                      <a:pt x="16" y="42"/>
                    </a:cubicBezTo>
                    <a:cubicBezTo>
                      <a:pt x="12" y="36"/>
                      <a:pt x="10" y="28"/>
                      <a:pt x="8" y="21"/>
                    </a:cubicBezTo>
                    <a:cubicBezTo>
                      <a:pt x="6" y="15"/>
                      <a:pt x="3" y="9"/>
                      <a:pt x="4" y="2"/>
                    </a:cubicBezTo>
                    <a:cubicBezTo>
                      <a:pt x="4" y="0"/>
                      <a:pt x="1" y="0"/>
                      <a:pt x="1" y="2"/>
                    </a:cubicBezTo>
                  </a:path>
                </a:pathLst>
              </a:custGeom>
              <a:solidFill>
                <a:srgbClr val="5B5B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79" name="Freeform 41">
                <a:extLst>
                  <a:ext uri="{FF2B5EF4-FFF2-40B4-BE49-F238E27FC236}">
                    <a16:creationId xmlns:a16="http://schemas.microsoft.com/office/drawing/2014/main" id="{ED04E740-3F58-4443-B01E-59C1887D160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307" y="2493"/>
                <a:ext cx="9" cy="24"/>
              </a:xfrm>
              <a:custGeom>
                <a:avLst/>
                <a:gdLst>
                  <a:gd name="T0" fmla="*/ 1 w 18"/>
                  <a:gd name="T1" fmla="*/ 2 h 51"/>
                  <a:gd name="T2" fmla="*/ 15 w 18"/>
                  <a:gd name="T3" fmla="*/ 50 h 51"/>
                  <a:gd name="T4" fmla="*/ 18 w 18"/>
                  <a:gd name="T5" fmla="*/ 49 h 51"/>
                  <a:gd name="T6" fmla="*/ 8 w 18"/>
                  <a:gd name="T7" fmla="*/ 19 h 51"/>
                  <a:gd name="T8" fmla="*/ 5 w 18"/>
                  <a:gd name="T9" fmla="*/ 1 h 51"/>
                  <a:gd name="T10" fmla="*/ 3 w 18"/>
                  <a:gd name="T11" fmla="*/ 3 h 51"/>
                  <a:gd name="T12" fmla="*/ 6 w 18"/>
                  <a:gd name="T13" fmla="*/ 24 h 51"/>
                  <a:gd name="T14" fmla="*/ 15 w 18"/>
                  <a:gd name="T15" fmla="*/ 50 h 51"/>
                  <a:gd name="T16" fmla="*/ 18 w 18"/>
                  <a:gd name="T17" fmla="*/ 49 h 51"/>
                  <a:gd name="T18" fmla="*/ 3 w 18"/>
                  <a:gd name="T19" fmla="*/ 2 h 51"/>
                  <a:gd name="T20" fmla="*/ 1 w 18"/>
                  <a:gd name="T21" fmla="*/ 2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" h="51">
                    <a:moveTo>
                      <a:pt x="1" y="2"/>
                    </a:moveTo>
                    <a:cubicBezTo>
                      <a:pt x="4" y="18"/>
                      <a:pt x="9" y="35"/>
                      <a:pt x="15" y="50"/>
                    </a:cubicBezTo>
                    <a:cubicBezTo>
                      <a:pt x="16" y="49"/>
                      <a:pt x="17" y="49"/>
                      <a:pt x="18" y="49"/>
                    </a:cubicBezTo>
                    <a:cubicBezTo>
                      <a:pt x="14" y="40"/>
                      <a:pt x="9" y="29"/>
                      <a:pt x="8" y="19"/>
                    </a:cubicBezTo>
                    <a:cubicBezTo>
                      <a:pt x="8" y="13"/>
                      <a:pt x="9" y="7"/>
                      <a:pt x="5" y="1"/>
                    </a:cubicBezTo>
                    <a:cubicBezTo>
                      <a:pt x="4" y="0"/>
                      <a:pt x="2" y="2"/>
                      <a:pt x="3" y="3"/>
                    </a:cubicBezTo>
                    <a:cubicBezTo>
                      <a:pt x="7" y="9"/>
                      <a:pt x="5" y="17"/>
                      <a:pt x="6" y="24"/>
                    </a:cubicBezTo>
                    <a:cubicBezTo>
                      <a:pt x="8" y="33"/>
                      <a:pt x="12" y="42"/>
                      <a:pt x="15" y="50"/>
                    </a:cubicBezTo>
                    <a:cubicBezTo>
                      <a:pt x="16" y="51"/>
                      <a:pt x="18" y="50"/>
                      <a:pt x="18" y="49"/>
                    </a:cubicBezTo>
                    <a:cubicBezTo>
                      <a:pt x="11" y="34"/>
                      <a:pt x="7" y="18"/>
                      <a:pt x="3" y="2"/>
                    </a:cubicBezTo>
                    <a:cubicBezTo>
                      <a:pt x="3" y="0"/>
                      <a:pt x="0" y="1"/>
                      <a:pt x="1" y="2"/>
                    </a:cubicBezTo>
                  </a:path>
                </a:pathLst>
              </a:custGeom>
              <a:solidFill>
                <a:srgbClr val="5B5B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80" name="Freeform 42">
                <a:extLst>
                  <a:ext uri="{FF2B5EF4-FFF2-40B4-BE49-F238E27FC236}">
                    <a16:creationId xmlns:a16="http://schemas.microsoft.com/office/drawing/2014/main" id="{FE6433B8-798C-A849-B181-7FE589FE6DFE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306" y="2490"/>
                <a:ext cx="18" cy="6"/>
              </a:xfrm>
              <a:custGeom>
                <a:avLst/>
                <a:gdLst>
                  <a:gd name="T0" fmla="*/ 34 w 36"/>
                  <a:gd name="T1" fmla="*/ 0 h 12"/>
                  <a:gd name="T2" fmla="*/ 2 w 36"/>
                  <a:gd name="T3" fmla="*/ 7 h 12"/>
                  <a:gd name="T4" fmla="*/ 3 w 36"/>
                  <a:gd name="T5" fmla="*/ 9 h 12"/>
                  <a:gd name="T6" fmla="*/ 20 w 36"/>
                  <a:gd name="T7" fmla="*/ 7 h 12"/>
                  <a:gd name="T8" fmla="*/ 34 w 36"/>
                  <a:gd name="T9" fmla="*/ 6 h 12"/>
                  <a:gd name="T10" fmla="*/ 34 w 36"/>
                  <a:gd name="T11" fmla="*/ 4 h 12"/>
                  <a:gd name="T12" fmla="*/ 5 w 36"/>
                  <a:gd name="T13" fmla="*/ 9 h 12"/>
                  <a:gd name="T14" fmla="*/ 6 w 36"/>
                  <a:gd name="T15" fmla="*/ 11 h 12"/>
                  <a:gd name="T16" fmla="*/ 34 w 36"/>
                  <a:gd name="T17" fmla="*/ 6 h 12"/>
                  <a:gd name="T18" fmla="*/ 34 w 36"/>
                  <a:gd name="T19" fmla="*/ 4 h 12"/>
                  <a:gd name="T20" fmla="*/ 20 w 36"/>
                  <a:gd name="T21" fmla="*/ 5 h 12"/>
                  <a:gd name="T22" fmla="*/ 2 w 36"/>
                  <a:gd name="T23" fmla="*/ 7 h 12"/>
                  <a:gd name="T24" fmla="*/ 3 w 36"/>
                  <a:gd name="T25" fmla="*/ 10 h 12"/>
                  <a:gd name="T26" fmla="*/ 34 w 36"/>
                  <a:gd name="T27" fmla="*/ 3 h 12"/>
                  <a:gd name="T28" fmla="*/ 34 w 36"/>
                  <a:gd name="T2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6" h="12">
                    <a:moveTo>
                      <a:pt x="34" y="0"/>
                    </a:moveTo>
                    <a:cubicBezTo>
                      <a:pt x="23" y="1"/>
                      <a:pt x="13" y="5"/>
                      <a:pt x="2" y="7"/>
                    </a:cubicBezTo>
                    <a:cubicBezTo>
                      <a:pt x="2" y="8"/>
                      <a:pt x="3" y="8"/>
                      <a:pt x="3" y="9"/>
                    </a:cubicBezTo>
                    <a:cubicBezTo>
                      <a:pt x="8" y="6"/>
                      <a:pt x="14" y="7"/>
                      <a:pt x="20" y="7"/>
                    </a:cubicBezTo>
                    <a:cubicBezTo>
                      <a:pt x="25" y="7"/>
                      <a:pt x="30" y="8"/>
                      <a:pt x="34" y="6"/>
                    </a:cubicBezTo>
                    <a:cubicBezTo>
                      <a:pt x="36" y="6"/>
                      <a:pt x="36" y="3"/>
                      <a:pt x="34" y="4"/>
                    </a:cubicBezTo>
                    <a:cubicBezTo>
                      <a:pt x="24" y="4"/>
                      <a:pt x="14" y="6"/>
                      <a:pt x="5" y="9"/>
                    </a:cubicBezTo>
                    <a:cubicBezTo>
                      <a:pt x="3" y="9"/>
                      <a:pt x="4" y="12"/>
                      <a:pt x="6" y="11"/>
                    </a:cubicBezTo>
                    <a:cubicBezTo>
                      <a:pt x="15" y="9"/>
                      <a:pt x="25" y="7"/>
                      <a:pt x="34" y="6"/>
                    </a:cubicBezTo>
                    <a:cubicBezTo>
                      <a:pt x="34" y="5"/>
                      <a:pt x="34" y="5"/>
                      <a:pt x="34" y="4"/>
                    </a:cubicBezTo>
                    <a:cubicBezTo>
                      <a:pt x="29" y="5"/>
                      <a:pt x="24" y="5"/>
                      <a:pt x="20" y="5"/>
                    </a:cubicBezTo>
                    <a:cubicBezTo>
                      <a:pt x="13" y="4"/>
                      <a:pt x="7" y="4"/>
                      <a:pt x="2" y="7"/>
                    </a:cubicBezTo>
                    <a:cubicBezTo>
                      <a:pt x="0" y="8"/>
                      <a:pt x="1" y="10"/>
                      <a:pt x="3" y="10"/>
                    </a:cubicBezTo>
                    <a:cubicBezTo>
                      <a:pt x="13" y="7"/>
                      <a:pt x="23" y="3"/>
                      <a:pt x="34" y="3"/>
                    </a:cubicBezTo>
                    <a:cubicBezTo>
                      <a:pt x="36" y="3"/>
                      <a:pt x="36" y="0"/>
                      <a:pt x="34" y="0"/>
                    </a:cubicBezTo>
                  </a:path>
                </a:pathLst>
              </a:custGeom>
              <a:solidFill>
                <a:srgbClr val="5B5B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81" name="Freeform 43">
                <a:extLst>
                  <a:ext uri="{FF2B5EF4-FFF2-40B4-BE49-F238E27FC236}">
                    <a16:creationId xmlns:a16="http://schemas.microsoft.com/office/drawing/2014/main" id="{6A167812-8A7A-D94B-99B7-AB89675C9CF1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328" y="2508"/>
                <a:ext cx="8" cy="5"/>
              </a:xfrm>
              <a:custGeom>
                <a:avLst/>
                <a:gdLst>
                  <a:gd name="T0" fmla="*/ 3 w 18"/>
                  <a:gd name="T1" fmla="*/ 9 h 10"/>
                  <a:gd name="T2" fmla="*/ 10 w 18"/>
                  <a:gd name="T3" fmla="*/ 6 h 10"/>
                  <a:gd name="T4" fmla="*/ 13 w 18"/>
                  <a:gd name="T5" fmla="*/ 4 h 10"/>
                  <a:gd name="T6" fmla="*/ 15 w 18"/>
                  <a:gd name="T7" fmla="*/ 4 h 10"/>
                  <a:gd name="T8" fmla="*/ 15 w 18"/>
                  <a:gd name="T9" fmla="*/ 4 h 10"/>
                  <a:gd name="T10" fmla="*/ 15 w 18"/>
                  <a:gd name="T11" fmla="*/ 3 h 10"/>
                  <a:gd name="T12" fmla="*/ 18 w 18"/>
                  <a:gd name="T13" fmla="*/ 2 h 10"/>
                  <a:gd name="T14" fmla="*/ 12 w 18"/>
                  <a:gd name="T15" fmla="*/ 2 h 10"/>
                  <a:gd name="T16" fmla="*/ 2 w 18"/>
                  <a:gd name="T17" fmla="*/ 7 h 10"/>
                  <a:gd name="T18" fmla="*/ 3 w 18"/>
                  <a:gd name="T19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10">
                    <a:moveTo>
                      <a:pt x="3" y="9"/>
                    </a:moveTo>
                    <a:cubicBezTo>
                      <a:pt x="5" y="8"/>
                      <a:pt x="7" y="7"/>
                      <a:pt x="10" y="6"/>
                    </a:cubicBezTo>
                    <a:cubicBezTo>
                      <a:pt x="11" y="5"/>
                      <a:pt x="12" y="5"/>
                      <a:pt x="13" y="4"/>
                    </a:cubicBezTo>
                    <a:cubicBezTo>
                      <a:pt x="14" y="4"/>
                      <a:pt x="14" y="4"/>
                      <a:pt x="15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6" y="4"/>
                      <a:pt x="15" y="4"/>
                      <a:pt x="15" y="3"/>
                    </a:cubicBezTo>
                    <a:cubicBezTo>
                      <a:pt x="15" y="5"/>
                      <a:pt x="18" y="4"/>
                      <a:pt x="18" y="2"/>
                    </a:cubicBezTo>
                    <a:cubicBezTo>
                      <a:pt x="17" y="0"/>
                      <a:pt x="13" y="1"/>
                      <a:pt x="12" y="2"/>
                    </a:cubicBezTo>
                    <a:cubicBezTo>
                      <a:pt x="8" y="3"/>
                      <a:pt x="5" y="5"/>
                      <a:pt x="2" y="7"/>
                    </a:cubicBezTo>
                    <a:cubicBezTo>
                      <a:pt x="0" y="8"/>
                      <a:pt x="1" y="10"/>
                      <a:pt x="3" y="9"/>
                    </a:cubicBezTo>
                    <a:close/>
                  </a:path>
                </a:pathLst>
              </a:custGeom>
              <a:solidFill>
                <a:srgbClr val="5B5B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82" name="Freeform 44">
                <a:extLst>
                  <a:ext uri="{FF2B5EF4-FFF2-40B4-BE49-F238E27FC236}">
                    <a16:creationId xmlns:a16="http://schemas.microsoft.com/office/drawing/2014/main" id="{2AA2618B-2D38-BE4C-9AE0-0617F3BE99C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308" y="2515"/>
                <a:ext cx="8" cy="4"/>
              </a:xfrm>
              <a:custGeom>
                <a:avLst/>
                <a:gdLst>
                  <a:gd name="T0" fmla="*/ 14 w 17"/>
                  <a:gd name="T1" fmla="*/ 1 h 9"/>
                  <a:gd name="T2" fmla="*/ 2 w 17"/>
                  <a:gd name="T3" fmla="*/ 5 h 9"/>
                  <a:gd name="T4" fmla="*/ 3 w 17"/>
                  <a:gd name="T5" fmla="*/ 8 h 9"/>
                  <a:gd name="T6" fmla="*/ 15 w 17"/>
                  <a:gd name="T7" fmla="*/ 5 h 9"/>
                  <a:gd name="T8" fmla="*/ 15 w 17"/>
                  <a:gd name="T9" fmla="*/ 2 h 9"/>
                  <a:gd name="T10" fmla="*/ 4 w 17"/>
                  <a:gd name="T11" fmla="*/ 6 h 9"/>
                  <a:gd name="T12" fmla="*/ 5 w 17"/>
                  <a:gd name="T13" fmla="*/ 8 h 9"/>
                  <a:gd name="T14" fmla="*/ 15 w 17"/>
                  <a:gd name="T15" fmla="*/ 5 h 9"/>
                  <a:gd name="T16" fmla="*/ 15 w 17"/>
                  <a:gd name="T17" fmla="*/ 2 h 9"/>
                  <a:gd name="T18" fmla="*/ 2 w 17"/>
                  <a:gd name="T19" fmla="*/ 6 h 9"/>
                  <a:gd name="T20" fmla="*/ 3 w 17"/>
                  <a:gd name="T21" fmla="*/ 8 h 9"/>
                  <a:gd name="T22" fmla="*/ 15 w 17"/>
                  <a:gd name="T23" fmla="*/ 4 h 9"/>
                  <a:gd name="T24" fmla="*/ 14 w 17"/>
                  <a:gd name="T25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" h="9">
                    <a:moveTo>
                      <a:pt x="14" y="1"/>
                    </a:moveTo>
                    <a:cubicBezTo>
                      <a:pt x="10" y="3"/>
                      <a:pt x="6" y="5"/>
                      <a:pt x="2" y="5"/>
                    </a:cubicBezTo>
                    <a:cubicBezTo>
                      <a:pt x="2" y="6"/>
                      <a:pt x="3" y="7"/>
                      <a:pt x="3" y="8"/>
                    </a:cubicBezTo>
                    <a:cubicBezTo>
                      <a:pt x="6" y="6"/>
                      <a:pt x="11" y="5"/>
                      <a:pt x="15" y="5"/>
                    </a:cubicBezTo>
                    <a:cubicBezTo>
                      <a:pt x="15" y="4"/>
                      <a:pt x="15" y="3"/>
                      <a:pt x="15" y="2"/>
                    </a:cubicBezTo>
                    <a:cubicBezTo>
                      <a:pt x="11" y="3"/>
                      <a:pt x="7" y="4"/>
                      <a:pt x="4" y="6"/>
                    </a:cubicBezTo>
                    <a:cubicBezTo>
                      <a:pt x="2" y="6"/>
                      <a:pt x="3" y="9"/>
                      <a:pt x="5" y="8"/>
                    </a:cubicBezTo>
                    <a:cubicBezTo>
                      <a:pt x="8" y="7"/>
                      <a:pt x="12" y="5"/>
                      <a:pt x="15" y="5"/>
                    </a:cubicBezTo>
                    <a:cubicBezTo>
                      <a:pt x="17" y="4"/>
                      <a:pt x="16" y="1"/>
                      <a:pt x="15" y="2"/>
                    </a:cubicBezTo>
                    <a:cubicBezTo>
                      <a:pt x="10" y="3"/>
                      <a:pt x="5" y="3"/>
                      <a:pt x="2" y="6"/>
                    </a:cubicBezTo>
                    <a:cubicBezTo>
                      <a:pt x="0" y="7"/>
                      <a:pt x="1" y="8"/>
                      <a:pt x="3" y="8"/>
                    </a:cubicBezTo>
                    <a:cubicBezTo>
                      <a:pt x="7" y="8"/>
                      <a:pt x="11" y="6"/>
                      <a:pt x="15" y="4"/>
                    </a:cubicBezTo>
                    <a:cubicBezTo>
                      <a:pt x="17" y="3"/>
                      <a:pt x="15" y="0"/>
                      <a:pt x="14" y="1"/>
                    </a:cubicBezTo>
                  </a:path>
                </a:pathLst>
              </a:custGeom>
              <a:solidFill>
                <a:srgbClr val="5B5B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83" name="Freeform 45">
                <a:extLst>
                  <a:ext uri="{FF2B5EF4-FFF2-40B4-BE49-F238E27FC236}">
                    <a16:creationId xmlns:a16="http://schemas.microsoft.com/office/drawing/2014/main" id="{89EFD879-C41E-7C47-812C-4A4D5EACE28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309" y="2517"/>
                <a:ext cx="18" cy="16"/>
              </a:xfrm>
              <a:custGeom>
                <a:avLst/>
                <a:gdLst>
                  <a:gd name="T0" fmla="*/ 37 w 38"/>
                  <a:gd name="T1" fmla="*/ 30 h 33"/>
                  <a:gd name="T2" fmla="*/ 19 w 38"/>
                  <a:gd name="T3" fmla="*/ 14 h 33"/>
                  <a:gd name="T4" fmla="*/ 2 w 38"/>
                  <a:gd name="T5" fmla="*/ 0 h 33"/>
                  <a:gd name="T6" fmla="*/ 2 w 38"/>
                  <a:gd name="T7" fmla="*/ 3 h 33"/>
                  <a:gd name="T8" fmla="*/ 20 w 38"/>
                  <a:gd name="T9" fmla="*/ 18 h 33"/>
                  <a:gd name="T10" fmla="*/ 35 w 38"/>
                  <a:gd name="T11" fmla="*/ 32 h 33"/>
                  <a:gd name="T12" fmla="*/ 37 w 38"/>
                  <a:gd name="T13" fmla="*/ 3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33">
                    <a:moveTo>
                      <a:pt x="37" y="30"/>
                    </a:moveTo>
                    <a:cubicBezTo>
                      <a:pt x="32" y="24"/>
                      <a:pt x="25" y="19"/>
                      <a:pt x="19" y="14"/>
                    </a:cubicBezTo>
                    <a:cubicBezTo>
                      <a:pt x="14" y="9"/>
                      <a:pt x="9" y="3"/>
                      <a:pt x="2" y="0"/>
                    </a:cubicBezTo>
                    <a:cubicBezTo>
                      <a:pt x="1" y="0"/>
                      <a:pt x="0" y="2"/>
                      <a:pt x="2" y="3"/>
                    </a:cubicBezTo>
                    <a:cubicBezTo>
                      <a:pt x="8" y="6"/>
                      <a:pt x="14" y="14"/>
                      <a:pt x="20" y="18"/>
                    </a:cubicBezTo>
                    <a:cubicBezTo>
                      <a:pt x="25" y="23"/>
                      <a:pt x="31" y="27"/>
                      <a:pt x="35" y="32"/>
                    </a:cubicBezTo>
                    <a:cubicBezTo>
                      <a:pt x="36" y="33"/>
                      <a:pt x="38" y="31"/>
                      <a:pt x="37" y="30"/>
                    </a:cubicBezTo>
                  </a:path>
                </a:pathLst>
              </a:custGeom>
              <a:solidFill>
                <a:srgbClr val="5B5B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84" name="Freeform 46">
                <a:extLst>
                  <a:ext uri="{FF2B5EF4-FFF2-40B4-BE49-F238E27FC236}">
                    <a16:creationId xmlns:a16="http://schemas.microsoft.com/office/drawing/2014/main" id="{0D9A6DCE-4661-C04D-896E-3231B1D00C3E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326" y="2509"/>
                <a:ext cx="11" cy="24"/>
              </a:xfrm>
              <a:custGeom>
                <a:avLst/>
                <a:gdLst>
                  <a:gd name="T0" fmla="*/ 19 w 22"/>
                  <a:gd name="T1" fmla="*/ 2 h 51"/>
                  <a:gd name="T2" fmla="*/ 1 w 22"/>
                  <a:gd name="T3" fmla="*/ 48 h 51"/>
                  <a:gd name="T4" fmla="*/ 3 w 22"/>
                  <a:gd name="T5" fmla="*/ 49 h 51"/>
                  <a:gd name="T6" fmla="*/ 21 w 22"/>
                  <a:gd name="T7" fmla="*/ 3 h 51"/>
                  <a:gd name="T8" fmla="*/ 18 w 22"/>
                  <a:gd name="T9" fmla="*/ 1 h 51"/>
                  <a:gd name="T10" fmla="*/ 1 w 22"/>
                  <a:gd name="T11" fmla="*/ 48 h 51"/>
                  <a:gd name="T12" fmla="*/ 3 w 22"/>
                  <a:gd name="T13" fmla="*/ 49 h 51"/>
                  <a:gd name="T14" fmla="*/ 12 w 22"/>
                  <a:gd name="T15" fmla="*/ 30 h 51"/>
                  <a:gd name="T16" fmla="*/ 21 w 22"/>
                  <a:gd name="T17" fmla="*/ 3 h 51"/>
                  <a:gd name="T18" fmla="*/ 19 w 22"/>
                  <a:gd name="T19" fmla="*/ 2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" h="51">
                    <a:moveTo>
                      <a:pt x="19" y="2"/>
                    </a:moveTo>
                    <a:cubicBezTo>
                      <a:pt x="12" y="17"/>
                      <a:pt x="9" y="33"/>
                      <a:pt x="1" y="48"/>
                    </a:cubicBezTo>
                    <a:cubicBezTo>
                      <a:pt x="1" y="48"/>
                      <a:pt x="2" y="49"/>
                      <a:pt x="3" y="49"/>
                    </a:cubicBezTo>
                    <a:cubicBezTo>
                      <a:pt x="10" y="34"/>
                      <a:pt x="14" y="18"/>
                      <a:pt x="21" y="3"/>
                    </a:cubicBezTo>
                    <a:cubicBezTo>
                      <a:pt x="21" y="1"/>
                      <a:pt x="19" y="0"/>
                      <a:pt x="18" y="1"/>
                    </a:cubicBezTo>
                    <a:cubicBezTo>
                      <a:pt x="11" y="16"/>
                      <a:pt x="8" y="33"/>
                      <a:pt x="1" y="48"/>
                    </a:cubicBezTo>
                    <a:cubicBezTo>
                      <a:pt x="0" y="49"/>
                      <a:pt x="2" y="51"/>
                      <a:pt x="3" y="49"/>
                    </a:cubicBezTo>
                    <a:cubicBezTo>
                      <a:pt x="6" y="43"/>
                      <a:pt x="10" y="36"/>
                      <a:pt x="12" y="30"/>
                    </a:cubicBezTo>
                    <a:cubicBezTo>
                      <a:pt x="16" y="21"/>
                      <a:pt x="17" y="12"/>
                      <a:pt x="21" y="3"/>
                    </a:cubicBezTo>
                    <a:cubicBezTo>
                      <a:pt x="22" y="2"/>
                      <a:pt x="20" y="0"/>
                      <a:pt x="19" y="2"/>
                    </a:cubicBezTo>
                  </a:path>
                </a:pathLst>
              </a:custGeom>
              <a:solidFill>
                <a:srgbClr val="5B5B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85" name="Freeform 47">
                <a:extLst>
                  <a:ext uri="{FF2B5EF4-FFF2-40B4-BE49-F238E27FC236}">
                    <a16:creationId xmlns:a16="http://schemas.microsoft.com/office/drawing/2014/main" id="{D9D17153-1651-9646-89E2-0BA7BB108919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280" y="2473"/>
                <a:ext cx="81" cy="83"/>
              </a:xfrm>
              <a:custGeom>
                <a:avLst/>
                <a:gdLst>
                  <a:gd name="T0" fmla="*/ 120 w 168"/>
                  <a:gd name="T1" fmla="*/ 6 h 172"/>
                  <a:gd name="T2" fmla="*/ 97 w 168"/>
                  <a:gd name="T3" fmla="*/ 2 h 172"/>
                  <a:gd name="T4" fmla="*/ 97 w 168"/>
                  <a:gd name="T5" fmla="*/ 0 h 172"/>
                  <a:gd name="T6" fmla="*/ 86 w 168"/>
                  <a:gd name="T7" fmla="*/ 2 h 172"/>
                  <a:gd name="T8" fmla="*/ 24 w 168"/>
                  <a:gd name="T9" fmla="*/ 33 h 172"/>
                  <a:gd name="T10" fmla="*/ 24 w 168"/>
                  <a:gd name="T11" fmla="*/ 129 h 172"/>
                  <a:gd name="T12" fmla="*/ 29 w 168"/>
                  <a:gd name="T13" fmla="*/ 135 h 172"/>
                  <a:gd name="T14" fmla="*/ 29 w 168"/>
                  <a:gd name="T15" fmla="*/ 135 h 172"/>
                  <a:gd name="T16" fmla="*/ 29 w 168"/>
                  <a:gd name="T17" fmla="*/ 135 h 172"/>
                  <a:gd name="T18" fmla="*/ 34 w 168"/>
                  <a:gd name="T19" fmla="*/ 140 h 172"/>
                  <a:gd name="T20" fmla="*/ 108 w 168"/>
                  <a:gd name="T21" fmla="*/ 159 h 172"/>
                  <a:gd name="T22" fmla="*/ 151 w 168"/>
                  <a:gd name="T23" fmla="*/ 114 h 172"/>
                  <a:gd name="T24" fmla="*/ 120 w 168"/>
                  <a:gd name="T25" fmla="*/ 6 h 172"/>
                  <a:gd name="T26" fmla="*/ 34 w 168"/>
                  <a:gd name="T27" fmla="*/ 26 h 172"/>
                  <a:gd name="T28" fmla="*/ 66 w 168"/>
                  <a:gd name="T29" fmla="*/ 8 h 172"/>
                  <a:gd name="T30" fmla="*/ 15 w 168"/>
                  <a:gd name="T31" fmla="*/ 62 h 172"/>
                  <a:gd name="T32" fmla="*/ 14 w 168"/>
                  <a:gd name="T33" fmla="*/ 110 h 172"/>
                  <a:gd name="T34" fmla="*/ 34 w 168"/>
                  <a:gd name="T35" fmla="*/ 26 h 172"/>
                  <a:gd name="T36" fmla="*/ 148 w 168"/>
                  <a:gd name="T37" fmla="*/ 115 h 172"/>
                  <a:gd name="T38" fmla="*/ 48 w 168"/>
                  <a:gd name="T39" fmla="*/ 148 h 172"/>
                  <a:gd name="T40" fmla="*/ 15 w 168"/>
                  <a:gd name="T41" fmla="*/ 66 h 172"/>
                  <a:gd name="T42" fmla="*/ 84 w 168"/>
                  <a:gd name="T43" fmla="*/ 4 h 172"/>
                  <a:gd name="T44" fmla="*/ 135 w 168"/>
                  <a:gd name="T45" fmla="*/ 18 h 172"/>
                  <a:gd name="T46" fmla="*/ 148 w 168"/>
                  <a:gd name="T47" fmla="*/ 115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68" h="172">
                    <a:moveTo>
                      <a:pt x="120" y="6"/>
                    </a:moveTo>
                    <a:cubicBezTo>
                      <a:pt x="113" y="3"/>
                      <a:pt x="105" y="2"/>
                      <a:pt x="97" y="2"/>
                    </a:cubicBezTo>
                    <a:cubicBezTo>
                      <a:pt x="98" y="1"/>
                      <a:pt x="98" y="0"/>
                      <a:pt x="97" y="0"/>
                    </a:cubicBezTo>
                    <a:cubicBezTo>
                      <a:pt x="93" y="1"/>
                      <a:pt x="89" y="1"/>
                      <a:pt x="86" y="2"/>
                    </a:cubicBezTo>
                    <a:cubicBezTo>
                      <a:pt x="62" y="4"/>
                      <a:pt x="38" y="16"/>
                      <a:pt x="24" y="33"/>
                    </a:cubicBezTo>
                    <a:cubicBezTo>
                      <a:pt x="1" y="61"/>
                      <a:pt x="0" y="102"/>
                      <a:pt x="24" y="129"/>
                    </a:cubicBezTo>
                    <a:cubicBezTo>
                      <a:pt x="25" y="131"/>
                      <a:pt x="27" y="133"/>
                      <a:pt x="29" y="135"/>
                    </a:cubicBezTo>
                    <a:cubicBezTo>
                      <a:pt x="29" y="135"/>
                      <a:pt x="29" y="135"/>
                      <a:pt x="29" y="135"/>
                    </a:cubicBezTo>
                    <a:cubicBezTo>
                      <a:pt x="29" y="135"/>
                      <a:pt x="29" y="135"/>
                      <a:pt x="29" y="135"/>
                    </a:cubicBezTo>
                    <a:cubicBezTo>
                      <a:pt x="31" y="137"/>
                      <a:pt x="32" y="138"/>
                      <a:pt x="34" y="140"/>
                    </a:cubicBezTo>
                    <a:cubicBezTo>
                      <a:pt x="55" y="157"/>
                      <a:pt x="81" y="168"/>
                      <a:pt x="108" y="159"/>
                    </a:cubicBezTo>
                    <a:cubicBezTo>
                      <a:pt x="128" y="152"/>
                      <a:pt x="142" y="132"/>
                      <a:pt x="151" y="114"/>
                    </a:cubicBezTo>
                    <a:cubicBezTo>
                      <a:pt x="168" y="79"/>
                      <a:pt x="159" y="23"/>
                      <a:pt x="120" y="6"/>
                    </a:cubicBezTo>
                    <a:moveTo>
                      <a:pt x="34" y="26"/>
                    </a:moveTo>
                    <a:cubicBezTo>
                      <a:pt x="42" y="18"/>
                      <a:pt x="54" y="12"/>
                      <a:pt x="66" y="8"/>
                    </a:cubicBezTo>
                    <a:cubicBezTo>
                      <a:pt x="43" y="18"/>
                      <a:pt x="26" y="35"/>
                      <a:pt x="15" y="62"/>
                    </a:cubicBezTo>
                    <a:cubicBezTo>
                      <a:pt x="9" y="77"/>
                      <a:pt x="9" y="95"/>
                      <a:pt x="14" y="110"/>
                    </a:cubicBezTo>
                    <a:cubicBezTo>
                      <a:pt x="2" y="82"/>
                      <a:pt x="10" y="48"/>
                      <a:pt x="34" y="26"/>
                    </a:cubicBezTo>
                    <a:moveTo>
                      <a:pt x="148" y="115"/>
                    </a:moveTo>
                    <a:cubicBezTo>
                      <a:pt x="128" y="157"/>
                      <a:pt x="88" y="172"/>
                      <a:pt x="48" y="148"/>
                    </a:cubicBezTo>
                    <a:cubicBezTo>
                      <a:pt x="18" y="130"/>
                      <a:pt x="6" y="99"/>
                      <a:pt x="15" y="66"/>
                    </a:cubicBezTo>
                    <a:cubicBezTo>
                      <a:pt x="25" y="32"/>
                      <a:pt x="52" y="11"/>
                      <a:pt x="84" y="4"/>
                    </a:cubicBezTo>
                    <a:cubicBezTo>
                      <a:pt x="103" y="2"/>
                      <a:pt x="122" y="6"/>
                      <a:pt x="135" y="18"/>
                    </a:cubicBezTo>
                    <a:cubicBezTo>
                      <a:pt x="161" y="40"/>
                      <a:pt x="162" y="87"/>
                      <a:pt x="148" y="115"/>
                    </a:cubicBezTo>
                  </a:path>
                </a:pathLst>
              </a:custGeom>
              <a:solidFill>
                <a:srgbClr val="5B5B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86" name="Rectangle 48">
                <a:extLst>
                  <a:ext uri="{FF2B5EF4-FFF2-40B4-BE49-F238E27FC236}">
                    <a16:creationId xmlns:a16="http://schemas.microsoft.com/office/drawing/2014/main" id="{66274233-D375-B645-8EEA-08C9A6D42658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3309" y="2490"/>
                <a:ext cx="19" cy="41"/>
              </a:xfrm>
              <a:prstGeom prst="rect">
                <a:avLst/>
              </a:prstGeom>
              <a:solidFill>
                <a:srgbClr val="B6E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87" name="Freeform 49">
                <a:extLst>
                  <a:ext uri="{FF2B5EF4-FFF2-40B4-BE49-F238E27FC236}">
                    <a16:creationId xmlns:a16="http://schemas.microsoft.com/office/drawing/2014/main" id="{E3C697DB-4037-3B4C-A6C8-A4F468EEF82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322" y="2492"/>
                <a:ext cx="2" cy="6"/>
              </a:xfrm>
              <a:custGeom>
                <a:avLst/>
                <a:gdLst>
                  <a:gd name="T0" fmla="*/ 2 w 3"/>
                  <a:gd name="T1" fmla="*/ 0 h 12"/>
                  <a:gd name="T2" fmla="*/ 1 w 3"/>
                  <a:gd name="T3" fmla="*/ 0 h 12"/>
                  <a:gd name="T4" fmla="*/ 0 w 3"/>
                  <a:gd name="T5" fmla="*/ 0 h 12"/>
                  <a:gd name="T6" fmla="*/ 0 w 3"/>
                  <a:gd name="T7" fmla="*/ 1 h 12"/>
                  <a:gd name="T8" fmla="*/ 1 w 3"/>
                  <a:gd name="T9" fmla="*/ 1 h 12"/>
                  <a:gd name="T10" fmla="*/ 1 w 3"/>
                  <a:gd name="T11" fmla="*/ 1 h 12"/>
                  <a:gd name="T12" fmla="*/ 1 w 3"/>
                  <a:gd name="T13" fmla="*/ 1 h 12"/>
                  <a:gd name="T14" fmla="*/ 1 w 3"/>
                  <a:gd name="T15" fmla="*/ 1 h 12"/>
                  <a:gd name="T16" fmla="*/ 1 w 3"/>
                  <a:gd name="T17" fmla="*/ 3 h 12"/>
                  <a:gd name="T18" fmla="*/ 0 w 3"/>
                  <a:gd name="T19" fmla="*/ 4 h 12"/>
                  <a:gd name="T20" fmla="*/ 2 w 3"/>
                  <a:gd name="T21" fmla="*/ 12 h 12"/>
                  <a:gd name="T22" fmla="*/ 1 w 3"/>
                  <a:gd name="T23" fmla="*/ 7 h 12"/>
                  <a:gd name="T24" fmla="*/ 1 w 3"/>
                  <a:gd name="T25" fmla="*/ 5 h 12"/>
                  <a:gd name="T26" fmla="*/ 3 w 3"/>
                  <a:gd name="T27" fmla="*/ 2 h 12"/>
                  <a:gd name="T28" fmla="*/ 3 w 3"/>
                  <a:gd name="T29" fmla="*/ 1 h 12"/>
                  <a:gd name="T30" fmla="*/ 2 w 3"/>
                  <a:gd name="T3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" h="12">
                    <a:moveTo>
                      <a:pt x="2" y="0"/>
                    </a:move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3" y="1"/>
                      <a:pt x="3" y="3"/>
                      <a:pt x="1" y="3"/>
                    </a:cubicBezTo>
                    <a:cubicBezTo>
                      <a:pt x="1" y="4"/>
                      <a:pt x="0" y="4"/>
                      <a:pt x="0" y="4"/>
                    </a:cubicBezTo>
                    <a:cubicBezTo>
                      <a:pt x="0" y="7"/>
                      <a:pt x="1" y="10"/>
                      <a:pt x="2" y="12"/>
                    </a:cubicBezTo>
                    <a:cubicBezTo>
                      <a:pt x="3" y="11"/>
                      <a:pt x="3" y="8"/>
                      <a:pt x="1" y="7"/>
                    </a:cubicBezTo>
                    <a:cubicBezTo>
                      <a:pt x="1" y="6"/>
                      <a:pt x="1" y="5"/>
                      <a:pt x="1" y="5"/>
                    </a:cubicBezTo>
                    <a:cubicBezTo>
                      <a:pt x="2" y="4"/>
                      <a:pt x="2" y="3"/>
                      <a:pt x="3" y="2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3" y="0"/>
                      <a:pt x="2" y="0"/>
                      <a:pt x="2" y="0"/>
                    </a:cubicBezTo>
                  </a:path>
                </a:pathLst>
              </a:custGeom>
              <a:solidFill>
                <a:srgbClr val="4151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88" name="Freeform 50">
                <a:extLst>
                  <a:ext uri="{FF2B5EF4-FFF2-40B4-BE49-F238E27FC236}">
                    <a16:creationId xmlns:a16="http://schemas.microsoft.com/office/drawing/2014/main" id="{B6619E02-4F7A-D34D-A5BC-D072552B8A38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09" y="2496"/>
                <a:ext cx="7" cy="21"/>
              </a:xfrm>
              <a:custGeom>
                <a:avLst/>
                <a:gdLst>
                  <a:gd name="T0" fmla="*/ 14 w 14"/>
                  <a:gd name="T1" fmla="*/ 43 h 45"/>
                  <a:gd name="T2" fmla="*/ 13 w 14"/>
                  <a:gd name="T3" fmla="*/ 44 h 45"/>
                  <a:gd name="T4" fmla="*/ 13 w 14"/>
                  <a:gd name="T5" fmla="*/ 44 h 45"/>
                  <a:gd name="T6" fmla="*/ 13 w 14"/>
                  <a:gd name="T7" fmla="*/ 44 h 45"/>
                  <a:gd name="T8" fmla="*/ 13 w 14"/>
                  <a:gd name="T9" fmla="*/ 44 h 45"/>
                  <a:gd name="T10" fmla="*/ 11 w 14"/>
                  <a:gd name="T11" fmla="*/ 44 h 45"/>
                  <a:gd name="T12" fmla="*/ 12 w 14"/>
                  <a:gd name="T13" fmla="*/ 45 h 45"/>
                  <a:gd name="T14" fmla="*/ 14 w 14"/>
                  <a:gd name="T15" fmla="*/ 43 h 45"/>
                  <a:gd name="T16" fmla="*/ 9 w 14"/>
                  <a:gd name="T17" fmla="*/ 30 h 45"/>
                  <a:gd name="T18" fmla="*/ 11 w 14"/>
                  <a:gd name="T19" fmla="*/ 40 h 45"/>
                  <a:gd name="T20" fmla="*/ 10 w 14"/>
                  <a:gd name="T21" fmla="*/ 41 h 45"/>
                  <a:gd name="T22" fmla="*/ 10 w 14"/>
                  <a:gd name="T23" fmla="*/ 41 h 45"/>
                  <a:gd name="T24" fmla="*/ 12 w 14"/>
                  <a:gd name="T25" fmla="*/ 40 h 45"/>
                  <a:gd name="T26" fmla="*/ 12 w 14"/>
                  <a:gd name="T27" fmla="*/ 40 h 45"/>
                  <a:gd name="T28" fmla="*/ 13 w 14"/>
                  <a:gd name="T29" fmla="*/ 40 h 45"/>
                  <a:gd name="T30" fmla="*/ 9 w 14"/>
                  <a:gd name="T31" fmla="*/ 30 h 45"/>
                  <a:gd name="T32" fmla="*/ 0 w 14"/>
                  <a:gd name="T33" fmla="*/ 0 h 45"/>
                  <a:gd name="T34" fmla="*/ 0 w 14"/>
                  <a:gd name="T35" fmla="*/ 0 h 45"/>
                  <a:gd name="T36" fmla="*/ 0 w 14"/>
                  <a:gd name="T37" fmla="*/ 1 h 45"/>
                  <a:gd name="T38" fmla="*/ 0 w 14"/>
                  <a:gd name="T39" fmla="*/ 0 h 45"/>
                  <a:gd name="T40" fmla="*/ 3 w 14"/>
                  <a:gd name="T41" fmla="*/ 0 h 45"/>
                  <a:gd name="T42" fmla="*/ 0 w 14"/>
                  <a:gd name="T43" fmla="*/ 0 h 45"/>
                  <a:gd name="T44" fmla="*/ 1 w 14"/>
                  <a:gd name="T45" fmla="*/ 1 h 45"/>
                  <a:gd name="T46" fmla="*/ 2 w 14"/>
                  <a:gd name="T47" fmla="*/ 2 h 45"/>
                  <a:gd name="T48" fmla="*/ 2 w 14"/>
                  <a:gd name="T49" fmla="*/ 2 h 45"/>
                  <a:gd name="T50" fmla="*/ 4 w 14"/>
                  <a:gd name="T51" fmla="*/ 13 h 45"/>
                  <a:gd name="T52" fmla="*/ 3 w 14"/>
                  <a:gd name="T53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4" h="45">
                    <a:moveTo>
                      <a:pt x="14" y="43"/>
                    </a:moveTo>
                    <a:cubicBezTo>
                      <a:pt x="14" y="43"/>
                      <a:pt x="13" y="44"/>
                      <a:pt x="13" y="44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13" y="44"/>
                      <a:pt x="12" y="44"/>
                      <a:pt x="11" y="44"/>
                    </a:cubicBezTo>
                    <a:cubicBezTo>
                      <a:pt x="12" y="44"/>
                      <a:pt x="12" y="45"/>
                      <a:pt x="12" y="45"/>
                    </a:cubicBezTo>
                    <a:cubicBezTo>
                      <a:pt x="13" y="45"/>
                      <a:pt x="14" y="44"/>
                      <a:pt x="14" y="43"/>
                    </a:cubicBezTo>
                    <a:moveTo>
                      <a:pt x="9" y="30"/>
                    </a:moveTo>
                    <a:cubicBezTo>
                      <a:pt x="9" y="34"/>
                      <a:pt x="10" y="37"/>
                      <a:pt x="11" y="40"/>
                    </a:cubicBezTo>
                    <a:cubicBezTo>
                      <a:pt x="11" y="40"/>
                      <a:pt x="10" y="41"/>
                      <a:pt x="10" y="41"/>
                    </a:cubicBezTo>
                    <a:cubicBezTo>
                      <a:pt x="10" y="41"/>
                      <a:pt x="10" y="41"/>
                      <a:pt x="10" y="41"/>
                    </a:cubicBezTo>
                    <a:cubicBezTo>
                      <a:pt x="11" y="41"/>
                      <a:pt x="11" y="40"/>
                      <a:pt x="12" y="40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12" y="40"/>
                      <a:pt x="13" y="40"/>
                      <a:pt x="13" y="40"/>
                    </a:cubicBezTo>
                    <a:cubicBezTo>
                      <a:pt x="11" y="37"/>
                      <a:pt x="10" y="33"/>
                      <a:pt x="9" y="3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moveTo>
                      <a:pt x="3" y="0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0" y="0"/>
                      <a:pt x="1" y="1"/>
                      <a:pt x="1" y="1"/>
                    </a:cubicBezTo>
                    <a:cubicBezTo>
                      <a:pt x="1" y="1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6"/>
                      <a:pt x="3" y="9"/>
                      <a:pt x="4" y="13"/>
                    </a:cubicBezTo>
                    <a:cubicBezTo>
                      <a:pt x="4" y="8"/>
                      <a:pt x="4" y="4"/>
                      <a:pt x="3" y="0"/>
                    </a:cubicBezTo>
                  </a:path>
                </a:pathLst>
              </a:custGeom>
              <a:solidFill>
                <a:srgbClr val="4151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89" name="Freeform 51">
                <a:extLst>
                  <a:ext uri="{FF2B5EF4-FFF2-40B4-BE49-F238E27FC236}">
                    <a16:creationId xmlns:a16="http://schemas.microsoft.com/office/drawing/2014/main" id="{E04394F7-B122-D649-A302-5AEFA2792AF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309" y="2490"/>
                <a:ext cx="15" cy="6"/>
              </a:xfrm>
              <a:custGeom>
                <a:avLst/>
                <a:gdLst>
                  <a:gd name="T0" fmla="*/ 29 w 31"/>
                  <a:gd name="T1" fmla="*/ 0 h 11"/>
                  <a:gd name="T2" fmla="*/ 22 w 31"/>
                  <a:gd name="T3" fmla="*/ 1 h 11"/>
                  <a:gd name="T4" fmla="*/ 15 w 31"/>
                  <a:gd name="T5" fmla="*/ 3 h 11"/>
                  <a:gd name="T6" fmla="*/ 8 w 31"/>
                  <a:gd name="T7" fmla="*/ 4 h 11"/>
                  <a:gd name="T8" fmla="*/ 4 w 31"/>
                  <a:gd name="T9" fmla="*/ 5 h 11"/>
                  <a:gd name="T10" fmla="*/ 2 w 31"/>
                  <a:gd name="T11" fmla="*/ 5 h 11"/>
                  <a:gd name="T12" fmla="*/ 1 w 31"/>
                  <a:gd name="T13" fmla="*/ 11 h 11"/>
                  <a:gd name="T14" fmla="*/ 1 w 31"/>
                  <a:gd name="T15" fmla="*/ 11 h 11"/>
                  <a:gd name="T16" fmla="*/ 1 w 31"/>
                  <a:gd name="T17" fmla="*/ 11 h 11"/>
                  <a:gd name="T18" fmla="*/ 4 w 31"/>
                  <a:gd name="T19" fmla="*/ 11 h 11"/>
                  <a:gd name="T20" fmla="*/ 21 w 31"/>
                  <a:gd name="T21" fmla="*/ 7 h 11"/>
                  <a:gd name="T22" fmla="*/ 22 w 31"/>
                  <a:gd name="T23" fmla="*/ 7 h 11"/>
                  <a:gd name="T24" fmla="*/ 28 w 31"/>
                  <a:gd name="T25" fmla="*/ 7 h 11"/>
                  <a:gd name="T26" fmla="*/ 29 w 31"/>
                  <a:gd name="T27" fmla="*/ 6 h 11"/>
                  <a:gd name="T28" fmla="*/ 29 w 31"/>
                  <a:gd name="T29" fmla="*/ 4 h 11"/>
                  <a:gd name="T30" fmla="*/ 29 w 31"/>
                  <a:gd name="T31" fmla="*/ 4 h 11"/>
                  <a:gd name="T32" fmla="*/ 29 w 31"/>
                  <a:gd name="T33" fmla="*/ 4 h 11"/>
                  <a:gd name="T34" fmla="*/ 29 w 31"/>
                  <a:gd name="T35" fmla="*/ 4 h 11"/>
                  <a:gd name="T36" fmla="*/ 28 w 31"/>
                  <a:gd name="T37" fmla="*/ 4 h 11"/>
                  <a:gd name="T38" fmla="*/ 19 w 31"/>
                  <a:gd name="T39" fmla="*/ 5 h 11"/>
                  <a:gd name="T40" fmla="*/ 17 w 31"/>
                  <a:gd name="T41" fmla="*/ 5 h 11"/>
                  <a:gd name="T42" fmla="*/ 28 w 31"/>
                  <a:gd name="T43" fmla="*/ 3 h 11"/>
                  <a:gd name="T44" fmla="*/ 29 w 31"/>
                  <a:gd name="T45" fmla="*/ 3 h 11"/>
                  <a:gd name="T46" fmla="*/ 30 w 31"/>
                  <a:gd name="T47" fmla="*/ 3 h 11"/>
                  <a:gd name="T48" fmla="*/ 30 w 31"/>
                  <a:gd name="T49" fmla="*/ 2 h 11"/>
                  <a:gd name="T50" fmla="*/ 29 w 31"/>
                  <a:gd name="T5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1" h="11">
                    <a:moveTo>
                      <a:pt x="29" y="0"/>
                    </a:moveTo>
                    <a:cubicBezTo>
                      <a:pt x="27" y="0"/>
                      <a:pt x="25" y="1"/>
                      <a:pt x="22" y="1"/>
                    </a:cubicBezTo>
                    <a:cubicBezTo>
                      <a:pt x="20" y="2"/>
                      <a:pt x="17" y="2"/>
                      <a:pt x="15" y="3"/>
                    </a:cubicBezTo>
                    <a:cubicBezTo>
                      <a:pt x="12" y="3"/>
                      <a:pt x="10" y="4"/>
                      <a:pt x="8" y="4"/>
                    </a:cubicBezTo>
                    <a:cubicBezTo>
                      <a:pt x="6" y="4"/>
                      <a:pt x="5" y="4"/>
                      <a:pt x="4" y="5"/>
                    </a:cubicBezTo>
                    <a:cubicBezTo>
                      <a:pt x="3" y="5"/>
                      <a:pt x="3" y="5"/>
                      <a:pt x="2" y="5"/>
                    </a:cubicBezTo>
                    <a:cubicBezTo>
                      <a:pt x="0" y="6"/>
                      <a:pt x="0" y="9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2" y="11"/>
                      <a:pt x="3" y="11"/>
                      <a:pt x="4" y="11"/>
                    </a:cubicBezTo>
                    <a:cubicBezTo>
                      <a:pt x="10" y="9"/>
                      <a:pt x="15" y="8"/>
                      <a:pt x="21" y="7"/>
                    </a:cubicBezTo>
                    <a:cubicBezTo>
                      <a:pt x="21" y="7"/>
                      <a:pt x="21" y="7"/>
                      <a:pt x="22" y="7"/>
                    </a:cubicBezTo>
                    <a:cubicBezTo>
                      <a:pt x="24" y="7"/>
                      <a:pt x="26" y="7"/>
                      <a:pt x="28" y="7"/>
                    </a:cubicBezTo>
                    <a:cubicBezTo>
                      <a:pt x="28" y="7"/>
                      <a:pt x="29" y="7"/>
                      <a:pt x="29" y="6"/>
                    </a:cubicBezTo>
                    <a:cubicBezTo>
                      <a:pt x="31" y="6"/>
                      <a:pt x="31" y="4"/>
                      <a:pt x="29" y="4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9" y="4"/>
                      <a:pt x="28" y="4"/>
                      <a:pt x="28" y="4"/>
                    </a:cubicBezTo>
                    <a:cubicBezTo>
                      <a:pt x="25" y="4"/>
                      <a:pt x="22" y="4"/>
                      <a:pt x="19" y="5"/>
                    </a:cubicBezTo>
                    <a:cubicBezTo>
                      <a:pt x="19" y="5"/>
                      <a:pt x="18" y="5"/>
                      <a:pt x="17" y="5"/>
                    </a:cubicBezTo>
                    <a:cubicBezTo>
                      <a:pt x="21" y="4"/>
                      <a:pt x="24" y="3"/>
                      <a:pt x="28" y="3"/>
                    </a:cubicBezTo>
                    <a:cubicBezTo>
                      <a:pt x="28" y="3"/>
                      <a:pt x="29" y="3"/>
                      <a:pt x="29" y="3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30" y="3"/>
                      <a:pt x="30" y="3"/>
                      <a:pt x="30" y="2"/>
                    </a:cubicBezTo>
                    <a:cubicBezTo>
                      <a:pt x="30" y="2"/>
                      <a:pt x="30" y="1"/>
                      <a:pt x="29" y="0"/>
                    </a:cubicBezTo>
                  </a:path>
                </a:pathLst>
              </a:custGeom>
              <a:solidFill>
                <a:srgbClr val="4151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90" name="Freeform 52">
                <a:extLst>
                  <a:ext uri="{FF2B5EF4-FFF2-40B4-BE49-F238E27FC236}">
                    <a16:creationId xmlns:a16="http://schemas.microsoft.com/office/drawing/2014/main" id="{6CE887CD-152D-F847-8873-445AD6E3631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312" y="2515"/>
                <a:ext cx="4" cy="3"/>
              </a:xfrm>
              <a:custGeom>
                <a:avLst/>
                <a:gdLst>
                  <a:gd name="T0" fmla="*/ 7 w 10"/>
                  <a:gd name="T1" fmla="*/ 0 h 6"/>
                  <a:gd name="T2" fmla="*/ 7 w 10"/>
                  <a:gd name="T3" fmla="*/ 0 h 6"/>
                  <a:gd name="T4" fmla="*/ 5 w 10"/>
                  <a:gd name="T5" fmla="*/ 1 h 6"/>
                  <a:gd name="T6" fmla="*/ 4 w 10"/>
                  <a:gd name="T7" fmla="*/ 2 h 6"/>
                  <a:gd name="T8" fmla="*/ 1 w 10"/>
                  <a:gd name="T9" fmla="*/ 2 h 6"/>
                  <a:gd name="T10" fmla="*/ 0 w 10"/>
                  <a:gd name="T11" fmla="*/ 6 h 6"/>
                  <a:gd name="T12" fmla="*/ 6 w 10"/>
                  <a:gd name="T13" fmla="*/ 4 h 6"/>
                  <a:gd name="T14" fmla="*/ 8 w 10"/>
                  <a:gd name="T15" fmla="*/ 4 h 6"/>
                  <a:gd name="T16" fmla="*/ 8 w 10"/>
                  <a:gd name="T17" fmla="*/ 4 h 6"/>
                  <a:gd name="T18" fmla="*/ 8 w 10"/>
                  <a:gd name="T19" fmla="*/ 4 h 6"/>
                  <a:gd name="T20" fmla="*/ 8 w 10"/>
                  <a:gd name="T21" fmla="*/ 4 h 6"/>
                  <a:gd name="T22" fmla="*/ 9 w 10"/>
                  <a:gd name="T23" fmla="*/ 3 h 6"/>
                  <a:gd name="T24" fmla="*/ 9 w 10"/>
                  <a:gd name="T25" fmla="*/ 1 h 6"/>
                  <a:gd name="T26" fmla="*/ 8 w 10"/>
                  <a:gd name="T27" fmla="*/ 0 h 6"/>
                  <a:gd name="T28" fmla="*/ 7 w 10"/>
                  <a:gd name="T2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" h="6">
                    <a:moveTo>
                      <a:pt x="7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6" y="1"/>
                      <a:pt x="5" y="1"/>
                    </a:cubicBezTo>
                    <a:cubicBezTo>
                      <a:pt x="5" y="1"/>
                      <a:pt x="4" y="1"/>
                      <a:pt x="4" y="2"/>
                    </a:cubicBezTo>
                    <a:cubicBezTo>
                      <a:pt x="3" y="2"/>
                      <a:pt x="2" y="2"/>
                      <a:pt x="1" y="2"/>
                    </a:cubicBezTo>
                    <a:cubicBezTo>
                      <a:pt x="0" y="3"/>
                      <a:pt x="0" y="5"/>
                      <a:pt x="0" y="6"/>
                    </a:cubicBezTo>
                    <a:cubicBezTo>
                      <a:pt x="2" y="5"/>
                      <a:pt x="4" y="5"/>
                      <a:pt x="6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9" y="3"/>
                      <a:pt x="9" y="3"/>
                    </a:cubicBezTo>
                    <a:cubicBezTo>
                      <a:pt x="10" y="3"/>
                      <a:pt x="9" y="2"/>
                      <a:pt x="9" y="1"/>
                    </a:cubicBezTo>
                    <a:cubicBezTo>
                      <a:pt x="8" y="1"/>
                      <a:pt x="8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</a:path>
                </a:pathLst>
              </a:custGeom>
              <a:solidFill>
                <a:srgbClr val="4151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91" name="Freeform 53">
                <a:extLst>
                  <a:ext uri="{FF2B5EF4-FFF2-40B4-BE49-F238E27FC236}">
                    <a16:creationId xmlns:a16="http://schemas.microsoft.com/office/drawing/2014/main" id="{2EE18E95-211C-5247-A913-89FFAA23A15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323" y="2529"/>
                <a:ext cx="3" cy="2"/>
              </a:xfrm>
              <a:custGeom>
                <a:avLst/>
                <a:gdLst>
                  <a:gd name="T0" fmla="*/ 0 w 6"/>
                  <a:gd name="T1" fmla="*/ 0 h 5"/>
                  <a:gd name="T2" fmla="*/ 3 w 6"/>
                  <a:gd name="T3" fmla="*/ 4 h 5"/>
                  <a:gd name="T4" fmla="*/ 6 w 6"/>
                  <a:gd name="T5" fmla="*/ 5 h 5"/>
                  <a:gd name="T6" fmla="*/ 0 w 6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5">
                    <a:moveTo>
                      <a:pt x="0" y="0"/>
                    </a:moveTo>
                    <a:cubicBezTo>
                      <a:pt x="0" y="1"/>
                      <a:pt x="1" y="3"/>
                      <a:pt x="3" y="4"/>
                    </a:cubicBezTo>
                    <a:cubicBezTo>
                      <a:pt x="4" y="4"/>
                      <a:pt x="5" y="5"/>
                      <a:pt x="6" y="5"/>
                    </a:cubicBezTo>
                    <a:cubicBezTo>
                      <a:pt x="4" y="3"/>
                      <a:pt x="3" y="1"/>
                      <a:pt x="0" y="0"/>
                    </a:cubicBezTo>
                  </a:path>
                </a:pathLst>
              </a:custGeom>
              <a:solidFill>
                <a:srgbClr val="4151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92" name="Freeform 54">
                <a:extLst>
                  <a:ext uri="{FF2B5EF4-FFF2-40B4-BE49-F238E27FC236}">
                    <a16:creationId xmlns:a16="http://schemas.microsoft.com/office/drawing/2014/main" id="{D00EEA41-0262-8F43-AA8B-3FC1A5D8BFE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327" y="2528"/>
                <a:ext cx="2" cy="3"/>
              </a:xfrm>
              <a:custGeom>
                <a:avLst/>
                <a:gdLst>
                  <a:gd name="T0" fmla="*/ 3 w 5"/>
                  <a:gd name="T1" fmla="*/ 0 h 6"/>
                  <a:gd name="T2" fmla="*/ 0 w 5"/>
                  <a:gd name="T3" fmla="*/ 6 h 6"/>
                  <a:gd name="T4" fmla="*/ 3 w 5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6">
                    <a:moveTo>
                      <a:pt x="3" y="0"/>
                    </a:moveTo>
                    <a:cubicBezTo>
                      <a:pt x="2" y="2"/>
                      <a:pt x="1" y="4"/>
                      <a:pt x="0" y="6"/>
                    </a:cubicBezTo>
                    <a:cubicBezTo>
                      <a:pt x="3" y="6"/>
                      <a:pt x="5" y="2"/>
                      <a:pt x="3" y="0"/>
                    </a:cubicBezTo>
                  </a:path>
                </a:pathLst>
              </a:custGeom>
              <a:solidFill>
                <a:srgbClr val="4151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93" name="Freeform 55">
                <a:extLst>
                  <a:ext uri="{FF2B5EF4-FFF2-40B4-BE49-F238E27FC236}">
                    <a16:creationId xmlns:a16="http://schemas.microsoft.com/office/drawing/2014/main" id="{988B8D5A-48C1-A949-B1AA-758A7C2D569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390" y="2220"/>
                <a:ext cx="38" cy="79"/>
              </a:xfrm>
              <a:custGeom>
                <a:avLst/>
                <a:gdLst>
                  <a:gd name="T0" fmla="*/ 78 w 78"/>
                  <a:gd name="T1" fmla="*/ 160 h 162"/>
                  <a:gd name="T2" fmla="*/ 26 w 78"/>
                  <a:gd name="T3" fmla="*/ 75 h 162"/>
                  <a:gd name="T4" fmla="*/ 3 w 78"/>
                  <a:gd name="T5" fmla="*/ 37 h 162"/>
                  <a:gd name="T6" fmla="*/ 26 w 78"/>
                  <a:gd name="T7" fmla="*/ 2 h 162"/>
                  <a:gd name="T8" fmla="*/ 24 w 78"/>
                  <a:gd name="T9" fmla="*/ 1 h 162"/>
                  <a:gd name="T10" fmla="*/ 1 w 78"/>
                  <a:gd name="T11" fmla="*/ 34 h 162"/>
                  <a:gd name="T12" fmla="*/ 1 w 78"/>
                  <a:gd name="T13" fmla="*/ 35 h 162"/>
                  <a:gd name="T14" fmla="*/ 76 w 78"/>
                  <a:gd name="T15" fmla="*/ 161 h 162"/>
                  <a:gd name="T16" fmla="*/ 78 w 78"/>
                  <a:gd name="T17" fmla="*/ 1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8" h="162">
                    <a:moveTo>
                      <a:pt x="78" y="160"/>
                    </a:moveTo>
                    <a:cubicBezTo>
                      <a:pt x="59" y="133"/>
                      <a:pt x="43" y="103"/>
                      <a:pt x="26" y="75"/>
                    </a:cubicBezTo>
                    <a:cubicBezTo>
                      <a:pt x="18" y="62"/>
                      <a:pt x="11" y="49"/>
                      <a:pt x="3" y="37"/>
                    </a:cubicBezTo>
                    <a:cubicBezTo>
                      <a:pt x="0" y="31"/>
                      <a:pt x="21" y="8"/>
                      <a:pt x="26" y="2"/>
                    </a:cubicBezTo>
                    <a:cubicBezTo>
                      <a:pt x="26" y="1"/>
                      <a:pt x="25" y="0"/>
                      <a:pt x="24" y="1"/>
                    </a:cubicBezTo>
                    <a:cubicBezTo>
                      <a:pt x="16" y="12"/>
                      <a:pt x="8" y="23"/>
                      <a:pt x="1" y="34"/>
                    </a:cubicBezTo>
                    <a:cubicBezTo>
                      <a:pt x="1" y="35"/>
                      <a:pt x="1" y="35"/>
                      <a:pt x="1" y="35"/>
                    </a:cubicBezTo>
                    <a:cubicBezTo>
                      <a:pt x="25" y="77"/>
                      <a:pt x="49" y="121"/>
                      <a:pt x="76" y="161"/>
                    </a:cubicBezTo>
                    <a:cubicBezTo>
                      <a:pt x="77" y="162"/>
                      <a:pt x="78" y="161"/>
                      <a:pt x="78" y="160"/>
                    </a:cubicBezTo>
                    <a:close/>
                  </a:path>
                </a:pathLst>
              </a:custGeom>
              <a:solidFill>
                <a:srgbClr val="5B5B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94" name="Freeform 56">
                <a:extLst>
                  <a:ext uri="{FF2B5EF4-FFF2-40B4-BE49-F238E27FC236}">
                    <a16:creationId xmlns:a16="http://schemas.microsoft.com/office/drawing/2014/main" id="{8BA90BAD-E6C1-034F-91DE-255A328B990E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382" y="2248"/>
                <a:ext cx="45" cy="51"/>
              </a:xfrm>
              <a:custGeom>
                <a:avLst/>
                <a:gdLst>
                  <a:gd name="T0" fmla="*/ 93 w 94"/>
                  <a:gd name="T1" fmla="*/ 103 h 104"/>
                  <a:gd name="T2" fmla="*/ 72 w 94"/>
                  <a:gd name="T3" fmla="*/ 76 h 104"/>
                  <a:gd name="T4" fmla="*/ 48 w 94"/>
                  <a:gd name="T5" fmla="*/ 51 h 104"/>
                  <a:gd name="T6" fmla="*/ 25 w 94"/>
                  <a:gd name="T7" fmla="*/ 29 h 104"/>
                  <a:gd name="T8" fmla="*/ 2 w 94"/>
                  <a:gd name="T9" fmla="*/ 1 h 104"/>
                  <a:gd name="T10" fmla="*/ 1 w 94"/>
                  <a:gd name="T11" fmla="*/ 2 h 104"/>
                  <a:gd name="T12" fmla="*/ 20 w 94"/>
                  <a:gd name="T13" fmla="*/ 27 h 104"/>
                  <a:gd name="T14" fmla="*/ 46 w 94"/>
                  <a:gd name="T15" fmla="*/ 52 h 104"/>
                  <a:gd name="T16" fmla="*/ 71 w 94"/>
                  <a:gd name="T17" fmla="*/ 78 h 104"/>
                  <a:gd name="T18" fmla="*/ 92 w 94"/>
                  <a:gd name="T19" fmla="*/ 104 h 104"/>
                  <a:gd name="T20" fmla="*/ 93 w 94"/>
                  <a:gd name="T21" fmla="*/ 103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4" h="104">
                    <a:moveTo>
                      <a:pt x="93" y="103"/>
                    </a:moveTo>
                    <a:cubicBezTo>
                      <a:pt x="85" y="95"/>
                      <a:pt x="79" y="85"/>
                      <a:pt x="72" y="76"/>
                    </a:cubicBezTo>
                    <a:cubicBezTo>
                      <a:pt x="65" y="67"/>
                      <a:pt x="56" y="59"/>
                      <a:pt x="48" y="51"/>
                    </a:cubicBezTo>
                    <a:cubicBezTo>
                      <a:pt x="40" y="44"/>
                      <a:pt x="33" y="36"/>
                      <a:pt x="25" y="29"/>
                    </a:cubicBezTo>
                    <a:cubicBezTo>
                      <a:pt x="16" y="21"/>
                      <a:pt x="11" y="10"/>
                      <a:pt x="2" y="1"/>
                    </a:cubicBezTo>
                    <a:cubicBezTo>
                      <a:pt x="1" y="0"/>
                      <a:pt x="0" y="1"/>
                      <a:pt x="1" y="2"/>
                    </a:cubicBezTo>
                    <a:cubicBezTo>
                      <a:pt x="8" y="10"/>
                      <a:pt x="12" y="19"/>
                      <a:pt x="20" y="27"/>
                    </a:cubicBezTo>
                    <a:cubicBezTo>
                      <a:pt x="28" y="35"/>
                      <a:pt x="38" y="44"/>
                      <a:pt x="46" y="52"/>
                    </a:cubicBezTo>
                    <a:cubicBezTo>
                      <a:pt x="55" y="60"/>
                      <a:pt x="64" y="68"/>
                      <a:pt x="71" y="78"/>
                    </a:cubicBezTo>
                    <a:cubicBezTo>
                      <a:pt x="78" y="86"/>
                      <a:pt x="84" y="96"/>
                      <a:pt x="92" y="104"/>
                    </a:cubicBezTo>
                    <a:cubicBezTo>
                      <a:pt x="93" y="104"/>
                      <a:pt x="94" y="103"/>
                      <a:pt x="93" y="103"/>
                    </a:cubicBezTo>
                    <a:close/>
                  </a:path>
                </a:pathLst>
              </a:custGeom>
              <a:solidFill>
                <a:srgbClr val="5B5B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95" name="Freeform 57">
                <a:extLst>
                  <a:ext uri="{FF2B5EF4-FFF2-40B4-BE49-F238E27FC236}">
                    <a16:creationId xmlns:a16="http://schemas.microsoft.com/office/drawing/2014/main" id="{6B022247-0C88-BC41-9335-8FA23C1F48EE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365" y="2247"/>
                <a:ext cx="62" cy="52"/>
              </a:xfrm>
              <a:custGeom>
                <a:avLst/>
                <a:gdLst>
                  <a:gd name="T0" fmla="*/ 35 w 128"/>
                  <a:gd name="T1" fmla="*/ 1 h 106"/>
                  <a:gd name="T2" fmla="*/ 0 w 128"/>
                  <a:gd name="T3" fmla="*/ 47 h 106"/>
                  <a:gd name="T4" fmla="*/ 1 w 128"/>
                  <a:gd name="T5" fmla="*/ 48 h 106"/>
                  <a:gd name="T6" fmla="*/ 64 w 128"/>
                  <a:gd name="T7" fmla="*/ 80 h 106"/>
                  <a:gd name="T8" fmla="*/ 126 w 128"/>
                  <a:gd name="T9" fmla="*/ 106 h 106"/>
                  <a:gd name="T10" fmla="*/ 127 w 128"/>
                  <a:gd name="T11" fmla="*/ 104 h 106"/>
                  <a:gd name="T12" fmla="*/ 90 w 128"/>
                  <a:gd name="T13" fmla="*/ 89 h 106"/>
                  <a:gd name="T14" fmla="*/ 33 w 128"/>
                  <a:gd name="T15" fmla="*/ 63 h 106"/>
                  <a:gd name="T16" fmla="*/ 9 w 128"/>
                  <a:gd name="T17" fmla="*/ 51 h 106"/>
                  <a:gd name="T18" fmla="*/ 5 w 128"/>
                  <a:gd name="T19" fmla="*/ 43 h 106"/>
                  <a:gd name="T20" fmla="*/ 36 w 128"/>
                  <a:gd name="T21" fmla="*/ 2 h 106"/>
                  <a:gd name="T22" fmla="*/ 35 w 128"/>
                  <a:gd name="T23" fmla="*/ 1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8" h="106">
                    <a:moveTo>
                      <a:pt x="35" y="1"/>
                    </a:moveTo>
                    <a:cubicBezTo>
                      <a:pt x="21" y="13"/>
                      <a:pt x="12" y="32"/>
                      <a:pt x="0" y="47"/>
                    </a:cubicBezTo>
                    <a:cubicBezTo>
                      <a:pt x="0" y="47"/>
                      <a:pt x="0" y="48"/>
                      <a:pt x="1" y="48"/>
                    </a:cubicBezTo>
                    <a:cubicBezTo>
                      <a:pt x="19" y="62"/>
                      <a:pt x="43" y="70"/>
                      <a:pt x="64" y="80"/>
                    </a:cubicBezTo>
                    <a:cubicBezTo>
                      <a:pt x="83" y="88"/>
                      <a:pt x="106" y="103"/>
                      <a:pt x="126" y="106"/>
                    </a:cubicBezTo>
                    <a:cubicBezTo>
                      <a:pt x="128" y="106"/>
                      <a:pt x="128" y="104"/>
                      <a:pt x="127" y="104"/>
                    </a:cubicBezTo>
                    <a:cubicBezTo>
                      <a:pt x="115" y="102"/>
                      <a:pt x="101" y="94"/>
                      <a:pt x="90" y="89"/>
                    </a:cubicBezTo>
                    <a:cubicBezTo>
                      <a:pt x="71" y="81"/>
                      <a:pt x="52" y="72"/>
                      <a:pt x="33" y="63"/>
                    </a:cubicBezTo>
                    <a:cubicBezTo>
                      <a:pt x="24" y="59"/>
                      <a:pt x="16" y="55"/>
                      <a:pt x="9" y="51"/>
                    </a:cubicBezTo>
                    <a:cubicBezTo>
                      <a:pt x="3" y="48"/>
                      <a:pt x="2" y="49"/>
                      <a:pt x="5" y="43"/>
                    </a:cubicBezTo>
                    <a:cubicBezTo>
                      <a:pt x="15" y="30"/>
                      <a:pt x="24" y="13"/>
                      <a:pt x="36" y="2"/>
                    </a:cubicBezTo>
                    <a:cubicBezTo>
                      <a:pt x="37" y="1"/>
                      <a:pt x="36" y="0"/>
                      <a:pt x="35" y="1"/>
                    </a:cubicBezTo>
                    <a:close/>
                  </a:path>
                </a:pathLst>
              </a:custGeom>
              <a:solidFill>
                <a:srgbClr val="5B5B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96" name="Freeform 58">
                <a:extLst>
                  <a:ext uri="{FF2B5EF4-FFF2-40B4-BE49-F238E27FC236}">
                    <a16:creationId xmlns:a16="http://schemas.microsoft.com/office/drawing/2014/main" id="{0C6C7741-DD63-1F4D-843B-2365E7F00D3E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03" y="2219"/>
                <a:ext cx="25" cy="78"/>
              </a:xfrm>
              <a:custGeom>
                <a:avLst/>
                <a:gdLst>
                  <a:gd name="T0" fmla="*/ 0 w 51"/>
                  <a:gd name="T1" fmla="*/ 2 h 160"/>
                  <a:gd name="T2" fmla="*/ 19 w 51"/>
                  <a:gd name="T3" fmla="*/ 62 h 160"/>
                  <a:gd name="T4" fmla="*/ 37 w 51"/>
                  <a:gd name="T5" fmla="*/ 117 h 160"/>
                  <a:gd name="T6" fmla="*/ 49 w 51"/>
                  <a:gd name="T7" fmla="*/ 159 h 160"/>
                  <a:gd name="T8" fmla="*/ 51 w 51"/>
                  <a:gd name="T9" fmla="*/ 158 h 160"/>
                  <a:gd name="T10" fmla="*/ 37 w 51"/>
                  <a:gd name="T11" fmla="*/ 110 h 160"/>
                  <a:gd name="T12" fmla="*/ 23 w 51"/>
                  <a:gd name="T13" fmla="*/ 67 h 160"/>
                  <a:gd name="T14" fmla="*/ 2 w 51"/>
                  <a:gd name="T15" fmla="*/ 1 h 160"/>
                  <a:gd name="T16" fmla="*/ 0 w 51"/>
                  <a:gd name="T17" fmla="*/ 2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" h="160">
                    <a:moveTo>
                      <a:pt x="0" y="2"/>
                    </a:moveTo>
                    <a:cubicBezTo>
                      <a:pt x="7" y="22"/>
                      <a:pt x="12" y="42"/>
                      <a:pt x="19" y="62"/>
                    </a:cubicBezTo>
                    <a:cubicBezTo>
                      <a:pt x="25" y="80"/>
                      <a:pt x="32" y="99"/>
                      <a:pt x="37" y="117"/>
                    </a:cubicBezTo>
                    <a:cubicBezTo>
                      <a:pt x="41" y="131"/>
                      <a:pt x="43" y="146"/>
                      <a:pt x="49" y="159"/>
                    </a:cubicBezTo>
                    <a:cubicBezTo>
                      <a:pt x="50" y="160"/>
                      <a:pt x="51" y="159"/>
                      <a:pt x="51" y="158"/>
                    </a:cubicBezTo>
                    <a:cubicBezTo>
                      <a:pt x="44" y="144"/>
                      <a:pt x="41" y="125"/>
                      <a:pt x="37" y="110"/>
                    </a:cubicBezTo>
                    <a:cubicBezTo>
                      <a:pt x="33" y="96"/>
                      <a:pt x="28" y="82"/>
                      <a:pt x="23" y="67"/>
                    </a:cubicBezTo>
                    <a:cubicBezTo>
                      <a:pt x="15" y="45"/>
                      <a:pt x="10" y="23"/>
                      <a:pt x="2" y="1"/>
                    </a:cubicBezTo>
                    <a:cubicBezTo>
                      <a:pt x="2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5B5B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97" name="Freeform 59">
                <a:extLst>
                  <a:ext uri="{FF2B5EF4-FFF2-40B4-BE49-F238E27FC236}">
                    <a16:creationId xmlns:a16="http://schemas.microsoft.com/office/drawing/2014/main" id="{AB3EAAB3-A557-4B42-87BA-DBC9976DD384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363" y="2237"/>
                <a:ext cx="27" cy="7"/>
              </a:xfrm>
              <a:custGeom>
                <a:avLst/>
                <a:gdLst>
                  <a:gd name="T0" fmla="*/ 55 w 56"/>
                  <a:gd name="T1" fmla="*/ 0 h 15"/>
                  <a:gd name="T2" fmla="*/ 1 w 56"/>
                  <a:gd name="T3" fmla="*/ 13 h 15"/>
                  <a:gd name="T4" fmla="*/ 2 w 56"/>
                  <a:gd name="T5" fmla="*/ 15 h 15"/>
                  <a:gd name="T6" fmla="*/ 55 w 56"/>
                  <a:gd name="T7" fmla="*/ 2 h 15"/>
                  <a:gd name="T8" fmla="*/ 55 w 56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15">
                    <a:moveTo>
                      <a:pt x="55" y="0"/>
                    </a:moveTo>
                    <a:cubicBezTo>
                      <a:pt x="37" y="4"/>
                      <a:pt x="18" y="7"/>
                      <a:pt x="1" y="13"/>
                    </a:cubicBezTo>
                    <a:cubicBezTo>
                      <a:pt x="0" y="13"/>
                      <a:pt x="1" y="15"/>
                      <a:pt x="2" y="15"/>
                    </a:cubicBezTo>
                    <a:cubicBezTo>
                      <a:pt x="19" y="9"/>
                      <a:pt x="38" y="5"/>
                      <a:pt x="55" y="2"/>
                    </a:cubicBezTo>
                    <a:cubicBezTo>
                      <a:pt x="56" y="2"/>
                      <a:pt x="56" y="0"/>
                      <a:pt x="55" y="0"/>
                    </a:cubicBezTo>
                    <a:close/>
                  </a:path>
                </a:pathLst>
              </a:custGeom>
              <a:solidFill>
                <a:srgbClr val="5B5B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98" name="Freeform 60">
                <a:extLst>
                  <a:ext uri="{FF2B5EF4-FFF2-40B4-BE49-F238E27FC236}">
                    <a16:creationId xmlns:a16="http://schemas.microsoft.com/office/drawing/2014/main" id="{6B01A4B9-D6D8-6242-AB58-6C326D8B220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363" y="2244"/>
                <a:ext cx="20" cy="4"/>
              </a:xfrm>
              <a:custGeom>
                <a:avLst/>
                <a:gdLst>
                  <a:gd name="T0" fmla="*/ 40 w 41"/>
                  <a:gd name="T1" fmla="*/ 6 h 8"/>
                  <a:gd name="T2" fmla="*/ 24 w 41"/>
                  <a:gd name="T3" fmla="*/ 3 h 8"/>
                  <a:gd name="T4" fmla="*/ 1 w 41"/>
                  <a:gd name="T5" fmla="*/ 0 h 8"/>
                  <a:gd name="T6" fmla="*/ 1 w 41"/>
                  <a:gd name="T7" fmla="*/ 2 h 8"/>
                  <a:gd name="T8" fmla="*/ 21 w 41"/>
                  <a:gd name="T9" fmla="*/ 4 h 8"/>
                  <a:gd name="T10" fmla="*/ 40 w 41"/>
                  <a:gd name="T11" fmla="*/ 8 h 8"/>
                  <a:gd name="T12" fmla="*/ 40 w 41"/>
                  <a:gd name="T13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8">
                    <a:moveTo>
                      <a:pt x="40" y="6"/>
                    </a:moveTo>
                    <a:cubicBezTo>
                      <a:pt x="35" y="6"/>
                      <a:pt x="29" y="4"/>
                      <a:pt x="24" y="3"/>
                    </a:cubicBezTo>
                    <a:cubicBezTo>
                      <a:pt x="16" y="2"/>
                      <a:pt x="9" y="1"/>
                      <a:pt x="1" y="0"/>
                    </a:cubicBezTo>
                    <a:cubicBezTo>
                      <a:pt x="0" y="0"/>
                      <a:pt x="0" y="1"/>
                      <a:pt x="1" y="2"/>
                    </a:cubicBezTo>
                    <a:cubicBezTo>
                      <a:pt x="8" y="2"/>
                      <a:pt x="14" y="3"/>
                      <a:pt x="21" y="4"/>
                    </a:cubicBezTo>
                    <a:cubicBezTo>
                      <a:pt x="27" y="5"/>
                      <a:pt x="34" y="8"/>
                      <a:pt x="40" y="8"/>
                    </a:cubicBezTo>
                    <a:cubicBezTo>
                      <a:pt x="41" y="8"/>
                      <a:pt x="41" y="6"/>
                      <a:pt x="40" y="6"/>
                    </a:cubicBezTo>
                    <a:close/>
                  </a:path>
                </a:pathLst>
              </a:custGeom>
              <a:solidFill>
                <a:srgbClr val="5B5B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99" name="Freeform 61">
                <a:extLst>
                  <a:ext uri="{FF2B5EF4-FFF2-40B4-BE49-F238E27FC236}">
                    <a16:creationId xmlns:a16="http://schemas.microsoft.com/office/drawing/2014/main" id="{4010C373-8DD9-2B4B-B29F-BA42B86AB59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363" y="2244"/>
                <a:ext cx="13" cy="13"/>
              </a:xfrm>
              <a:custGeom>
                <a:avLst/>
                <a:gdLst>
                  <a:gd name="T0" fmla="*/ 1 w 28"/>
                  <a:gd name="T1" fmla="*/ 2 h 28"/>
                  <a:gd name="T2" fmla="*/ 13 w 28"/>
                  <a:gd name="T3" fmla="*/ 15 h 28"/>
                  <a:gd name="T4" fmla="*/ 26 w 28"/>
                  <a:gd name="T5" fmla="*/ 27 h 28"/>
                  <a:gd name="T6" fmla="*/ 27 w 28"/>
                  <a:gd name="T7" fmla="*/ 26 h 28"/>
                  <a:gd name="T8" fmla="*/ 15 w 28"/>
                  <a:gd name="T9" fmla="*/ 15 h 28"/>
                  <a:gd name="T10" fmla="*/ 3 w 28"/>
                  <a:gd name="T11" fmla="*/ 1 h 28"/>
                  <a:gd name="T12" fmla="*/ 1 w 28"/>
                  <a:gd name="T13" fmla="*/ 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28">
                    <a:moveTo>
                      <a:pt x="1" y="2"/>
                    </a:moveTo>
                    <a:cubicBezTo>
                      <a:pt x="4" y="7"/>
                      <a:pt x="9" y="11"/>
                      <a:pt x="13" y="15"/>
                    </a:cubicBezTo>
                    <a:cubicBezTo>
                      <a:pt x="18" y="19"/>
                      <a:pt x="22" y="23"/>
                      <a:pt x="26" y="27"/>
                    </a:cubicBezTo>
                    <a:cubicBezTo>
                      <a:pt x="27" y="28"/>
                      <a:pt x="28" y="26"/>
                      <a:pt x="27" y="26"/>
                    </a:cubicBezTo>
                    <a:cubicBezTo>
                      <a:pt x="23" y="22"/>
                      <a:pt x="19" y="19"/>
                      <a:pt x="15" y="15"/>
                    </a:cubicBezTo>
                    <a:cubicBezTo>
                      <a:pt x="11" y="11"/>
                      <a:pt x="6" y="7"/>
                      <a:pt x="3" y="1"/>
                    </a:cubicBezTo>
                    <a:cubicBezTo>
                      <a:pt x="2" y="0"/>
                      <a:pt x="0" y="1"/>
                      <a:pt x="1" y="2"/>
                    </a:cubicBezTo>
                    <a:close/>
                  </a:path>
                </a:pathLst>
              </a:custGeom>
              <a:solidFill>
                <a:srgbClr val="5B5B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00" name="Freeform 62">
                <a:extLst>
                  <a:ext uri="{FF2B5EF4-FFF2-40B4-BE49-F238E27FC236}">
                    <a16:creationId xmlns:a16="http://schemas.microsoft.com/office/drawing/2014/main" id="{F2E70B49-934A-E842-AB6D-80FCC87CDA9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38" y="2447"/>
                <a:ext cx="13" cy="10"/>
              </a:xfrm>
              <a:custGeom>
                <a:avLst/>
                <a:gdLst>
                  <a:gd name="T0" fmla="*/ 3 w 27"/>
                  <a:gd name="T1" fmla="*/ 6 h 19"/>
                  <a:gd name="T2" fmla="*/ 21 w 27"/>
                  <a:gd name="T3" fmla="*/ 16 h 19"/>
                  <a:gd name="T4" fmla="*/ 21 w 27"/>
                  <a:gd name="T5" fmla="*/ 15 h 19"/>
                  <a:gd name="T6" fmla="*/ 3 w 27"/>
                  <a:gd name="T7" fmla="*/ 7 h 19"/>
                  <a:gd name="T8" fmla="*/ 2 w 27"/>
                  <a:gd name="T9" fmla="*/ 8 h 19"/>
                  <a:gd name="T10" fmla="*/ 12 w 27"/>
                  <a:gd name="T11" fmla="*/ 13 h 19"/>
                  <a:gd name="T12" fmla="*/ 22 w 27"/>
                  <a:gd name="T13" fmla="*/ 17 h 19"/>
                  <a:gd name="T14" fmla="*/ 22 w 27"/>
                  <a:gd name="T15" fmla="*/ 16 h 19"/>
                  <a:gd name="T16" fmla="*/ 12 w 27"/>
                  <a:gd name="T17" fmla="*/ 9 h 19"/>
                  <a:gd name="T18" fmla="*/ 3 w 27"/>
                  <a:gd name="T19" fmla="*/ 3 h 19"/>
                  <a:gd name="T20" fmla="*/ 3 w 27"/>
                  <a:gd name="T21" fmla="*/ 5 h 19"/>
                  <a:gd name="T22" fmla="*/ 14 w 27"/>
                  <a:gd name="T23" fmla="*/ 12 h 19"/>
                  <a:gd name="T24" fmla="*/ 24 w 27"/>
                  <a:gd name="T25" fmla="*/ 19 h 19"/>
                  <a:gd name="T26" fmla="*/ 25 w 27"/>
                  <a:gd name="T27" fmla="*/ 18 h 19"/>
                  <a:gd name="T28" fmla="*/ 2 w 27"/>
                  <a:gd name="T29" fmla="*/ 0 h 19"/>
                  <a:gd name="T30" fmla="*/ 1 w 27"/>
                  <a:gd name="T31" fmla="*/ 1 h 19"/>
                  <a:gd name="T32" fmla="*/ 16 w 27"/>
                  <a:gd name="T33" fmla="*/ 9 h 19"/>
                  <a:gd name="T34" fmla="*/ 26 w 27"/>
                  <a:gd name="T35" fmla="*/ 13 h 19"/>
                  <a:gd name="T36" fmla="*/ 26 w 27"/>
                  <a:gd name="T37" fmla="*/ 11 h 19"/>
                  <a:gd name="T38" fmla="*/ 6 w 27"/>
                  <a:gd name="T39" fmla="*/ 0 h 19"/>
                  <a:gd name="T40" fmla="*/ 5 w 27"/>
                  <a:gd name="T41" fmla="*/ 2 h 19"/>
                  <a:gd name="T42" fmla="*/ 25 w 27"/>
                  <a:gd name="T43" fmla="*/ 13 h 19"/>
                  <a:gd name="T44" fmla="*/ 25 w 27"/>
                  <a:gd name="T45" fmla="*/ 11 h 19"/>
                  <a:gd name="T46" fmla="*/ 6 w 27"/>
                  <a:gd name="T47" fmla="*/ 0 h 19"/>
                  <a:gd name="T48" fmla="*/ 5 w 27"/>
                  <a:gd name="T49" fmla="*/ 2 h 19"/>
                  <a:gd name="T50" fmla="*/ 25 w 27"/>
                  <a:gd name="T51" fmla="*/ 12 h 19"/>
                  <a:gd name="T52" fmla="*/ 26 w 27"/>
                  <a:gd name="T53" fmla="*/ 11 h 19"/>
                  <a:gd name="T54" fmla="*/ 14 w 27"/>
                  <a:gd name="T55" fmla="*/ 6 h 19"/>
                  <a:gd name="T56" fmla="*/ 2 w 27"/>
                  <a:gd name="T57" fmla="*/ 0 h 19"/>
                  <a:gd name="T58" fmla="*/ 1 w 27"/>
                  <a:gd name="T59" fmla="*/ 1 h 19"/>
                  <a:gd name="T60" fmla="*/ 24 w 27"/>
                  <a:gd name="T61" fmla="*/ 19 h 19"/>
                  <a:gd name="T62" fmla="*/ 25 w 27"/>
                  <a:gd name="T63" fmla="*/ 17 h 19"/>
                  <a:gd name="T64" fmla="*/ 15 w 27"/>
                  <a:gd name="T65" fmla="*/ 10 h 19"/>
                  <a:gd name="T66" fmla="*/ 3 w 27"/>
                  <a:gd name="T67" fmla="*/ 3 h 19"/>
                  <a:gd name="T68" fmla="*/ 3 w 27"/>
                  <a:gd name="T69" fmla="*/ 5 h 19"/>
                  <a:gd name="T70" fmla="*/ 11 w 27"/>
                  <a:gd name="T71" fmla="*/ 10 h 19"/>
                  <a:gd name="T72" fmla="*/ 21 w 27"/>
                  <a:gd name="T73" fmla="*/ 17 h 19"/>
                  <a:gd name="T74" fmla="*/ 22 w 27"/>
                  <a:gd name="T75" fmla="*/ 16 h 19"/>
                  <a:gd name="T76" fmla="*/ 11 w 27"/>
                  <a:gd name="T77" fmla="*/ 11 h 19"/>
                  <a:gd name="T78" fmla="*/ 3 w 27"/>
                  <a:gd name="T79" fmla="*/ 7 h 19"/>
                  <a:gd name="T80" fmla="*/ 2 w 27"/>
                  <a:gd name="T81" fmla="*/ 8 h 19"/>
                  <a:gd name="T82" fmla="*/ 21 w 27"/>
                  <a:gd name="T83" fmla="*/ 16 h 19"/>
                  <a:gd name="T84" fmla="*/ 22 w 27"/>
                  <a:gd name="T85" fmla="*/ 15 h 19"/>
                  <a:gd name="T86" fmla="*/ 5 w 27"/>
                  <a:gd name="T87" fmla="*/ 5 h 19"/>
                  <a:gd name="T88" fmla="*/ 3 w 27"/>
                  <a:gd name="T89" fmla="*/ 6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7" h="19">
                    <a:moveTo>
                      <a:pt x="3" y="6"/>
                    </a:moveTo>
                    <a:cubicBezTo>
                      <a:pt x="7" y="11"/>
                      <a:pt x="15" y="14"/>
                      <a:pt x="21" y="16"/>
                    </a:cubicBezTo>
                    <a:cubicBezTo>
                      <a:pt x="21" y="16"/>
                      <a:pt x="21" y="15"/>
                      <a:pt x="21" y="15"/>
                    </a:cubicBezTo>
                    <a:cubicBezTo>
                      <a:pt x="14" y="16"/>
                      <a:pt x="8" y="10"/>
                      <a:pt x="3" y="7"/>
                    </a:cubicBezTo>
                    <a:cubicBezTo>
                      <a:pt x="2" y="6"/>
                      <a:pt x="1" y="7"/>
                      <a:pt x="2" y="8"/>
                    </a:cubicBezTo>
                    <a:cubicBezTo>
                      <a:pt x="5" y="11"/>
                      <a:pt x="9" y="11"/>
                      <a:pt x="12" y="13"/>
                    </a:cubicBezTo>
                    <a:cubicBezTo>
                      <a:pt x="15" y="15"/>
                      <a:pt x="18" y="17"/>
                      <a:pt x="22" y="17"/>
                    </a:cubicBezTo>
                    <a:cubicBezTo>
                      <a:pt x="22" y="17"/>
                      <a:pt x="23" y="16"/>
                      <a:pt x="22" y="16"/>
                    </a:cubicBezTo>
                    <a:cubicBezTo>
                      <a:pt x="19" y="13"/>
                      <a:pt x="16" y="11"/>
                      <a:pt x="12" y="9"/>
                    </a:cubicBezTo>
                    <a:cubicBezTo>
                      <a:pt x="9" y="6"/>
                      <a:pt x="7" y="4"/>
                      <a:pt x="3" y="3"/>
                    </a:cubicBezTo>
                    <a:cubicBezTo>
                      <a:pt x="2" y="3"/>
                      <a:pt x="2" y="4"/>
                      <a:pt x="3" y="5"/>
                    </a:cubicBezTo>
                    <a:cubicBezTo>
                      <a:pt x="6" y="7"/>
                      <a:pt x="10" y="9"/>
                      <a:pt x="14" y="12"/>
                    </a:cubicBezTo>
                    <a:cubicBezTo>
                      <a:pt x="17" y="14"/>
                      <a:pt x="20" y="17"/>
                      <a:pt x="24" y="19"/>
                    </a:cubicBezTo>
                    <a:cubicBezTo>
                      <a:pt x="25" y="19"/>
                      <a:pt x="26" y="18"/>
                      <a:pt x="25" y="18"/>
                    </a:cubicBezTo>
                    <a:cubicBezTo>
                      <a:pt x="18" y="11"/>
                      <a:pt x="10" y="5"/>
                      <a:pt x="2" y="0"/>
                    </a:cubicBezTo>
                    <a:cubicBezTo>
                      <a:pt x="2" y="0"/>
                      <a:pt x="2" y="1"/>
                      <a:pt x="1" y="1"/>
                    </a:cubicBezTo>
                    <a:cubicBezTo>
                      <a:pt x="7" y="3"/>
                      <a:pt x="12" y="6"/>
                      <a:pt x="16" y="9"/>
                    </a:cubicBezTo>
                    <a:cubicBezTo>
                      <a:pt x="19" y="11"/>
                      <a:pt x="22" y="13"/>
                      <a:pt x="26" y="13"/>
                    </a:cubicBezTo>
                    <a:cubicBezTo>
                      <a:pt x="27" y="13"/>
                      <a:pt x="27" y="11"/>
                      <a:pt x="26" y="11"/>
                    </a:cubicBezTo>
                    <a:cubicBezTo>
                      <a:pt x="19" y="8"/>
                      <a:pt x="13" y="3"/>
                      <a:pt x="6" y="0"/>
                    </a:cubicBezTo>
                    <a:cubicBezTo>
                      <a:pt x="5" y="0"/>
                      <a:pt x="5" y="1"/>
                      <a:pt x="5" y="2"/>
                    </a:cubicBezTo>
                    <a:cubicBezTo>
                      <a:pt x="12" y="4"/>
                      <a:pt x="17" y="10"/>
                      <a:pt x="25" y="13"/>
                    </a:cubicBezTo>
                    <a:cubicBezTo>
                      <a:pt x="26" y="13"/>
                      <a:pt x="26" y="11"/>
                      <a:pt x="25" y="11"/>
                    </a:cubicBezTo>
                    <a:cubicBezTo>
                      <a:pt x="18" y="9"/>
                      <a:pt x="13" y="2"/>
                      <a:pt x="6" y="0"/>
                    </a:cubicBezTo>
                    <a:cubicBezTo>
                      <a:pt x="5" y="0"/>
                      <a:pt x="4" y="1"/>
                      <a:pt x="5" y="2"/>
                    </a:cubicBezTo>
                    <a:cubicBezTo>
                      <a:pt x="12" y="4"/>
                      <a:pt x="19" y="9"/>
                      <a:pt x="25" y="12"/>
                    </a:cubicBezTo>
                    <a:cubicBezTo>
                      <a:pt x="26" y="12"/>
                      <a:pt x="26" y="11"/>
                      <a:pt x="26" y="11"/>
                    </a:cubicBezTo>
                    <a:cubicBezTo>
                      <a:pt x="22" y="11"/>
                      <a:pt x="17" y="8"/>
                      <a:pt x="14" y="6"/>
                    </a:cubicBezTo>
                    <a:cubicBezTo>
                      <a:pt x="10" y="3"/>
                      <a:pt x="6" y="1"/>
                      <a:pt x="2" y="0"/>
                    </a:cubicBezTo>
                    <a:cubicBezTo>
                      <a:pt x="1" y="0"/>
                      <a:pt x="0" y="1"/>
                      <a:pt x="1" y="1"/>
                    </a:cubicBezTo>
                    <a:cubicBezTo>
                      <a:pt x="9" y="6"/>
                      <a:pt x="17" y="12"/>
                      <a:pt x="24" y="19"/>
                    </a:cubicBezTo>
                    <a:cubicBezTo>
                      <a:pt x="24" y="18"/>
                      <a:pt x="24" y="18"/>
                      <a:pt x="25" y="17"/>
                    </a:cubicBezTo>
                    <a:cubicBezTo>
                      <a:pt x="21" y="15"/>
                      <a:pt x="18" y="13"/>
                      <a:pt x="15" y="10"/>
                    </a:cubicBezTo>
                    <a:cubicBezTo>
                      <a:pt x="11" y="8"/>
                      <a:pt x="7" y="6"/>
                      <a:pt x="3" y="3"/>
                    </a:cubicBezTo>
                    <a:cubicBezTo>
                      <a:pt x="3" y="4"/>
                      <a:pt x="3" y="4"/>
                      <a:pt x="3" y="5"/>
                    </a:cubicBezTo>
                    <a:cubicBezTo>
                      <a:pt x="6" y="6"/>
                      <a:pt x="9" y="8"/>
                      <a:pt x="11" y="10"/>
                    </a:cubicBezTo>
                    <a:cubicBezTo>
                      <a:pt x="15" y="12"/>
                      <a:pt x="18" y="14"/>
                      <a:pt x="21" y="17"/>
                    </a:cubicBezTo>
                    <a:cubicBezTo>
                      <a:pt x="21" y="17"/>
                      <a:pt x="21" y="16"/>
                      <a:pt x="22" y="16"/>
                    </a:cubicBezTo>
                    <a:cubicBezTo>
                      <a:pt x="18" y="15"/>
                      <a:pt x="15" y="12"/>
                      <a:pt x="11" y="11"/>
                    </a:cubicBezTo>
                    <a:cubicBezTo>
                      <a:pt x="8" y="9"/>
                      <a:pt x="5" y="9"/>
                      <a:pt x="3" y="7"/>
                    </a:cubicBezTo>
                    <a:cubicBezTo>
                      <a:pt x="3" y="7"/>
                      <a:pt x="2" y="8"/>
                      <a:pt x="2" y="8"/>
                    </a:cubicBezTo>
                    <a:cubicBezTo>
                      <a:pt x="8" y="11"/>
                      <a:pt x="14" y="18"/>
                      <a:pt x="21" y="16"/>
                    </a:cubicBezTo>
                    <a:cubicBezTo>
                      <a:pt x="22" y="16"/>
                      <a:pt x="22" y="15"/>
                      <a:pt x="22" y="15"/>
                    </a:cubicBezTo>
                    <a:cubicBezTo>
                      <a:pt x="15" y="13"/>
                      <a:pt x="8" y="10"/>
                      <a:pt x="5" y="5"/>
                    </a:cubicBezTo>
                    <a:cubicBezTo>
                      <a:pt x="4" y="4"/>
                      <a:pt x="3" y="5"/>
                      <a:pt x="3" y="6"/>
                    </a:cubicBezTo>
                    <a:close/>
                  </a:path>
                </a:pathLst>
              </a:custGeom>
              <a:solidFill>
                <a:srgbClr val="FFDC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01" name="Freeform 63">
                <a:extLst>
                  <a:ext uri="{FF2B5EF4-FFF2-40B4-BE49-F238E27FC236}">
                    <a16:creationId xmlns:a16="http://schemas.microsoft.com/office/drawing/2014/main" id="{84746FDF-F6AB-F14F-953C-14DFE1C965C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60" y="2433"/>
                <a:ext cx="8" cy="14"/>
              </a:xfrm>
              <a:custGeom>
                <a:avLst/>
                <a:gdLst>
                  <a:gd name="T0" fmla="*/ 9 w 16"/>
                  <a:gd name="T1" fmla="*/ 23 h 30"/>
                  <a:gd name="T2" fmla="*/ 6 w 16"/>
                  <a:gd name="T3" fmla="*/ 7 h 30"/>
                  <a:gd name="T4" fmla="*/ 4 w 16"/>
                  <a:gd name="T5" fmla="*/ 7 h 30"/>
                  <a:gd name="T6" fmla="*/ 8 w 16"/>
                  <a:gd name="T7" fmla="*/ 26 h 30"/>
                  <a:gd name="T8" fmla="*/ 10 w 16"/>
                  <a:gd name="T9" fmla="*/ 26 h 30"/>
                  <a:gd name="T10" fmla="*/ 5 w 16"/>
                  <a:gd name="T11" fmla="*/ 2 h 30"/>
                  <a:gd name="T12" fmla="*/ 3 w 16"/>
                  <a:gd name="T13" fmla="*/ 3 h 30"/>
                  <a:gd name="T14" fmla="*/ 5 w 16"/>
                  <a:gd name="T15" fmla="*/ 18 h 30"/>
                  <a:gd name="T16" fmla="*/ 7 w 16"/>
                  <a:gd name="T17" fmla="*/ 18 h 30"/>
                  <a:gd name="T18" fmla="*/ 2 w 16"/>
                  <a:gd name="T19" fmla="*/ 3 h 30"/>
                  <a:gd name="T20" fmla="*/ 1 w 16"/>
                  <a:gd name="T21" fmla="*/ 4 h 30"/>
                  <a:gd name="T22" fmla="*/ 6 w 16"/>
                  <a:gd name="T23" fmla="*/ 29 h 30"/>
                  <a:gd name="T24" fmla="*/ 8 w 16"/>
                  <a:gd name="T25" fmla="*/ 29 h 30"/>
                  <a:gd name="T26" fmla="*/ 2 w 16"/>
                  <a:gd name="T27" fmla="*/ 5 h 30"/>
                  <a:gd name="T28" fmla="*/ 1 w 16"/>
                  <a:gd name="T29" fmla="*/ 6 h 30"/>
                  <a:gd name="T30" fmla="*/ 7 w 16"/>
                  <a:gd name="T31" fmla="*/ 25 h 30"/>
                  <a:gd name="T32" fmla="*/ 9 w 16"/>
                  <a:gd name="T33" fmla="*/ 25 h 30"/>
                  <a:gd name="T34" fmla="*/ 5 w 16"/>
                  <a:gd name="T35" fmla="*/ 1 h 30"/>
                  <a:gd name="T36" fmla="*/ 4 w 16"/>
                  <a:gd name="T37" fmla="*/ 1 h 30"/>
                  <a:gd name="T38" fmla="*/ 10 w 16"/>
                  <a:gd name="T39" fmla="*/ 23 h 30"/>
                  <a:gd name="T40" fmla="*/ 12 w 16"/>
                  <a:gd name="T41" fmla="*/ 23 h 30"/>
                  <a:gd name="T42" fmla="*/ 7 w 16"/>
                  <a:gd name="T43" fmla="*/ 3 h 30"/>
                  <a:gd name="T44" fmla="*/ 6 w 16"/>
                  <a:gd name="T45" fmla="*/ 3 h 30"/>
                  <a:gd name="T46" fmla="*/ 15 w 16"/>
                  <a:gd name="T47" fmla="*/ 29 h 30"/>
                  <a:gd name="T48" fmla="*/ 16 w 16"/>
                  <a:gd name="T49" fmla="*/ 29 h 30"/>
                  <a:gd name="T50" fmla="*/ 15 w 16"/>
                  <a:gd name="T51" fmla="*/ 19 h 30"/>
                  <a:gd name="T52" fmla="*/ 13 w 16"/>
                  <a:gd name="T53" fmla="*/ 20 h 30"/>
                  <a:gd name="T54" fmla="*/ 15 w 16"/>
                  <a:gd name="T55" fmla="*/ 29 h 30"/>
                  <a:gd name="T56" fmla="*/ 16 w 16"/>
                  <a:gd name="T57" fmla="*/ 28 h 30"/>
                  <a:gd name="T58" fmla="*/ 7 w 16"/>
                  <a:gd name="T59" fmla="*/ 3 h 30"/>
                  <a:gd name="T60" fmla="*/ 6 w 16"/>
                  <a:gd name="T61" fmla="*/ 3 h 30"/>
                  <a:gd name="T62" fmla="*/ 10 w 16"/>
                  <a:gd name="T63" fmla="*/ 23 h 30"/>
                  <a:gd name="T64" fmla="*/ 12 w 16"/>
                  <a:gd name="T65" fmla="*/ 23 h 30"/>
                  <a:gd name="T66" fmla="*/ 5 w 16"/>
                  <a:gd name="T67" fmla="*/ 1 h 30"/>
                  <a:gd name="T68" fmla="*/ 4 w 16"/>
                  <a:gd name="T69" fmla="*/ 1 h 30"/>
                  <a:gd name="T70" fmla="*/ 7 w 16"/>
                  <a:gd name="T71" fmla="*/ 25 h 30"/>
                  <a:gd name="T72" fmla="*/ 9 w 16"/>
                  <a:gd name="T73" fmla="*/ 25 h 30"/>
                  <a:gd name="T74" fmla="*/ 2 w 16"/>
                  <a:gd name="T75" fmla="*/ 5 h 30"/>
                  <a:gd name="T76" fmla="*/ 1 w 16"/>
                  <a:gd name="T77" fmla="*/ 6 h 30"/>
                  <a:gd name="T78" fmla="*/ 6 w 16"/>
                  <a:gd name="T79" fmla="*/ 29 h 30"/>
                  <a:gd name="T80" fmla="*/ 8 w 16"/>
                  <a:gd name="T81" fmla="*/ 28 h 30"/>
                  <a:gd name="T82" fmla="*/ 2 w 16"/>
                  <a:gd name="T83" fmla="*/ 3 h 30"/>
                  <a:gd name="T84" fmla="*/ 1 w 16"/>
                  <a:gd name="T85" fmla="*/ 4 h 30"/>
                  <a:gd name="T86" fmla="*/ 5 w 16"/>
                  <a:gd name="T87" fmla="*/ 18 h 30"/>
                  <a:gd name="T88" fmla="*/ 7 w 16"/>
                  <a:gd name="T89" fmla="*/ 18 h 30"/>
                  <a:gd name="T90" fmla="*/ 5 w 16"/>
                  <a:gd name="T91" fmla="*/ 2 h 30"/>
                  <a:gd name="T92" fmla="*/ 3 w 16"/>
                  <a:gd name="T93" fmla="*/ 3 h 30"/>
                  <a:gd name="T94" fmla="*/ 8 w 16"/>
                  <a:gd name="T95" fmla="*/ 26 h 30"/>
                  <a:gd name="T96" fmla="*/ 10 w 16"/>
                  <a:gd name="T97" fmla="*/ 26 h 30"/>
                  <a:gd name="T98" fmla="*/ 6 w 16"/>
                  <a:gd name="T99" fmla="*/ 7 h 30"/>
                  <a:gd name="T100" fmla="*/ 4 w 16"/>
                  <a:gd name="T101" fmla="*/ 7 h 30"/>
                  <a:gd name="T102" fmla="*/ 7 w 16"/>
                  <a:gd name="T103" fmla="*/ 23 h 30"/>
                  <a:gd name="T104" fmla="*/ 9 w 16"/>
                  <a:gd name="T105" fmla="*/ 23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6" h="30">
                    <a:moveTo>
                      <a:pt x="9" y="23"/>
                    </a:moveTo>
                    <a:cubicBezTo>
                      <a:pt x="8" y="18"/>
                      <a:pt x="7" y="12"/>
                      <a:pt x="6" y="7"/>
                    </a:cubicBezTo>
                    <a:cubicBezTo>
                      <a:pt x="6" y="6"/>
                      <a:pt x="4" y="6"/>
                      <a:pt x="4" y="7"/>
                    </a:cubicBezTo>
                    <a:cubicBezTo>
                      <a:pt x="6" y="13"/>
                      <a:pt x="7" y="20"/>
                      <a:pt x="8" y="26"/>
                    </a:cubicBezTo>
                    <a:cubicBezTo>
                      <a:pt x="8" y="27"/>
                      <a:pt x="10" y="27"/>
                      <a:pt x="10" y="26"/>
                    </a:cubicBezTo>
                    <a:cubicBezTo>
                      <a:pt x="8" y="18"/>
                      <a:pt x="7" y="10"/>
                      <a:pt x="5" y="2"/>
                    </a:cubicBezTo>
                    <a:cubicBezTo>
                      <a:pt x="4" y="3"/>
                      <a:pt x="3" y="3"/>
                      <a:pt x="3" y="3"/>
                    </a:cubicBezTo>
                    <a:cubicBezTo>
                      <a:pt x="5" y="8"/>
                      <a:pt x="6" y="13"/>
                      <a:pt x="5" y="18"/>
                    </a:cubicBezTo>
                    <a:cubicBezTo>
                      <a:pt x="6" y="18"/>
                      <a:pt x="6" y="18"/>
                      <a:pt x="7" y="18"/>
                    </a:cubicBezTo>
                    <a:cubicBezTo>
                      <a:pt x="5" y="13"/>
                      <a:pt x="5" y="8"/>
                      <a:pt x="2" y="3"/>
                    </a:cubicBezTo>
                    <a:cubicBezTo>
                      <a:pt x="2" y="2"/>
                      <a:pt x="1" y="3"/>
                      <a:pt x="1" y="4"/>
                    </a:cubicBezTo>
                    <a:cubicBezTo>
                      <a:pt x="2" y="12"/>
                      <a:pt x="2" y="21"/>
                      <a:pt x="6" y="29"/>
                    </a:cubicBezTo>
                    <a:cubicBezTo>
                      <a:pt x="7" y="30"/>
                      <a:pt x="8" y="30"/>
                      <a:pt x="8" y="29"/>
                    </a:cubicBezTo>
                    <a:cubicBezTo>
                      <a:pt x="9" y="21"/>
                      <a:pt x="5" y="13"/>
                      <a:pt x="2" y="5"/>
                    </a:cubicBezTo>
                    <a:cubicBezTo>
                      <a:pt x="2" y="6"/>
                      <a:pt x="1" y="6"/>
                      <a:pt x="1" y="6"/>
                    </a:cubicBezTo>
                    <a:cubicBezTo>
                      <a:pt x="4" y="12"/>
                      <a:pt x="5" y="19"/>
                      <a:pt x="7" y="25"/>
                    </a:cubicBezTo>
                    <a:cubicBezTo>
                      <a:pt x="8" y="26"/>
                      <a:pt x="9" y="26"/>
                      <a:pt x="9" y="25"/>
                    </a:cubicBezTo>
                    <a:cubicBezTo>
                      <a:pt x="8" y="17"/>
                      <a:pt x="7" y="9"/>
                      <a:pt x="5" y="1"/>
                    </a:cubicBezTo>
                    <a:cubicBezTo>
                      <a:pt x="5" y="1"/>
                      <a:pt x="4" y="1"/>
                      <a:pt x="4" y="1"/>
                    </a:cubicBezTo>
                    <a:cubicBezTo>
                      <a:pt x="6" y="8"/>
                      <a:pt x="8" y="16"/>
                      <a:pt x="10" y="23"/>
                    </a:cubicBezTo>
                    <a:cubicBezTo>
                      <a:pt x="11" y="24"/>
                      <a:pt x="12" y="24"/>
                      <a:pt x="12" y="23"/>
                    </a:cubicBezTo>
                    <a:cubicBezTo>
                      <a:pt x="12" y="16"/>
                      <a:pt x="9" y="9"/>
                      <a:pt x="7" y="3"/>
                    </a:cubicBezTo>
                    <a:cubicBezTo>
                      <a:pt x="7" y="3"/>
                      <a:pt x="6" y="3"/>
                      <a:pt x="6" y="3"/>
                    </a:cubicBezTo>
                    <a:cubicBezTo>
                      <a:pt x="10" y="12"/>
                      <a:pt x="9" y="22"/>
                      <a:pt x="15" y="29"/>
                    </a:cubicBezTo>
                    <a:cubicBezTo>
                      <a:pt x="15" y="30"/>
                      <a:pt x="16" y="30"/>
                      <a:pt x="16" y="29"/>
                    </a:cubicBezTo>
                    <a:cubicBezTo>
                      <a:pt x="16" y="25"/>
                      <a:pt x="16" y="22"/>
                      <a:pt x="15" y="19"/>
                    </a:cubicBezTo>
                    <a:cubicBezTo>
                      <a:pt x="14" y="18"/>
                      <a:pt x="13" y="19"/>
                      <a:pt x="13" y="20"/>
                    </a:cubicBezTo>
                    <a:cubicBezTo>
                      <a:pt x="14" y="23"/>
                      <a:pt x="14" y="25"/>
                      <a:pt x="15" y="29"/>
                    </a:cubicBezTo>
                    <a:cubicBezTo>
                      <a:pt x="15" y="28"/>
                      <a:pt x="16" y="28"/>
                      <a:pt x="16" y="28"/>
                    </a:cubicBezTo>
                    <a:cubicBezTo>
                      <a:pt x="10" y="21"/>
                      <a:pt x="11" y="11"/>
                      <a:pt x="7" y="3"/>
                    </a:cubicBezTo>
                    <a:cubicBezTo>
                      <a:pt x="7" y="2"/>
                      <a:pt x="5" y="2"/>
                      <a:pt x="6" y="3"/>
                    </a:cubicBezTo>
                    <a:cubicBezTo>
                      <a:pt x="8" y="10"/>
                      <a:pt x="10" y="16"/>
                      <a:pt x="10" y="23"/>
                    </a:cubicBezTo>
                    <a:cubicBezTo>
                      <a:pt x="11" y="23"/>
                      <a:pt x="12" y="23"/>
                      <a:pt x="12" y="23"/>
                    </a:cubicBezTo>
                    <a:cubicBezTo>
                      <a:pt x="10" y="15"/>
                      <a:pt x="8" y="8"/>
                      <a:pt x="5" y="1"/>
                    </a:cubicBezTo>
                    <a:cubicBezTo>
                      <a:pt x="5" y="0"/>
                      <a:pt x="3" y="0"/>
                      <a:pt x="4" y="1"/>
                    </a:cubicBezTo>
                    <a:cubicBezTo>
                      <a:pt x="6" y="9"/>
                      <a:pt x="6" y="17"/>
                      <a:pt x="7" y="25"/>
                    </a:cubicBezTo>
                    <a:cubicBezTo>
                      <a:pt x="8" y="25"/>
                      <a:pt x="8" y="25"/>
                      <a:pt x="9" y="25"/>
                    </a:cubicBezTo>
                    <a:cubicBezTo>
                      <a:pt x="6" y="18"/>
                      <a:pt x="6" y="11"/>
                      <a:pt x="2" y="5"/>
                    </a:cubicBezTo>
                    <a:cubicBezTo>
                      <a:pt x="2" y="4"/>
                      <a:pt x="0" y="5"/>
                      <a:pt x="1" y="6"/>
                    </a:cubicBezTo>
                    <a:cubicBezTo>
                      <a:pt x="3" y="13"/>
                      <a:pt x="7" y="21"/>
                      <a:pt x="6" y="29"/>
                    </a:cubicBezTo>
                    <a:cubicBezTo>
                      <a:pt x="7" y="29"/>
                      <a:pt x="7" y="29"/>
                      <a:pt x="8" y="28"/>
                    </a:cubicBezTo>
                    <a:cubicBezTo>
                      <a:pt x="4" y="21"/>
                      <a:pt x="3" y="12"/>
                      <a:pt x="2" y="3"/>
                    </a:cubicBezTo>
                    <a:cubicBezTo>
                      <a:pt x="2" y="4"/>
                      <a:pt x="1" y="4"/>
                      <a:pt x="1" y="4"/>
                    </a:cubicBezTo>
                    <a:cubicBezTo>
                      <a:pt x="3" y="9"/>
                      <a:pt x="4" y="14"/>
                      <a:pt x="5" y="18"/>
                    </a:cubicBezTo>
                    <a:cubicBezTo>
                      <a:pt x="6" y="19"/>
                      <a:pt x="7" y="19"/>
                      <a:pt x="7" y="18"/>
                    </a:cubicBezTo>
                    <a:cubicBezTo>
                      <a:pt x="7" y="13"/>
                      <a:pt x="6" y="8"/>
                      <a:pt x="5" y="2"/>
                    </a:cubicBezTo>
                    <a:cubicBezTo>
                      <a:pt x="4" y="1"/>
                      <a:pt x="3" y="2"/>
                      <a:pt x="3" y="3"/>
                    </a:cubicBezTo>
                    <a:cubicBezTo>
                      <a:pt x="5" y="11"/>
                      <a:pt x="7" y="18"/>
                      <a:pt x="8" y="26"/>
                    </a:cubicBezTo>
                    <a:cubicBezTo>
                      <a:pt x="9" y="26"/>
                      <a:pt x="9" y="26"/>
                      <a:pt x="10" y="26"/>
                    </a:cubicBezTo>
                    <a:cubicBezTo>
                      <a:pt x="8" y="20"/>
                      <a:pt x="7" y="13"/>
                      <a:pt x="6" y="7"/>
                    </a:cubicBezTo>
                    <a:cubicBezTo>
                      <a:pt x="5" y="7"/>
                      <a:pt x="5" y="7"/>
                      <a:pt x="4" y="7"/>
                    </a:cubicBezTo>
                    <a:cubicBezTo>
                      <a:pt x="6" y="12"/>
                      <a:pt x="7" y="18"/>
                      <a:pt x="7" y="23"/>
                    </a:cubicBezTo>
                    <a:cubicBezTo>
                      <a:pt x="7" y="25"/>
                      <a:pt x="9" y="25"/>
                      <a:pt x="9" y="23"/>
                    </a:cubicBezTo>
                    <a:close/>
                  </a:path>
                </a:pathLst>
              </a:custGeom>
              <a:solidFill>
                <a:srgbClr val="FFDC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02" name="Freeform 64">
                <a:extLst>
                  <a:ext uri="{FF2B5EF4-FFF2-40B4-BE49-F238E27FC236}">
                    <a16:creationId xmlns:a16="http://schemas.microsoft.com/office/drawing/2014/main" id="{20F51DB2-CE2E-594D-8A05-7E5EB2F13AA1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79" y="2428"/>
                <a:ext cx="10" cy="20"/>
              </a:xfrm>
              <a:custGeom>
                <a:avLst/>
                <a:gdLst>
                  <a:gd name="T0" fmla="*/ 2 w 21"/>
                  <a:gd name="T1" fmla="*/ 30 h 41"/>
                  <a:gd name="T2" fmla="*/ 12 w 21"/>
                  <a:gd name="T3" fmla="*/ 6 h 41"/>
                  <a:gd name="T4" fmla="*/ 10 w 21"/>
                  <a:gd name="T5" fmla="*/ 5 h 41"/>
                  <a:gd name="T6" fmla="*/ 5 w 21"/>
                  <a:gd name="T7" fmla="*/ 22 h 41"/>
                  <a:gd name="T8" fmla="*/ 7 w 21"/>
                  <a:gd name="T9" fmla="*/ 22 h 41"/>
                  <a:gd name="T10" fmla="*/ 8 w 21"/>
                  <a:gd name="T11" fmla="*/ 15 h 41"/>
                  <a:gd name="T12" fmla="*/ 9 w 21"/>
                  <a:gd name="T13" fmla="*/ 8 h 41"/>
                  <a:gd name="T14" fmla="*/ 12 w 21"/>
                  <a:gd name="T15" fmla="*/ 6 h 41"/>
                  <a:gd name="T16" fmla="*/ 9 w 21"/>
                  <a:gd name="T17" fmla="*/ 16 h 41"/>
                  <a:gd name="T18" fmla="*/ 3 w 21"/>
                  <a:gd name="T19" fmla="*/ 29 h 41"/>
                  <a:gd name="T20" fmla="*/ 5 w 21"/>
                  <a:gd name="T21" fmla="*/ 30 h 41"/>
                  <a:gd name="T22" fmla="*/ 12 w 21"/>
                  <a:gd name="T23" fmla="*/ 11 h 41"/>
                  <a:gd name="T24" fmla="*/ 12 w 21"/>
                  <a:gd name="T25" fmla="*/ 13 h 41"/>
                  <a:gd name="T26" fmla="*/ 11 w 21"/>
                  <a:gd name="T27" fmla="*/ 16 h 41"/>
                  <a:gd name="T28" fmla="*/ 8 w 21"/>
                  <a:gd name="T29" fmla="*/ 26 h 41"/>
                  <a:gd name="T30" fmla="*/ 9 w 21"/>
                  <a:gd name="T31" fmla="*/ 27 h 41"/>
                  <a:gd name="T32" fmla="*/ 19 w 21"/>
                  <a:gd name="T33" fmla="*/ 6 h 41"/>
                  <a:gd name="T34" fmla="*/ 18 w 21"/>
                  <a:gd name="T35" fmla="*/ 5 h 41"/>
                  <a:gd name="T36" fmla="*/ 4 w 21"/>
                  <a:gd name="T37" fmla="*/ 40 h 41"/>
                  <a:gd name="T38" fmla="*/ 5 w 21"/>
                  <a:gd name="T39" fmla="*/ 41 h 41"/>
                  <a:gd name="T40" fmla="*/ 15 w 21"/>
                  <a:gd name="T41" fmla="*/ 12 h 41"/>
                  <a:gd name="T42" fmla="*/ 13 w 21"/>
                  <a:gd name="T43" fmla="*/ 12 h 41"/>
                  <a:gd name="T44" fmla="*/ 8 w 21"/>
                  <a:gd name="T45" fmla="*/ 26 h 41"/>
                  <a:gd name="T46" fmla="*/ 9 w 21"/>
                  <a:gd name="T47" fmla="*/ 26 h 41"/>
                  <a:gd name="T48" fmla="*/ 14 w 21"/>
                  <a:gd name="T49" fmla="*/ 8 h 41"/>
                  <a:gd name="T50" fmla="*/ 12 w 21"/>
                  <a:gd name="T51" fmla="*/ 8 h 41"/>
                  <a:gd name="T52" fmla="*/ 8 w 21"/>
                  <a:gd name="T53" fmla="*/ 26 h 41"/>
                  <a:gd name="T54" fmla="*/ 9 w 21"/>
                  <a:gd name="T55" fmla="*/ 27 h 41"/>
                  <a:gd name="T56" fmla="*/ 15 w 21"/>
                  <a:gd name="T57" fmla="*/ 12 h 41"/>
                  <a:gd name="T58" fmla="*/ 13 w 21"/>
                  <a:gd name="T59" fmla="*/ 11 h 41"/>
                  <a:gd name="T60" fmla="*/ 4 w 21"/>
                  <a:gd name="T61" fmla="*/ 40 h 41"/>
                  <a:gd name="T62" fmla="*/ 5 w 21"/>
                  <a:gd name="T63" fmla="*/ 40 h 41"/>
                  <a:gd name="T64" fmla="*/ 19 w 21"/>
                  <a:gd name="T65" fmla="*/ 5 h 41"/>
                  <a:gd name="T66" fmla="*/ 18 w 21"/>
                  <a:gd name="T67" fmla="*/ 5 h 41"/>
                  <a:gd name="T68" fmla="*/ 8 w 21"/>
                  <a:gd name="T69" fmla="*/ 26 h 41"/>
                  <a:gd name="T70" fmla="*/ 9 w 21"/>
                  <a:gd name="T71" fmla="*/ 27 h 41"/>
                  <a:gd name="T72" fmla="*/ 14 w 21"/>
                  <a:gd name="T73" fmla="*/ 14 h 41"/>
                  <a:gd name="T74" fmla="*/ 14 w 21"/>
                  <a:gd name="T75" fmla="*/ 8 h 41"/>
                  <a:gd name="T76" fmla="*/ 13 w 21"/>
                  <a:gd name="T77" fmla="*/ 8 h 41"/>
                  <a:gd name="T78" fmla="*/ 3 w 21"/>
                  <a:gd name="T79" fmla="*/ 29 h 41"/>
                  <a:gd name="T80" fmla="*/ 5 w 21"/>
                  <a:gd name="T81" fmla="*/ 30 h 41"/>
                  <a:gd name="T82" fmla="*/ 12 w 21"/>
                  <a:gd name="T83" fmla="*/ 12 h 41"/>
                  <a:gd name="T84" fmla="*/ 12 w 21"/>
                  <a:gd name="T85" fmla="*/ 1 h 41"/>
                  <a:gd name="T86" fmla="*/ 11 w 21"/>
                  <a:gd name="T87" fmla="*/ 1 h 41"/>
                  <a:gd name="T88" fmla="*/ 5 w 21"/>
                  <a:gd name="T89" fmla="*/ 22 h 41"/>
                  <a:gd name="T90" fmla="*/ 7 w 21"/>
                  <a:gd name="T91" fmla="*/ 22 h 41"/>
                  <a:gd name="T92" fmla="*/ 12 w 21"/>
                  <a:gd name="T93" fmla="*/ 6 h 41"/>
                  <a:gd name="T94" fmla="*/ 10 w 21"/>
                  <a:gd name="T95" fmla="*/ 6 h 41"/>
                  <a:gd name="T96" fmla="*/ 0 w 21"/>
                  <a:gd name="T97" fmla="*/ 29 h 41"/>
                  <a:gd name="T98" fmla="*/ 2 w 21"/>
                  <a:gd name="T99" fmla="*/ 3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1" h="41">
                    <a:moveTo>
                      <a:pt x="2" y="30"/>
                    </a:moveTo>
                    <a:cubicBezTo>
                      <a:pt x="6" y="23"/>
                      <a:pt x="9" y="15"/>
                      <a:pt x="12" y="6"/>
                    </a:cubicBezTo>
                    <a:cubicBezTo>
                      <a:pt x="12" y="5"/>
                      <a:pt x="11" y="5"/>
                      <a:pt x="10" y="5"/>
                    </a:cubicBezTo>
                    <a:cubicBezTo>
                      <a:pt x="8" y="11"/>
                      <a:pt x="7" y="16"/>
                      <a:pt x="5" y="22"/>
                    </a:cubicBezTo>
                    <a:cubicBezTo>
                      <a:pt x="6" y="22"/>
                      <a:pt x="6" y="22"/>
                      <a:pt x="7" y="22"/>
                    </a:cubicBezTo>
                    <a:cubicBezTo>
                      <a:pt x="7" y="20"/>
                      <a:pt x="8" y="18"/>
                      <a:pt x="8" y="15"/>
                    </a:cubicBezTo>
                    <a:cubicBezTo>
                      <a:pt x="8" y="13"/>
                      <a:pt x="9" y="10"/>
                      <a:pt x="9" y="8"/>
                    </a:cubicBezTo>
                    <a:cubicBezTo>
                      <a:pt x="10" y="7"/>
                      <a:pt x="12" y="0"/>
                      <a:pt x="12" y="6"/>
                    </a:cubicBezTo>
                    <a:cubicBezTo>
                      <a:pt x="12" y="9"/>
                      <a:pt x="10" y="13"/>
                      <a:pt x="9" y="16"/>
                    </a:cubicBezTo>
                    <a:cubicBezTo>
                      <a:pt x="7" y="20"/>
                      <a:pt x="6" y="25"/>
                      <a:pt x="3" y="29"/>
                    </a:cubicBezTo>
                    <a:cubicBezTo>
                      <a:pt x="4" y="29"/>
                      <a:pt x="4" y="30"/>
                      <a:pt x="5" y="30"/>
                    </a:cubicBezTo>
                    <a:cubicBezTo>
                      <a:pt x="6" y="24"/>
                      <a:pt x="9" y="17"/>
                      <a:pt x="12" y="11"/>
                    </a:cubicBezTo>
                    <a:cubicBezTo>
                      <a:pt x="13" y="11"/>
                      <a:pt x="13" y="12"/>
                      <a:pt x="12" y="13"/>
                    </a:cubicBezTo>
                    <a:cubicBezTo>
                      <a:pt x="12" y="14"/>
                      <a:pt x="12" y="15"/>
                      <a:pt x="11" y="16"/>
                    </a:cubicBezTo>
                    <a:cubicBezTo>
                      <a:pt x="10" y="19"/>
                      <a:pt x="9" y="23"/>
                      <a:pt x="8" y="26"/>
                    </a:cubicBezTo>
                    <a:cubicBezTo>
                      <a:pt x="7" y="27"/>
                      <a:pt x="8" y="28"/>
                      <a:pt x="9" y="27"/>
                    </a:cubicBezTo>
                    <a:cubicBezTo>
                      <a:pt x="15" y="22"/>
                      <a:pt x="16" y="13"/>
                      <a:pt x="19" y="6"/>
                    </a:cubicBezTo>
                    <a:cubicBezTo>
                      <a:pt x="19" y="6"/>
                      <a:pt x="18" y="5"/>
                      <a:pt x="18" y="5"/>
                    </a:cubicBezTo>
                    <a:cubicBezTo>
                      <a:pt x="19" y="18"/>
                      <a:pt x="6" y="28"/>
                      <a:pt x="4" y="40"/>
                    </a:cubicBezTo>
                    <a:cubicBezTo>
                      <a:pt x="4" y="41"/>
                      <a:pt x="5" y="41"/>
                      <a:pt x="5" y="41"/>
                    </a:cubicBezTo>
                    <a:cubicBezTo>
                      <a:pt x="10" y="32"/>
                      <a:pt x="10" y="21"/>
                      <a:pt x="15" y="12"/>
                    </a:cubicBezTo>
                    <a:cubicBezTo>
                      <a:pt x="14" y="12"/>
                      <a:pt x="14" y="12"/>
                      <a:pt x="13" y="12"/>
                    </a:cubicBezTo>
                    <a:cubicBezTo>
                      <a:pt x="14" y="17"/>
                      <a:pt x="10" y="22"/>
                      <a:pt x="8" y="26"/>
                    </a:cubicBezTo>
                    <a:cubicBezTo>
                      <a:pt x="8" y="26"/>
                      <a:pt x="9" y="26"/>
                      <a:pt x="9" y="26"/>
                    </a:cubicBezTo>
                    <a:cubicBezTo>
                      <a:pt x="8" y="20"/>
                      <a:pt x="11" y="14"/>
                      <a:pt x="14" y="8"/>
                    </a:cubicBezTo>
                    <a:cubicBezTo>
                      <a:pt x="14" y="7"/>
                      <a:pt x="12" y="7"/>
                      <a:pt x="12" y="8"/>
                    </a:cubicBezTo>
                    <a:cubicBezTo>
                      <a:pt x="10" y="13"/>
                      <a:pt x="6" y="20"/>
                      <a:pt x="8" y="26"/>
                    </a:cubicBezTo>
                    <a:cubicBezTo>
                      <a:pt x="8" y="27"/>
                      <a:pt x="9" y="27"/>
                      <a:pt x="9" y="27"/>
                    </a:cubicBezTo>
                    <a:cubicBezTo>
                      <a:pt x="12" y="22"/>
                      <a:pt x="16" y="17"/>
                      <a:pt x="15" y="12"/>
                    </a:cubicBezTo>
                    <a:cubicBezTo>
                      <a:pt x="15" y="11"/>
                      <a:pt x="14" y="11"/>
                      <a:pt x="13" y="11"/>
                    </a:cubicBezTo>
                    <a:cubicBezTo>
                      <a:pt x="9" y="20"/>
                      <a:pt x="8" y="31"/>
                      <a:pt x="4" y="40"/>
                    </a:cubicBezTo>
                    <a:cubicBezTo>
                      <a:pt x="4" y="40"/>
                      <a:pt x="5" y="40"/>
                      <a:pt x="5" y="40"/>
                    </a:cubicBezTo>
                    <a:cubicBezTo>
                      <a:pt x="8" y="29"/>
                      <a:pt x="21" y="18"/>
                      <a:pt x="19" y="5"/>
                    </a:cubicBezTo>
                    <a:cubicBezTo>
                      <a:pt x="19" y="4"/>
                      <a:pt x="18" y="4"/>
                      <a:pt x="18" y="5"/>
                    </a:cubicBezTo>
                    <a:cubicBezTo>
                      <a:pt x="15" y="12"/>
                      <a:pt x="14" y="21"/>
                      <a:pt x="8" y="26"/>
                    </a:cubicBezTo>
                    <a:cubicBezTo>
                      <a:pt x="8" y="26"/>
                      <a:pt x="9" y="27"/>
                      <a:pt x="9" y="27"/>
                    </a:cubicBezTo>
                    <a:cubicBezTo>
                      <a:pt x="11" y="22"/>
                      <a:pt x="12" y="18"/>
                      <a:pt x="14" y="14"/>
                    </a:cubicBezTo>
                    <a:cubicBezTo>
                      <a:pt x="15" y="12"/>
                      <a:pt x="15" y="10"/>
                      <a:pt x="14" y="8"/>
                    </a:cubicBezTo>
                    <a:cubicBezTo>
                      <a:pt x="14" y="7"/>
                      <a:pt x="14" y="7"/>
                      <a:pt x="13" y="8"/>
                    </a:cubicBezTo>
                    <a:cubicBezTo>
                      <a:pt x="8" y="12"/>
                      <a:pt x="5" y="22"/>
                      <a:pt x="3" y="29"/>
                    </a:cubicBezTo>
                    <a:cubicBezTo>
                      <a:pt x="3" y="30"/>
                      <a:pt x="4" y="31"/>
                      <a:pt x="5" y="30"/>
                    </a:cubicBezTo>
                    <a:cubicBezTo>
                      <a:pt x="8" y="25"/>
                      <a:pt x="10" y="18"/>
                      <a:pt x="12" y="12"/>
                    </a:cubicBezTo>
                    <a:cubicBezTo>
                      <a:pt x="13" y="9"/>
                      <a:pt x="15" y="4"/>
                      <a:pt x="12" y="1"/>
                    </a:cubicBezTo>
                    <a:cubicBezTo>
                      <a:pt x="12" y="1"/>
                      <a:pt x="11" y="1"/>
                      <a:pt x="11" y="1"/>
                    </a:cubicBezTo>
                    <a:cubicBezTo>
                      <a:pt x="6" y="7"/>
                      <a:pt x="7" y="15"/>
                      <a:pt x="5" y="22"/>
                    </a:cubicBezTo>
                    <a:cubicBezTo>
                      <a:pt x="5" y="23"/>
                      <a:pt x="7" y="23"/>
                      <a:pt x="7" y="22"/>
                    </a:cubicBezTo>
                    <a:cubicBezTo>
                      <a:pt x="8" y="17"/>
                      <a:pt x="10" y="11"/>
                      <a:pt x="12" y="6"/>
                    </a:cubicBezTo>
                    <a:cubicBezTo>
                      <a:pt x="11" y="6"/>
                      <a:pt x="11" y="6"/>
                      <a:pt x="10" y="6"/>
                    </a:cubicBezTo>
                    <a:cubicBezTo>
                      <a:pt x="8" y="14"/>
                      <a:pt x="4" y="22"/>
                      <a:pt x="0" y="29"/>
                    </a:cubicBezTo>
                    <a:cubicBezTo>
                      <a:pt x="0" y="30"/>
                      <a:pt x="1" y="31"/>
                      <a:pt x="2" y="30"/>
                    </a:cubicBezTo>
                    <a:close/>
                  </a:path>
                </a:pathLst>
              </a:custGeom>
              <a:solidFill>
                <a:srgbClr val="FFDC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03" name="Freeform 65">
                <a:extLst>
                  <a:ext uri="{FF2B5EF4-FFF2-40B4-BE49-F238E27FC236}">
                    <a16:creationId xmlns:a16="http://schemas.microsoft.com/office/drawing/2014/main" id="{BD371027-FA6A-424C-B217-6D5DC473CE7E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94" y="2440"/>
                <a:ext cx="9" cy="12"/>
              </a:xfrm>
              <a:custGeom>
                <a:avLst/>
                <a:gdLst>
                  <a:gd name="T0" fmla="*/ 4 w 19"/>
                  <a:gd name="T1" fmla="*/ 22 h 24"/>
                  <a:gd name="T2" fmla="*/ 18 w 19"/>
                  <a:gd name="T3" fmla="*/ 8 h 24"/>
                  <a:gd name="T4" fmla="*/ 17 w 19"/>
                  <a:gd name="T5" fmla="*/ 6 h 24"/>
                  <a:gd name="T6" fmla="*/ 9 w 19"/>
                  <a:gd name="T7" fmla="*/ 14 h 24"/>
                  <a:gd name="T8" fmla="*/ 3 w 19"/>
                  <a:gd name="T9" fmla="*/ 21 h 24"/>
                  <a:gd name="T10" fmla="*/ 4 w 19"/>
                  <a:gd name="T11" fmla="*/ 22 h 24"/>
                  <a:gd name="T12" fmla="*/ 18 w 19"/>
                  <a:gd name="T13" fmla="*/ 2 h 24"/>
                  <a:gd name="T14" fmla="*/ 17 w 19"/>
                  <a:gd name="T15" fmla="*/ 1 h 24"/>
                  <a:gd name="T16" fmla="*/ 2 w 19"/>
                  <a:gd name="T17" fmla="*/ 17 h 24"/>
                  <a:gd name="T18" fmla="*/ 3 w 19"/>
                  <a:gd name="T19" fmla="*/ 18 h 24"/>
                  <a:gd name="T20" fmla="*/ 16 w 19"/>
                  <a:gd name="T21" fmla="*/ 3 h 24"/>
                  <a:gd name="T22" fmla="*/ 15 w 19"/>
                  <a:gd name="T23" fmla="*/ 2 h 24"/>
                  <a:gd name="T24" fmla="*/ 8 w 19"/>
                  <a:gd name="T25" fmla="*/ 12 h 24"/>
                  <a:gd name="T26" fmla="*/ 0 w 19"/>
                  <a:gd name="T27" fmla="*/ 22 h 24"/>
                  <a:gd name="T28" fmla="*/ 1 w 19"/>
                  <a:gd name="T29" fmla="*/ 24 h 24"/>
                  <a:gd name="T30" fmla="*/ 13 w 19"/>
                  <a:gd name="T31" fmla="*/ 17 h 24"/>
                  <a:gd name="T32" fmla="*/ 12 w 19"/>
                  <a:gd name="T33" fmla="*/ 15 h 24"/>
                  <a:gd name="T34" fmla="*/ 1 w 19"/>
                  <a:gd name="T35" fmla="*/ 22 h 24"/>
                  <a:gd name="T36" fmla="*/ 2 w 19"/>
                  <a:gd name="T37" fmla="*/ 23 h 24"/>
                  <a:gd name="T38" fmla="*/ 9 w 19"/>
                  <a:gd name="T39" fmla="*/ 14 h 24"/>
                  <a:gd name="T40" fmla="*/ 16 w 19"/>
                  <a:gd name="T41" fmla="*/ 3 h 24"/>
                  <a:gd name="T42" fmla="*/ 15 w 19"/>
                  <a:gd name="T43" fmla="*/ 2 h 24"/>
                  <a:gd name="T44" fmla="*/ 2 w 19"/>
                  <a:gd name="T45" fmla="*/ 17 h 24"/>
                  <a:gd name="T46" fmla="*/ 3 w 19"/>
                  <a:gd name="T47" fmla="*/ 18 h 24"/>
                  <a:gd name="T48" fmla="*/ 18 w 19"/>
                  <a:gd name="T49" fmla="*/ 2 h 24"/>
                  <a:gd name="T50" fmla="*/ 17 w 19"/>
                  <a:gd name="T51" fmla="*/ 1 h 24"/>
                  <a:gd name="T52" fmla="*/ 3 w 19"/>
                  <a:gd name="T53" fmla="*/ 21 h 24"/>
                  <a:gd name="T54" fmla="*/ 4 w 19"/>
                  <a:gd name="T55" fmla="*/ 22 h 24"/>
                  <a:gd name="T56" fmla="*/ 11 w 19"/>
                  <a:gd name="T57" fmla="*/ 15 h 24"/>
                  <a:gd name="T58" fmla="*/ 18 w 19"/>
                  <a:gd name="T59" fmla="*/ 7 h 24"/>
                  <a:gd name="T60" fmla="*/ 17 w 19"/>
                  <a:gd name="T61" fmla="*/ 6 h 24"/>
                  <a:gd name="T62" fmla="*/ 3 w 19"/>
                  <a:gd name="T63" fmla="*/ 21 h 24"/>
                  <a:gd name="T64" fmla="*/ 4 w 19"/>
                  <a:gd name="T65" fmla="*/ 2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9" h="24">
                    <a:moveTo>
                      <a:pt x="4" y="22"/>
                    </a:moveTo>
                    <a:cubicBezTo>
                      <a:pt x="9" y="18"/>
                      <a:pt x="12" y="11"/>
                      <a:pt x="18" y="8"/>
                    </a:cubicBezTo>
                    <a:cubicBezTo>
                      <a:pt x="17" y="7"/>
                      <a:pt x="17" y="7"/>
                      <a:pt x="17" y="6"/>
                    </a:cubicBezTo>
                    <a:cubicBezTo>
                      <a:pt x="14" y="9"/>
                      <a:pt x="11" y="12"/>
                      <a:pt x="9" y="14"/>
                    </a:cubicBezTo>
                    <a:cubicBezTo>
                      <a:pt x="7" y="16"/>
                      <a:pt x="4" y="18"/>
                      <a:pt x="3" y="21"/>
                    </a:cubicBezTo>
                    <a:cubicBezTo>
                      <a:pt x="3" y="22"/>
                      <a:pt x="3" y="22"/>
                      <a:pt x="4" y="22"/>
                    </a:cubicBezTo>
                    <a:cubicBezTo>
                      <a:pt x="12" y="19"/>
                      <a:pt x="13" y="8"/>
                      <a:pt x="18" y="2"/>
                    </a:cubicBezTo>
                    <a:cubicBezTo>
                      <a:pt x="18" y="1"/>
                      <a:pt x="17" y="1"/>
                      <a:pt x="17" y="1"/>
                    </a:cubicBezTo>
                    <a:cubicBezTo>
                      <a:pt x="13" y="7"/>
                      <a:pt x="7" y="12"/>
                      <a:pt x="2" y="17"/>
                    </a:cubicBezTo>
                    <a:cubicBezTo>
                      <a:pt x="1" y="18"/>
                      <a:pt x="3" y="19"/>
                      <a:pt x="3" y="18"/>
                    </a:cubicBezTo>
                    <a:cubicBezTo>
                      <a:pt x="8" y="14"/>
                      <a:pt x="13" y="9"/>
                      <a:pt x="16" y="3"/>
                    </a:cubicBezTo>
                    <a:cubicBezTo>
                      <a:pt x="17" y="2"/>
                      <a:pt x="15" y="1"/>
                      <a:pt x="15" y="2"/>
                    </a:cubicBezTo>
                    <a:cubicBezTo>
                      <a:pt x="13" y="6"/>
                      <a:pt x="11" y="9"/>
                      <a:pt x="8" y="12"/>
                    </a:cubicBezTo>
                    <a:cubicBezTo>
                      <a:pt x="6" y="16"/>
                      <a:pt x="3" y="19"/>
                      <a:pt x="0" y="22"/>
                    </a:cubicBezTo>
                    <a:cubicBezTo>
                      <a:pt x="0" y="23"/>
                      <a:pt x="1" y="24"/>
                      <a:pt x="1" y="24"/>
                    </a:cubicBezTo>
                    <a:cubicBezTo>
                      <a:pt x="6" y="23"/>
                      <a:pt x="9" y="19"/>
                      <a:pt x="13" y="17"/>
                    </a:cubicBezTo>
                    <a:cubicBezTo>
                      <a:pt x="14" y="16"/>
                      <a:pt x="13" y="15"/>
                      <a:pt x="12" y="15"/>
                    </a:cubicBezTo>
                    <a:cubicBezTo>
                      <a:pt x="9" y="18"/>
                      <a:pt x="5" y="21"/>
                      <a:pt x="1" y="22"/>
                    </a:cubicBezTo>
                    <a:cubicBezTo>
                      <a:pt x="1" y="22"/>
                      <a:pt x="2" y="23"/>
                      <a:pt x="2" y="23"/>
                    </a:cubicBezTo>
                    <a:cubicBezTo>
                      <a:pt x="4" y="20"/>
                      <a:pt x="6" y="17"/>
                      <a:pt x="9" y="14"/>
                    </a:cubicBezTo>
                    <a:cubicBezTo>
                      <a:pt x="11" y="11"/>
                      <a:pt x="14" y="7"/>
                      <a:pt x="16" y="3"/>
                    </a:cubicBezTo>
                    <a:cubicBezTo>
                      <a:pt x="16" y="3"/>
                      <a:pt x="15" y="2"/>
                      <a:pt x="15" y="2"/>
                    </a:cubicBezTo>
                    <a:cubicBezTo>
                      <a:pt x="12" y="8"/>
                      <a:pt x="7" y="13"/>
                      <a:pt x="2" y="17"/>
                    </a:cubicBezTo>
                    <a:cubicBezTo>
                      <a:pt x="2" y="18"/>
                      <a:pt x="3" y="18"/>
                      <a:pt x="3" y="18"/>
                    </a:cubicBezTo>
                    <a:cubicBezTo>
                      <a:pt x="8" y="12"/>
                      <a:pt x="14" y="8"/>
                      <a:pt x="18" y="2"/>
                    </a:cubicBezTo>
                    <a:cubicBezTo>
                      <a:pt x="19" y="1"/>
                      <a:pt x="18" y="0"/>
                      <a:pt x="17" y="1"/>
                    </a:cubicBezTo>
                    <a:cubicBezTo>
                      <a:pt x="12" y="6"/>
                      <a:pt x="11" y="18"/>
                      <a:pt x="3" y="21"/>
                    </a:cubicBezTo>
                    <a:cubicBezTo>
                      <a:pt x="4" y="21"/>
                      <a:pt x="4" y="21"/>
                      <a:pt x="4" y="22"/>
                    </a:cubicBezTo>
                    <a:cubicBezTo>
                      <a:pt x="6" y="19"/>
                      <a:pt x="8" y="17"/>
                      <a:pt x="11" y="15"/>
                    </a:cubicBezTo>
                    <a:cubicBezTo>
                      <a:pt x="13" y="12"/>
                      <a:pt x="15" y="10"/>
                      <a:pt x="18" y="7"/>
                    </a:cubicBezTo>
                    <a:cubicBezTo>
                      <a:pt x="19" y="7"/>
                      <a:pt x="18" y="6"/>
                      <a:pt x="17" y="6"/>
                    </a:cubicBezTo>
                    <a:cubicBezTo>
                      <a:pt x="11" y="10"/>
                      <a:pt x="8" y="16"/>
                      <a:pt x="3" y="21"/>
                    </a:cubicBezTo>
                    <a:cubicBezTo>
                      <a:pt x="2" y="21"/>
                      <a:pt x="3" y="23"/>
                      <a:pt x="4" y="22"/>
                    </a:cubicBezTo>
                    <a:close/>
                  </a:path>
                </a:pathLst>
              </a:custGeom>
              <a:solidFill>
                <a:srgbClr val="FFDC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04" name="Freeform 66">
                <a:extLst>
                  <a:ext uri="{FF2B5EF4-FFF2-40B4-BE49-F238E27FC236}">
                    <a16:creationId xmlns:a16="http://schemas.microsoft.com/office/drawing/2014/main" id="{D4503C52-373F-444E-B6D0-7B429085FE0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02" y="2462"/>
                <a:ext cx="14" cy="6"/>
              </a:xfrm>
              <a:custGeom>
                <a:avLst/>
                <a:gdLst>
                  <a:gd name="T0" fmla="*/ 6 w 29"/>
                  <a:gd name="T1" fmla="*/ 9 h 13"/>
                  <a:gd name="T2" fmla="*/ 24 w 29"/>
                  <a:gd name="T3" fmla="*/ 2 h 13"/>
                  <a:gd name="T4" fmla="*/ 24 w 29"/>
                  <a:gd name="T5" fmla="*/ 0 h 13"/>
                  <a:gd name="T6" fmla="*/ 12 w 29"/>
                  <a:gd name="T7" fmla="*/ 6 h 13"/>
                  <a:gd name="T8" fmla="*/ 1 w 29"/>
                  <a:gd name="T9" fmla="*/ 11 h 13"/>
                  <a:gd name="T10" fmla="*/ 1 w 29"/>
                  <a:gd name="T11" fmla="*/ 13 h 13"/>
                  <a:gd name="T12" fmla="*/ 12 w 29"/>
                  <a:gd name="T13" fmla="*/ 9 h 13"/>
                  <a:gd name="T14" fmla="*/ 28 w 29"/>
                  <a:gd name="T15" fmla="*/ 2 h 13"/>
                  <a:gd name="T16" fmla="*/ 28 w 29"/>
                  <a:gd name="T17" fmla="*/ 1 h 13"/>
                  <a:gd name="T18" fmla="*/ 9 w 29"/>
                  <a:gd name="T19" fmla="*/ 10 h 13"/>
                  <a:gd name="T20" fmla="*/ 10 w 29"/>
                  <a:gd name="T21" fmla="*/ 12 h 13"/>
                  <a:gd name="T22" fmla="*/ 21 w 29"/>
                  <a:gd name="T23" fmla="*/ 9 h 13"/>
                  <a:gd name="T24" fmla="*/ 21 w 29"/>
                  <a:gd name="T25" fmla="*/ 7 h 13"/>
                  <a:gd name="T26" fmla="*/ 10 w 29"/>
                  <a:gd name="T27" fmla="*/ 10 h 13"/>
                  <a:gd name="T28" fmla="*/ 10 w 29"/>
                  <a:gd name="T29" fmla="*/ 12 h 13"/>
                  <a:gd name="T30" fmla="*/ 28 w 29"/>
                  <a:gd name="T31" fmla="*/ 2 h 13"/>
                  <a:gd name="T32" fmla="*/ 28 w 29"/>
                  <a:gd name="T33" fmla="*/ 1 h 13"/>
                  <a:gd name="T34" fmla="*/ 16 w 29"/>
                  <a:gd name="T35" fmla="*/ 6 h 13"/>
                  <a:gd name="T36" fmla="*/ 1 w 29"/>
                  <a:gd name="T37" fmla="*/ 11 h 13"/>
                  <a:gd name="T38" fmla="*/ 2 w 29"/>
                  <a:gd name="T39" fmla="*/ 13 h 13"/>
                  <a:gd name="T40" fmla="*/ 13 w 29"/>
                  <a:gd name="T41" fmla="*/ 7 h 13"/>
                  <a:gd name="T42" fmla="*/ 24 w 29"/>
                  <a:gd name="T43" fmla="*/ 2 h 13"/>
                  <a:gd name="T44" fmla="*/ 24 w 29"/>
                  <a:gd name="T45" fmla="*/ 0 h 13"/>
                  <a:gd name="T46" fmla="*/ 5 w 29"/>
                  <a:gd name="T47" fmla="*/ 8 h 13"/>
                  <a:gd name="T48" fmla="*/ 6 w 29"/>
                  <a:gd name="T49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9" h="13">
                    <a:moveTo>
                      <a:pt x="6" y="9"/>
                    </a:moveTo>
                    <a:cubicBezTo>
                      <a:pt x="12" y="7"/>
                      <a:pt x="18" y="5"/>
                      <a:pt x="24" y="2"/>
                    </a:cubicBezTo>
                    <a:cubicBezTo>
                      <a:pt x="25" y="1"/>
                      <a:pt x="25" y="0"/>
                      <a:pt x="24" y="0"/>
                    </a:cubicBezTo>
                    <a:cubicBezTo>
                      <a:pt x="19" y="1"/>
                      <a:pt x="16" y="4"/>
                      <a:pt x="12" y="6"/>
                    </a:cubicBezTo>
                    <a:cubicBezTo>
                      <a:pt x="8" y="8"/>
                      <a:pt x="4" y="9"/>
                      <a:pt x="1" y="11"/>
                    </a:cubicBezTo>
                    <a:cubicBezTo>
                      <a:pt x="0" y="12"/>
                      <a:pt x="0" y="13"/>
                      <a:pt x="1" y="13"/>
                    </a:cubicBezTo>
                    <a:cubicBezTo>
                      <a:pt x="5" y="13"/>
                      <a:pt x="9" y="11"/>
                      <a:pt x="12" y="9"/>
                    </a:cubicBezTo>
                    <a:cubicBezTo>
                      <a:pt x="18" y="7"/>
                      <a:pt x="23" y="5"/>
                      <a:pt x="28" y="2"/>
                    </a:cubicBezTo>
                    <a:cubicBezTo>
                      <a:pt x="29" y="2"/>
                      <a:pt x="29" y="1"/>
                      <a:pt x="28" y="1"/>
                    </a:cubicBezTo>
                    <a:cubicBezTo>
                      <a:pt x="21" y="2"/>
                      <a:pt x="15" y="6"/>
                      <a:pt x="9" y="10"/>
                    </a:cubicBezTo>
                    <a:cubicBezTo>
                      <a:pt x="9" y="11"/>
                      <a:pt x="9" y="12"/>
                      <a:pt x="10" y="12"/>
                    </a:cubicBezTo>
                    <a:cubicBezTo>
                      <a:pt x="14" y="11"/>
                      <a:pt x="17" y="9"/>
                      <a:pt x="21" y="9"/>
                    </a:cubicBezTo>
                    <a:cubicBezTo>
                      <a:pt x="22" y="9"/>
                      <a:pt x="22" y="7"/>
                      <a:pt x="21" y="7"/>
                    </a:cubicBezTo>
                    <a:cubicBezTo>
                      <a:pt x="17" y="7"/>
                      <a:pt x="13" y="9"/>
                      <a:pt x="10" y="10"/>
                    </a:cubicBezTo>
                    <a:cubicBezTo>
                      <a:pt x="10" y="11"/>
                      <a:pt x="10" y="11"/>
                      <a:pt x="10" y="12"/>
                    </a:cubicBezTo>
                    <a:cubicBezTo>
                      <a:pt x="16" y="8"/>
                      <a:pt x="21" y="4"/>
                      <a:pt x="28" y="2"/>
                    </a:cubicBezTo>
                    <a:cubicBezTo>
                      <a:pt x="28" y="2"/>
                      <a:pt x="28" y="1"/>
                      <a:pt x="28" y="1"/>
                    </a:cubicBezTo>
                    <a:cubicBezTo>
                      <a:pt x="24" y="3"/>
                      <a:pt x="20" y="5"/>
                      <a:pt x="16" y="6"/>
                    </a:cubicBezTo>
                    <a:cubicBezTo>
                      <a:pt x="11" y="8"/>
                      <a:pt x="6" y="11"/>
                      <a:pt x="1" y="11"/>
                    </a:cubicBezTo>
                    <a:cubicBezTo>
                      <a:pt x="1" y="12"/>
                      <a:pt x="1" y="12"/>
                      <a:pt x="2" y="13"/>
                    </a:cubicBezTo>
                    <a:cubicBezTo>
                      <a:pt x="5" y="10"/>
                      <a:pt x="9" y="9"/>
                      <a:pt x="13" y="7"/>
                    </a:cubicBezTo>
                    <a:cubicBezTo>
                      <a:pt x="17" y="6"/>
                      <a:pt x="20" y="3"/>
                      <a:pt x="24" y="2"/>
                    </a:cubicBezTo>
                    <a:cubicBezTo>
                      <a:pt x="24" y="1"/>
                      <a:pt x="24" y="0"/>
                      <a:pt x="24" y="0"/>
                    </a:cubicBezTo>
                    <a:cubicBezTo>
                      <a:pt x="18" y="3"/>
                      <a:pt x="12" y="6"/>
                      <a:pt x="5" y="8"/>
                    </a:cubicBezTo>
                    <a:cubicBezTo>
                      <a:pt x="4" y="8"/>
                      <a:pt x="4" y="10"/>
                      <a:pt x="6" y="9"/>
                    </a:cubicBezTo>
                    <a:close/>
                  </a:path>
                </a:pathLst>
              </a:custGeom>
              <a:solidFill>
                <a:srgbClr val="FFDC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05" name="Freeform 67">
                <a:extLst>
                  <a:ext uri="{FF2B5EF4-FFF2-40B4-BE49-F238E27FC236}">
                    <a16:creationId xmlns:a16="http://schemas.microsoft.com/office/drawing/2014/main" id="{BEE7006E-DCD9-1145-8D0F-A28C58F38F3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02" y="2481"/>
                <a:ext cx="17" cy="9"/>
              </a:xfrm>
              <a:custGeom>
                <a:avLst/>
                <a:gdLst>
                  <a:gd name="T0" fmla="*/ 1 w 34"/>
                  <a:gd name="T1" fmla="*/ 2 h 17"/>
                  <a:gd name="T2" fmla="*/ 18 w 34"/>
                  <a:gd name="T3" fmla="*/ 12 h 17"/>
                  <a:gd name="T4" fmla="*/ 30 w 34"/>
                  <a:gd name="T5" fmla="*/ 16 h 17"/>
                  <a:gd name="T6" fmla="*/ 30 w 34"/>
                  <a:gd name="T7" fmla="*/ 14 h 17"/>
                  <a:gd name="T8" fmla="*/ 5 w 34"/>
                  <a:gd name="T9" fmla="*/ 9 h 17"/>
                  <a:gd name="T10" fmla="*/ 4 w 34"/>
                  <a:gd name="T11" fmla="*/ 11 h 17"/>
                  <a:gd name="T12" fmla="*/ 21 w 34"/>
                  <a:gd name="T13" fmla="*/ 15 h 17"/>
                  <a:gd name="T14" fmla="*/ 34 w 34"/>
                  <a:gd name="T15" fmla="*/ 15 h 17"/>
                  <a:gd name="T16" fmla="*/ 33 w 34"/>
                  <a:gd name="T17" fmla="*/ 13 h 17"/>
                  <a:gd name="T18" fmla="*/ 20 w 34"/>
                  <a:gd name="T19" fmla="*/ 13 h 17"/>
                  <a:gd name="T20" fmla="*/ 4 w 34"/>
                  <a:gd name="T21" fmla="*/ 8 h 17"/>
                  <a:gd name="T22" fmla="*/ 3 w 34"/>
                  <a:gd name="T23" fmla="*/ 9 h 17"/>
                  <a:gd name="T24" fmla="*/ 15 w 34"/>
                  <a:gd name="T25" fmla="*/ 12 h 17"/>
                  <a:gd name="T26" fmla="*/ 28 w 34"/>
                  <a:gd name="T27" fmla="*/ 13 h 17"/>
                  <a:gd name="T28" fmla="*/ 28 w 34"/>
                  <a:gd name="T29" fmla="*/ 11 h 17"/>
                  <a:gd name="T30" fmla="*/ 9 w 34"/>
                  <a:gd name="T31" fmla="*/ 3 h 17"/>
                  <a:gd name="T32" fmla="*/ 8 w 34"/>
                  <a:gd name="T33" fmla="*/ 5 h 17"/>
                  <a:gd name="T34" fmla="*/ 14 w 34"/>
                  <a:gd name="T35" fmla="*/ 8 h 17"/>
                  <a:gd name="T36" fmla="*/ 15 w 34"/>
                  <a:gd name="T37" fmla="*/ 7 h 17"/>
                  <a:gd name="T38" fmla="*/ 10 w 34"/>
                  <a:gd name="T39" fmla="*/ 3 h 17"/>
                  <a:gd name="T40" fmla="*/ 9 w 34"/>
                  <a:gd name="T41" fmla="*/ 5 h 17"/>
                  <a:gd name="T42" fmla="*/ 28 w 34"/>
                  <a:gd name="T43" fmla="*/ 13 h 17"/>
                  <a:gd name="T44" fmla="*/ 28 w 34"/>
                  <a:gd name="T45" fmla="*/ 11 h 17"/>
                  <a:gd name="T46" fmla="*/ 16 w 34"/>
                  <a:gd name="T47" fmla="*/ 10 h 17"/>
                  <a:gd name="T48" fmla="*/ 4 w 34"/>
                  <a:gd name="T49" fmla="*/ 8 h 17"/>
                  <a:gd name="T50" fmla="*/ 3 w 34"/>
                  <a:gd name="T51" fmla="*/ 9 h 17"/>
                  <a:gd name="T52" fmla="*/ 17 w 34"/>
                  <a:gd name="T53" fmla="*/ 14 h 17"/>
                  <a:gd name="T54" fmla="*/ 33 w 34"/>
                  <a:gd name="T55" fmla="*/ 15 h 17"/>
                  <a:gd name="T56" fmla="*/ 33 w 34"/>
                  <a:gd name="T57" fmla="*/ 13 h 17"/>
                  <a:gd name="T58" fmla="*/ 19 w 34"/>
                  <a:gd name="T59" fmla="*/ 12 h 17"/>
                  <a:gd name="T60" fmla="*/ 5 w 34"/>
                  <a:gd name="T61" fmla="*/ 9 h 17"/>
                  <a:gd name="T62" fmla="*/ 4 w 34"/>
                  <a:gd name="T63" fmla="*/ 11 h 17"/>
                  <a:gd name="T64" fmla="*/ 30 w 34"/>
                  <a:gd name="T65" fmla="*/ 16 h 17"/>
                  <a:gd name="T66" fmla="*/ 30 w 34"/>
                  <a:gd name="T67" fmla="*/ 14 h 17"/>
                  <a:gd name="T68" fmla="*/ 15 w 34"/>
                  <a:gd name="T69" fmla="*/ 9 h 17"/>
                  <a:gd name="T70" fmla="*/ 1 w 34"/>
                  <a:gd name="T71" fmla="*/ 1 h 17"/>
                  <a:gd name="T72" fmla="*/ 1 w 34"/>
                  <a:gd name="T73" fmla="*/ 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4" h="17">
                    <a:moveTo>
                      <a:pt x="1" y="2"/>
                    </a:moveTo>
                    <a:cubicBezTo>
                      <a:pt x="6" y="6"/>
                      <a:pt x="12" y="9"/>
                      <a:pt x="18" y="12"/>
                    </a:cubicBezTo>
                    <a:cubicBezTo>
                      <a:pt x="21" y="14"/>
                      <a:pt x="26" y="16"/>
                      <a:pt x="30" y="16"/>
                    </a:cubicBezTo>
                    <a:cubicBezTo>
                      <a:pt x="31" y="15"/>
                      <a:pt x="31" y="14"/>
                      <a:pt x="30" y="14"/>
                    </a:cubicBezTo>
                    <a:cubicBezTo>
                      <a:pt x="21" y="14"/>
                      <a:pt x="13" y="12"/>
                      <a:pt x="5" y="9"/>
                    </a:cubicBezTo>
                    <a:cubicBezTo>
                      <a:pt x="4" y="9"/>
                      <a:pt x="3" y="10"/>
                      <a:pt x="4" y="11"/>
                    </a:cubicBezTo>
                    <a:cubicBezTo>
                      <a:pt x="9" y="13"/>
                      <a:pt x="16" y="13"/>
                      <a:pt x="21" y="15"/>
                    </a:cubicBezTo>
                    <a:cubicBezTo>
                      <a:pt x="25" y="16"/>
                      <a:pt x="30" y="17"/>
                      <a:pt x="34" y="15"/>
                    </a:cubicBezTo>
                    <a:cubicBezTo>
                      <a:pt x="34" y="14"/>
                      <a:pt x="34" y="13"/>
                      <a:pt x="33" y="13"/>
                    </a:cubicBezTo>
                    <a:cubicBezTo>
                      <a:pt x="29" y="13"/>
                      <a:pt x="25" y="13"/>
                      <a:pt x="20" y="13"/>
                    </a:cubicBezTo>
                    <a:cubicBezTo>
                      <a:pt x="15" y="12"/>
                      <a:pt x="9" y="10"/>
                      <a:pt x="4" y="8"/>
                    </a:cubicBezTo>
                    <a:cubicBezTo>
                      <a:pt x="3" y="8"/>
                      <a:pt x="3" y="9"/>
                      <a:pt x="3" y="9"/>
                    </a:cubicBezTo>
                    <a:cubicBezTo>
                      <a:pt x="7" y="11"/>
                      <a:pt x="11" y="11"/>
                      <a:pt x="15" y="12"/>
                    </a:cubicBezTo>
                    <a:cubicBezTo>
                      <a:pt x="19" y="12"/>
                      <a:pt x="24" y="13"/>
                      <a:pt x="28" y="13"/>
                    </a:cubicBezTo>
                    <a:cubicBezTo>
                      <a:pt x="29" y="13"/>
                      <a:pt x="29" y="12"/>
                      <a:pt x="28" y="11"/>
                    </a:cubicBezTo>
                    <a:cubicBezTo>
                      <a:pt x="22" y="10"/>
                      <a:pt x="16" y="5"/>
                      <a:pt x="9" y="3"/>
                    </a:cubicBezTo>
                    <a:cubicBezTo>
                      <a:pt x="9" y="3"/>
                      <a:pt x="8" y="4"/>
                      <a:pt x="8" y="5"/>
                    </a:cubicBezTo>
                    <a:cubicBezTo>
                      <a:pt x="10" y="6"/>
                      <a:pt x="12" y="7"/>
                      <a:pt x="14" y="8"/>
                    </a:cubicBezTo>
                    <a:cubicBezTo>
                      <a:pt x="15" y="9"/>
                      <a:pt x="16" y="7"/>
                      <a:pt x="15" y="7"/>
                    </a:cubicBezTo>
                    <a:cubicBezTo>
                      <a:pt x="13" y="6"/>
                      <a:pt x="11" y="5"/>
                      <a:pt x="10" y="3"/>
                    </a:cubicBezTo>
                    <a:cubicBezTo>
                      <a:pt x="9" y="4"/>
                      <a:pt x="9" y="4"/>
                      <a:pt x="9" y="5"/>
                    </a:cubicBezTo>
                    <a:cubicBezTo>
                      <a:pt x="16" y="7"/>
                      <a:pt x="21" y="12"/>
                      <a:pt x="28" y="13"/>
                    </a:cubicBezTo>
                    <a:cubicBezTo>
                      <a:pt x="28" y="12"/>
                      <a:pt x="28" y="12"/>
                      <a:pt x="28" y="11"/>
                    </a:cubicBezTo>
                    <a:cubicBezTo>
                      <a:pt x="24" y="12"/>
                      <a:pt x="20" y="11"/>
                      <a:pt x="16" y="10"/>
                    </a:cubicBezTo>
                    <a:cubicBezTo>
                      <a:pt x="12" y="9"/>
                      <a:pt x="8" y="9"/>
                      <a:pt x="4" y="8"/>
                    </a:cubicBezTo>
                    <a:cubicBezTo>
                      <a:pt x="2" y="7"/>
                      <a:pt x="2" y="9"/>
                      <a:pt x="3" y="9"/>
                    </a:cubicBezTo>
                    <a:cubicBezTo>
                      <a:pt x="7" y="11"/>
                      <a:pt x="12" y="13"/>
                      <a:pt x="17" y="14"/>
                    </a:cubicBezTo>
                    <a:cubicBezTo>
                      <a:pt x="22" y="15"/>
                      <a:pt x="28" y="14"/>
                      <a:pt x="33" y="15"/>
                    </a:cubicBezTo>
                    <a:cubicBezTo>
                      <a:pt x="33" y="14"/>
                      <a:pt x="33" y="14"/>
                      <a:pt x="33" y="13"/>
                    </a:cubicBezTo>
                    <a:cubicBezTo>
                      <a:pt x="29" y="16"/>
                      <a:pt x="23" y="13"/>
                      <a:pt x="19" y="12"/>
                    </a:cubicBezTo>
                    <a:cubicBezTo>
                      <a:pt x="14" y="11"/>
                      <a:pt x="9" y="11"/>
                      <a:pt x="5" y="9"/>
                    </a:cubicBezTo>
                    <a:cubicBezTo>
                      <a:pt x="5" y="10"/>
                      <a:pt x="4" y="10"/>
                      <a:pt x="4" y="11"/>
                    </a:cubicBezTo>
                    <a:cubicBezTo>
                      <a:pt x="13" y="14"/>
                      <a:pt x="21" y="16"/>
                      <a:pt x="30" y="16"/>
                    </a:cubicBezTo>
                    <a:cubicBezTo>
                      <a:pt x="30" y="15"/>
                      <a:pt x="30" y="14"/>
                      <a:pt x="30" y="14"/>
                    </a:cubicBezTo>
                    <a:cubicBezTo>
                      <a:pt x="25" y="15"/>
                      <a:pt x="19" y="11"/>
                      <a:pt x="15" y="9"/>
                    </a:cubicBezTo>
                    <a:cubicBezTo>
                      <a:pt x="10" y="6"/>
                      <a:pt x="6" y="4"/>
                      <a:pt x="1" y="1"/>
                    </a:cubicBezTo>
                    <a:cubicBezTo>
                      <a:pt x="1" y="0"/>
                      <a:pt x="0" y="1"/>
                      <a:pt x="1" y="2"/>
                    </a:cubicBezTo>
                    <a:close/>
                  </a:path>
                </a:pathLst>
              </a:custGeom>
              <a:solidFill>
                <a:srgbClr val="FFDC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06" name="Freeform 68">
                <a:extLst>
                  <a:ext uri="{FF2B5EF4-FFF2-40B4-BE49-F238E27FC236}">
                    <a16:creationId xmlns:a16="http://schemas.microsoft.com/office/drawing/2014/main" id="{EFF7F623-4C8F-0840-B7DC-4CFFBBF8CE4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96" y="2497"/>
                <a:ext cx="8" cy="13"/>
              </a:xfrm>
              <a:custGeom>
                <a:avLst/>
                <a:gdLst>
                  <a:gd name="T0" fmla="*/ 1 w 17"/>
                  <a:gd name="T1" fmla="*/ 6 h 27"/>
                  <a:gd name="T2" fmla="*/ 15 w 17"/>
                  <a:gd name="T3" fmla="*/ 26 h 27"/>
                  <a:gd name="T4" fmla="*/ 16 w 17"/>
                  <a:gd name="T5" fmla="*/ 25 h 27"/>
                  <a:gd name="T6" fmla="*/ 1 w 17"/>
                  <a:gd name="T7" fmla="*/ 1 h 27"/>
                  <a:gd name="T8" fmla="*/ 0 w 17"/>
                  <a:gd name="T9" fmla="*/ 2 h 27"/>
                  <a:gd name="T10" fmla="*/ 5 w 17"/>
                  <a:gd name="T11" fmla="*/ 11 h 27"/>
                  <a:gd name="T12" fmla="*/ 15 w 17"/>
                  <a:gd name="T13" fmla="*/ 26 h 27"/>
                  <a:gd name="T14" fmla="*/ 16 w 17"/>
                  <a:gd name="T15" fmla="*/ 25 h 27"/>
                  <a:gd name="T16" fmla="*/ 5 w 17"/>
                  <a:gd name="T17" fmla="*/ 8 h 27"/>
                  <a:gd name="T18" fmla="*/ 4 w 17"/>
                  <a:gd name="T19" fmla="*/ 8 h 27"/>
                  <a:gd name="T20" fmla="*/ 7 w 17"/>
                  <a:gd name="T21" fmla="*/ 20 h 27"/>
                  <a:gd name="T22" fmla="*/ 9 w 17"/>
                  <a:gd name="T23" fmla="*/ 19 h 27"/>
                  <a:gd name="T24" fmla="*/ 3 w 17"/>
                  <a:gd name="T25" fmla="*/ 8 h 27"/>
                  <a:gd name="T26" fmla="*/ 2 w 17"/>
                  <a:gd name="T27" fmla="*/ 8 h 27"/>
                  <a:gd name="T28" fmla="*/ 12 w 17"/>
                  <a:gd name="T29" fmla="*/ 25 h 27"/>
                  <a:gd name="T30" fmla="*/ 13 w 17"/>
                  <a:gd name="T31" fmla="*/ 24 h 27"/>
                  <a:gd name="T32" fmla="*/ 4 w 17"/>
                  <a:gd name="T33" fmla="*/ 11 h 27"/>
                  <a:gd name="T34" fmla="*/ 3 w 17"/>
                  <a:gd name="T35" fmla="*/ 12 h 27"/>
                  <a:gd name="T36" fmla="*/ 12 w 17"/>
                  <a:gd name="T37" fmla="*/ 24 h 27"/>
                  <a:gd name="T38" fmla="*/ 13 w 17"/>
                  <a:gd name="T39" fmla="*/ 23 h 27"/>
                  <a:gd name="T40" fmla="*/ 3 w 17"/>
                  <a:gd name="T41" fmla="*/ 8 h 27"/>
                  <a:gd name="T42" fmla="*/ 2 w 17"/>
                  <a:gd name="T43" fmla="*/ 9 h 27"/>
                  <a:gd name="T44" fmla="*/ 7 w 17"/>
                  <a:gd name="T45" fmla="*/ 20 h 27"/>
                  <a:gd name="T46" fmla="*/ 9 w 17"/>
                  <a:gd name="T47" fmla="*/ 19 h 27"/>
                  <a:gd name="T48" fmla="*/ 6 w 17"/>
                  <a:gd name="T49" fmla="*/ 8 h 27"/>
                  <a:gd name="T50" fmla="*/ 4 w 17"/>
                  <a:gd name="T51" fmla="*/ 9 h 27"/>
                  <a:gd name="T52" fmla="*/ 15 w 17"/>
                  <a:gd name="T53" fmla="*/ 26 h 27"/>
                  <a:gd name="T54" fmla="*/ 16 w 17"/>
                  <a:gd name="T55" fmla="*/ 25 h 27"/>
                  <a:gd name="T56" fmla="*/ 8 w 17"/>
                  <a:gd name="T57" fmla="*/ 13 h 27"/>
                  <a:gd name="T58" fmla="*/ 1 w 17"/>
                  <a:gd name="T59" fmla="*/ 1 h 27"/>
                  <a:gd name="T60" fmla="*/ 0 w 17"/>
                  <a:gd name="T61" fmla="*/ 2 h 27"/>
                  <a:gd name="T62" fmla="*/ 15 w 17"/>
                  <a:gd name="T63" fmla="*/ 26 h 27"/>
                  <a:gd name="T64" fmla="*/ 16 w 17"/>
                  <a:gd name="T65" fmla="*/ 25 h 27"/>
                  <a:gd name="T66" fmla="*/ 3 w 17"/>
                  <a:gd name="T67" fmla="*/ 6 h 27"/>
                  <a:gd name="T68" fmla="*/ 1 w 17"/>
                  <a:gd name="T69" fmla="*/ 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7" h="27">
                    <a:moveTo>
                      <a:pt x="1" y="6"/>
                    </a:moveTo>
                    <a:cubicBezTo>
                      <a:pt x="4" y="14"/>
                      <a:pt x="10" y="19"/>
                      <a:pt x="15" y="26"/>
                    </a:cubicBezTo>
                    <a:cubicBezTo>
                      <a:pt x="15" y="25"/>
                      <a:pt x="16" y="25"/>
                      <a:pt x="16" y="25"/>
                    </a:cubicBezTo>
                    <a:cubicBezTo>
                      <a:pt x="9" y="18"/>
                      <a:pt x="7" y="9"/>
                      <a:pt x="1" y="1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5"/>
                      <a:pt x="2" y="8"/>
                      <a:pt x="5" y="11"/>
                    </a:cubicBezTo>
                    <a:cubicBezTo>
                      <a:pt x="8" y="16"/>
                      <a:pt x="12" y="21"/>
                      <a:pt x="15" y="26"/>
                    </a:cubicBezTo>
                    <a:cubicBezTo>
                      <a:pt x="16" y="27"/>
                      <a:pt x="17" y="26"/>
                      <a:pt x="16" y="25"/>
                    </a:cubicBezTo>
                    <a:cubicBezTo>
                      <a:pt x="14" y="19"/>
                      <a:pt x="10" y="13"/>
                      <a:pt x="5" y="8"/>
                    </a:cubicBezTo>
                    <a:cubicBezTo>
                      <a:pt x="5" y="7"/>
                      <a:pt x="4" y="7"/>
                      <a:pt x="4" y="8"/>
                    </a:cubicBezTo>
                    <a:cubicBezTo>
                      <a:pt x="4" y="12"/>
                      <a:pt x="6" y="16"/>
                      <a:pt x="7" y="20"/>
                    </a:cubicBezTo>
                    <a:cubicBezTo>
                      <a:pt x="7" y="21"/>
                      <a:pt x="9" y="20"/>
                      <a:pt x="9" y="19"/>
                    </a:cubicBezTo>
                    <a:cubicBezTo>
                      <a:pt x="7" y="15"/>
                      <a:pt x="6" y="11"/>
                      <a:pt x="3" y="8"/>
                    </a:cubicBezTo>
                    <a:cubicBezTo>
                      <a:pt x="3" y="7"/>
                      <a:pt x="1" y="8"/>
                      <a:pt x="2" y="8"/>
                    </a:cubicBezTo>
                    <a:cubicBezTo>
                      <a:pt x="3" y="14"/>
                      <a:pt x="7" y="21"/>
                      <a:pt x="12" y="25"/>
                    </a:cubicBezTo>
                    <a:cubicBezTo>
                      <a:pt x="13" y="25"/>
                      <a:pt x="13" y="25"/>
                      <a:pt x="13" y="24"/>
                    </a:cubicBezTo>
                    <a:cubicBezTo>
                      <a:pt x="13" y="18"/>
                      <a:pt x="8" y="15"/>
                      <a:pt x="4" y="11"/>
                    </a:cubicBezTo>
                    <a:cubicBezTo>
                      <a:pt x="3" y="10"/>
                      <a:pt x="2" y="11"/>
                      <a:pt x="3" y="12"/>
                    </a:cubicBezTo>
                    <a:cubicBezTo>
                      <a:pt x="6" y="15"/>
                      <a:pt x="11" y="19"/>
                      <a:pt x="12" y="24"/>
                    </a:cubicBezTo>
                    <a:cubicBezTo>
                      <a:pt x="12" y="24"/>
                      <a:pt x="13" y="23"/>
                      <a:pt x="13" y="23"/>
                    </a:cubicBezTo>
                    <a:cubicBezTo>
                      <a:pt x="8" y="20"/>
                      <a:pt x="5" y="14"/>
                      <a:pt x="3" y="8"/>
                    </a:cubicBezTo>
                    <a:cubicBezTo>
                      <a:pt x="3" y="8"/>
                      <a:pt x="2" y="8"/>
                      <a:pt x="2" y="9"/>
                    </a:cubicBezTo>
                    <a:cubicBezTo>
                      <a:pt x="4" y="12"/>
                      <a:pt x="6" y="16"/>
                      <a:pt x="7" y="20"/>
                    </a:cubicBezTo>
                    <a:cubicBezTo>
                      <a:pt x="8" y="19"/>
                      <a:pt x="8" y="19"/>
                      <a:pt x="9" y="19"/>
                    </a:cubicBezTo>
                    <a:cubicBezTo>
                      <a:pt x="7" y="16"/>
                      <a:pt x="6" y="12"/>
                      <a:pt x="6" y="8"/>
                    </a:cubicBezTo>
                    <a:cubicBezTo>
                      <a:pt x="5" y="8"/>
                      <a:pt x="5" y="8"/>
                      <a:pt x="4" y="9"/>
                    </a:cubicBezTo>
                    <a:cubicBezTo>
                      <a:pt x="9" y="14"/>
                      <a:pt x="12" y="20"/>
                      <a:pt x="15" y="26"/>
                    </a:cubicBezTo>
                    <a:cubicBezTo>
                      <a:pt x="15" y="25"/>
                      <a:pt x="16" y="25"/>
                      <a:pt x="16" y="25"/>
                    </a:cubicBezTo>
                    <a:cubicBezTo>
                      <a:pt x="14" y="21"/>
                      <a:pt x="11" y="17"/>
                      <a:pt x="8" y="13"/>
                    </a:cubicBezTo>
                    <a:cubicBezTo>
                      <a:pt x="6" y="9"/>
                      <a:pt x="2" y="6"/>
                      <a:pt x="1" y="1"/>
                    </a:cubicBezTo>
                    <a:cubicBezTo>
                      <a:pt x="1" y="1"/>
                      <a:pt x="0" y="2"/>
                      <a:pt x="0" y="2"/>
                    </a:cubicBezTo>
                    <a:cubicBezTo>
                      <a:pt x="5" y="10"/>
                      <a:pt x="8" y="19"/>
                      <a:pt x="15" y="26"/>
                    </a:cubicBezTo>
                    <a:cubicBezTo>
                      <a:pt x="16" y="26"/>
                      <a:pt x="17" y="25"/>
                      <a:pt x="16" y="25"/>
                    </a:cubicBezTo>
                    <a:cubicBezTo>
                      <a:pt x="12" y="18"/>
                      <a:pt x="5" y="13"/>
                      <a:pt x="3" y="6"/>
                    </a:cubicBezTo>
                    <a:cubicBezTo>
                      <a:pt x="3" y="5"/>
                      <a:pt x="1" y="5"/>
                      <a:pt x="1" y="6"/>
                    </a:cubicBezTo>
                    <a:close/>
                  </a:path>
                </a:pathLst>
              </a:custGeom>
              <a:solidFill>
                <a:srgbClr val="FFDC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07" name="Freeform 69">
                <a:extLst>
                  <a:ext uri="{FF2B5EF4-FFF2-40B4-BE49-F238E27FC236}">
                    <a16:creationId xmlns:a16="http://schemas.microsoft.com/office/drawing/2014/main" id="{95BC69BB-5665-EB42-8A18-0897D0A03F74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78" y="2504"/>
                <a:ext cx="3" cy="15"/>
              </a:xfrm>
              <a:custGeom>
                <a:avLst/>
                <a:gdLst>
                  <a:gd name="T0" fmla="*/ 7 w 7"/>
                  <a:gd name="T1" fmla="*/ 23 h 30"/>
                  <a:gd name="T2" fmla="*/ 6 w 7"/>
                  <a:gd name="T3" fmla="*/ 5 h 30"/>
                  <a:gd name="T4" fmla="*/ 4 w 7"/>
                  <a:gd name="T5" fmla="*/ 5 h 30"/>
                  <a:gd name="T6" fmla="*/ 5 w 7"/>
                  <a:gd name="T7" fmla="*/ 27 h 30"/>
                  <a:gd name="T8" fmla="*/ 6 w 7"/>
                  <a:gd name="T9" fmla="*/ 27 h 30"/>
                  <a:gd name="T10" fmla="*/ 5 w 7"/>
                  <a:gd name="T11" fmla="*/ 19 h 30"/>
                  <a:gd name="T12" fmla="*/ 3 w 7"/>
                  <a:gd name="T13" fmla="*/ 7 h 30"/>
                  <a:gd name="T14" fmla="*/ 2 w 7"/>
                  <a:gd name="T15" fmla="*/ 8 h 30"/>
                  <a:gd name="T16" fmla="*/ 3 w 7"/>
                  <a:gd name="T17" fmla="*/ 29 h 30"/>
                  <a:gd name="T18" fmla="*/ 5 w 7"/>
                  <a:gd name="T19" fmla="*/ 29 h 30"/>
                  <a:gd name="T20" fmla="*/ 3 w 7"/>
                  <a:gd name="T21" fmla="*/ 1 h 30"/>
                  <a:gd name="T22" fmla="*/ 2 w 7"/>
                  <a:gd name="T23" fmla="*/ 2 h 30"/>
                  <a:gd name="T24" fmla="*/ 0 w 7"/>
                  <a:gd name="T25" fmla="*/ 14 h 30"/>
                  <a:gd name="T26" fmla="*/ 0 w 7"/>
                  <a:gd name="T27" fmla="*/ 27 h 30"/>
                  <a:gd name="T28" fmla="*/ 1 w 7"/>
                  <a:gd name="T29" fmla="*/ 27 h 30"/>
                  <a:gd name="T30" fmla="*/ 1 w 7"/>
                  <a:gd name="T31" fmla="*/ 3 h 30"/>
                  <a:gd name="T32" fmla="*/ 0 w 7"/>
                  <a:gd name="T33" fmla="*/ 3 h 30"/>
                  <a:gd name="T34" fmla="*/ 2 w 7"/>
                  <a:gd name="T35" fmla="*/ 28 h 30"/>
                  <a:gd name="T36" fmla="*/ 3 w 7"/>
                  <a:gd name="T37" fmla="*/ 27 h 30"/>
                  <a:gd name="T38" fmla="*/ 1 w 7"/>
                  <a:gd name="T39" fmla="*/ 3 h 30"/>
                  <a:gd name="T40" fmla="*/ 0 w 7"/>
                  <a:gd name="T41" fmla="*/ 3 h 30"/>
                  <a:gd name="T42" fmla="*/ 0 w 7"/>
                  <a:gd name="T43" fmla="*/ 27 h 30"/>
                  <a:gd name="T44" fmla="*/ 1 w 7"/>
                  <a:gd name="T45" fmla="*/ 27 h 30"/>
                  <a:gd name="T46" fmla="*/ 3 w 7"/>
                  <a:gd name="T47" fmla="*/ 9 h 30"/>
                  <a:gd name="T48" fmla="*/ 3 w 7"/>
                  <a:gd name="T49" fmla="*/ 1 h 30"/>
                  <a:gd name="T50" fmla="*/ 2 w 7"/>
                  <a:gd name="T51" fmla="*/ 1 h 30"/>
                  <a:gd name="T52" fmla="*/ 3 w 7"/>
                  <a:gd name="T53" fmla="*/ 29 h 30"/>
                  <a:gd name="T54" fmla="*/ 5 w 7"/>
                  <a:gd name="T55" fmla="*/ 29 h 30"/>
                  <a:gd name="T56" fmla="*/ 3 w 7"/>
                  <a:gd name="T57" fmla="*/ 7 h 30"/>
                  <a:gd name="T58" fmla="*/ 2 w 7"/>
                  <a:gd name="T59" fmla="*/ 8 h 30"/>
                  <a:gd name="T60" fmla="*/ 3 w 7"/>
                  <a:gd name="T61" fmla="*/ 17 h 30"/>
                  <a:gd name="T62" fmla="*/ 5 w 7"/>
                  <a:gd name="T63" fmla="*/ 27 h 30"/>
                  <a:gd name="T64" fmla="*/ 6 w 7"/>
                  <a:gd name="T65" fmla="*/ 27 h 30"/>
                  <a:gd name="T66" fmla="*/ 6 w 7"/>
                  <a:gd name="T67" fmla="*/ 5 h 30"/>
                  <a:gd name="T68" fmla="*/ 4 w 7"/>
                  <a:gd name="T69" fmla="*/ 5 h 30"/>
                  <a:gd name="T70" fmla="*/ 5 w 7"/>
                  <a:gd name="T71" fmla="*/ 23 h 30"/>
                  <a:gd name="T72" fmla="*/ 7 w 7"/>
                  <a:gd name="T73" fmla="*/ 23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" h="30">
                    <a:moveTo>
                      <a:pt x="7" y="23"/>
                    </a:moveTo>
                    <a:cubicBezTo>
                      <a:pt x="5" y="17"/>
                      <a:pt x="5" y="11"/>
                      <a:pt x="6" y="5"/>
                    </a:cubicBezTo>
                    <a:cubicBezTo>
                      <a:pt x="5" y="5"/>
                      <a:pt x="4" y="5"/>
                      <a:pt x="4" y="5"/>
                    </a:cubicBezTo>
                    <a:cubicBezTo>
                      <a:pt x="3" y="13"/>
                      <a:pt x="4" y="20"/>
                      <a:pt x="5" y="27"/>
                    </a:cubicBezTo>
                    <a:cubicBezTo>
                      <a:pt x="5" y="27"/>
                      <a:pt x="6" y="27"/>
                      <a:pt x="6" y="27"/>
                    </a:cubicBezTo>
                    <a:cubicBezTo>
                      <a:pt x="5" y="24"/>
                      <a:pt x="5" y="22"/>
                      <a:pt x="5" y="19"/>
                    </a:cubicBezTo>
                    <a:cubicBezTo>
                      <a:pt x="5" y="15"/>
                      <a:pt x="4" y="11"/>
                      <a:pt x="3" y="7"/>
                    </a:cubicBezTo>
                    <a:cubicBezTo>
                      <a:pt x="3" y="7"/>
                      <a:pt x="2" y="8"/>
                      <a:pt x="2" y="8"/>
                    </a:cubicBezTo>
                    <a:cubicBezTo>
                      <a:pt x="4" y="15"/>
                      <a:pt x="2" y="22"/>
                      <a:pt x="3" y="29"/>
                    </a:cubicBezTo>
                    <a:cubicBezTo>
                      <a:pt x="3" y="30"/>
                      <a:pt x="5" y="30"/>
                      <a:pt x="5" y="29"/>
                    </a:cubicBezTo>
                    <a:cubicBezTo>
                      <a:pt x="3" y="20"/>
                      <a:pt x="3" y="11"/>
                      <a:pt x="3" y="1"/>
                    </a:cubicBezTo>
                    <a:cubicBezTo>
                      <a:pt x="3" y="2"/>
                      <a:pt x="2" y="2"/>
                      <a:pt x="2" y="2"/>
                    </a:cubicBezTo>
                    <a:cubicBezTo>
                      <a:pt x="4" y="5"/>
                      <a:pt x="1" y="10"/>
                      <a:pt x="0" y="14"/>
                    </a:cubicBezTo>
                    <a:cubicBezTo>
                      <a:pt x="0" y="18"/>
                      <a:pt x="0" y="22"/>
                      <a:pt x="0" y="27"/>
                    </a:cubicBezTo>
                    <a:cubicBezTo>
                      <a:pt x="0" y="28"/>
                      <a:pt x="1" y="28"/>
                      <a:pt x="1" y="27"/>
                    </a:cubicBezTo>
                    <a:cubicBezTo>
                      <a:pt x="2" y="19"/>
                      <a:pt x="1" y="11"/>
                      <a:pt x="1" y="3"/>
                    </a:cubicBezTo>
                    <a:cubicBezTo>
                      <a:pt x="1" y="3"/>
                      <a:pt x="0" y="3"/>
                      <a:pt x="0" y="3"/>
                    </a:cubicBezTo>
                    <a:cubicBezTo>
                      <a:pt x="1" y="11"/>
                      <a:pt x="0" y="19"/>
                      <a:pt x="2" y="28"/>
                    </a:cubicBezTo>
                    <a:cubicBezTo>
                      <a:pt x="2" y="29"/>
                      <a:pt x="4" y="28"/>
                      <a:pt x="3" y="27"/>
                    </a:cubicBezTo>
                    <a:cubicBezTo>
                      <a:pt x="1" y="19"/>
                      <a:pt x="3" y="11"/>
                      <a:pt x="1" y="3"/>
                    </a:cubicBezTo>
                    <a:cubicBezTo>
                      <a:pt x="1" y="2"/>
                      <a:pt x="0" y="2"/>
                      <a:pt x="0" y="3"/>
                    </a:cubicBezTo>
                    <a:cubicBezTo>
                      <a:pt x="0" y="11"/>
                      <a:pt x="0" y="19"/>
                      <a:pt x="0" y="27"/>
                    </a:cubicBezTo>
                    <a:cubicBezTo>
                      <a:pt x="0" y="27"/>
                      <a:pt x="1" y="27"/>
                      <a:pt x="1" y="27"/>
                    </a:cubicBezTo>
                    <a:cubicBezTo>
                      <a:pt x="2" y="21"/>
                      <a:pt x="2" y="15"/>
                      <a:pt x="3" y="9"/>
                    </a:cubicBezTo>
                    <a:cubicBezTo>
                      <a:pt x="4" y="7"/>
                      <a:pt x="5" y="3"/>
                      <a:pt x="3" y="1"/>
                    </a:cubicBezTo>
                    <a:cubicBezTo>
                      <a:pt x="3" y="0"/>
                      <a:pt x="2" y="0"/>
                      <a:pt x="2" y="1"/>
                    </a:cubicBezTo>
                    <a:cubicBezTo>
                      <a:pt x="2" y="11"/>
                      <a:pt x="2" y="20"/>
                      <a:pt x="3" y="29"/>
                    </a:cubicBezTo>
                    <a:cubicBezTo>
                      <a:pt x="4" y="29"/>
                      <a:pt x="4" y="29"/>
                      <a:pt x="5" y="29"/>
                    </a:cubicBezTo>
                    <a:cubicBezTo>
                      <a:pt x="4" y="22"/>
                      <a:pt x="6" y="14"/>
                      <a:pt x="3" y="7"/>
                    </a:cubicBezTo>
                    <a:cubicBezTo>
                      <a:pt x="3" y="6"/>
                      <a:pt x="2" y="7"/>
                      <a:pt x="2" y="8"/>
                    </a:cubicBezTo>
                    <a:cubicBezTo>
                      <a:pt x="2" y="11"/>
                      <a:pt x="3" y="14"/>
                      <a:pt x="3" y="17"/>
                    </a:cubicBezTo>
                    <a:cubicBezTo>
                      <a:pt x="4" y="21"/>
                      <a:pt x="3" y="24"/>
                      <a:pt x="5" y="27"/>
                    </a:cubicBezTo>
                    <a:cubicBezTo>
                      <a:pt x="5" y="28"/>
                      <a:pt x="6" y="28"/>
                      <a:pt x="6" y="27"/>
                    </a:cubicBezTo>
                    <a:cubicBezTo>
                      <a:pt x="6" y="20"/>
                      <a:pt x="5" y="13"/>
                      <a:pt x="6" y="5"/>
                    </a:cubicBezTo>
                    <a:cubicBezTo>
                      <a:pt x="6" y="4"/>
                      <a:pt x="4" y="4"/>
                      <a:pt x="4" y="5"/>
                    </a:cubicBezTo>
                    <a:cubicBezTo>
                      <a:pt x="3" y="11"/>
                      <a:pt x="3" y="17"/>
                      <a:pt x="5" y="23"/>
                    </a:cubicBezTo>
                    <a:cubicBezTo>
                      <a:pt x="5" y="25"/>
                      <a:pt x="7" y="24"/>
                      <a:pt x="7" y="23"/>
                    </a:cubicBezTo>
                    <a:close/>
                  </a:path>
                </a:pathLst>
              </a:custGeom>
              <a:solidFill>
                <a:srgbClr val="FFDC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08" name="Freeform 70">
                <a:extLst>
                  <a:ext uri="{FF2B5EF4-FFF2-40B4-BE49-F238E27FC236}">
                    <a16:creationId xmlns:a16="http://schemas.microsoft.com/office/drawing/2014/main" id="{243F882D-CA3F-784C-968B-C89350753B1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57" y="2501"/>
                <a:ext cx="8" cy="15"/>
              </a:xfrm>
              <a:custGeom>
                <a:avLst/>
                <a:gdLst>
                  <a:gd name="T0" fmla="*/ 5 w 16"/>
                  <a:gd name="T1" fmla="*/ 31 h 32"/>
                  <a:gd name="T2" fmla="*/ 10 w 16"/>
                  <a:gd name="T3" fmla="*/ 21 h 32"/>
                  <a:gd name="T4" fmla="*/ 16 w 16"/>
                  <a:gd name="T5" fmla="*/ 8 h 32"/>
                  <a:gd name="T6" fmla="*/ 14 w 16"/>
                  <a:gd name="T7" fmla="*/ 7 h 32"/>
                  <a:gd name="T8" fmla="*/ 4 w 16"/>
                  <a:gd name="T9" fmla="*/ 26 h 32"/>
                  <a:gd name="T10" fmla="*/ 6 w 16"/>
                  <a:gd name="T11" fmla="*/ 27 h 32"/>
                  <a:gd name="T12" fmla="*/ 14 w 16"/>
                  <a:gd name="T13" fmla="*/ 2 h 32"/>
                  <a:gd name="T14" fmla="*/ 12 w 16"/>
                  <a:gd name="T15" fmla="*/ 2 h 32"/>
                  <a:gd name="T16" fmla="*/ 4 w 16"/>
                  <a:gd name="T17" fmla="*/ 25 h 32"/>
                  <a:gd name="T18" fmla="*/ 6 w 16"/>
                  <a:gd name="T19" fmla="*/ 26 h 32"/>
                  <a:gd name="T20" fmla="*/ 12 w 16"/>
                  <a:gd name="T21" fmla="*/ 5 h 32"/>
                  <a:gd name="T22" fmla="*/ 10 w 16"/>
                  <a:gd name="T23" fmla="*/ 5 h 32"/>
                  <a:gd name="T24" fmla="*/ 6 w 16"/>
                  <a:gd name="T25" fmla="*/ 23 h 32"/>
                  <a:gd name="T26" fmla="*/ 7 w 16"/>
                  <a:gd name="T27" fmla="*/ 24 h 32"/>
                  <a:gd name="T28" fmla="*/ 14 w 16"/>
                  <a:gd name="T29" fmla="*/ 2 h 32"/>
                  <a:gd name="T30" fmla="*/ 13 w 16"/>
                  <a:gd name="T31" fmla="*/ 1 h 32"/>
                  <a:gd name="T32" fmla="*/ 0 w 16"/>
                  <a:gd name="T33" fmla="*/ 26 h 32"/>
                  <a:gd name="T34" fmla="*/ 1 w 16"/>
                  <a:gd name="T35" fmla="*/ 27 h 32"/>
                  <a:gd name="T36" fmla="*/ 12 w 16"/>
                  <a:gd name="T37" fmla="*/ 4 h 32"/>
                  <a:gd name="T38" fmla="*/ 10 w 16"/>
                  <a:gd name="T39" fmla="*/ 4 h 32"/>
                  <a:gd name="T40" fmla="*/ 2 w 16"/>
                  <a:gd name="T41" fmla="*/ 19 h 32"/>
                  <a:gd name="T42" fmla="*/ 4 w 16"/>
                  <a:gd name="T43" fmla="*/ 20 h 32"/>
                  <a:gd name="T44" fmla="*/ 12 w 16"/>
                  <a:gd name="T45" fmla="*/ 3 h 32"/>
                  <a:gd name="T46" fmla="*/ 10 w 16"/>
                  <a:gd name="T47" fmla="*/ 4 h 32"/>
                  <a:gd name="T48" fmla="*/ 1 w 16"/>
                  <a:gd name="T49" fmla="*/ 25 h 32"/>
                  <a:gd name="T50" fmla="*/ 2 w 16"/>
                  <a:gd name="T51" fmla="*/ 26 h 32"/>
                  <a:gd name="T52" fmla="*/ 14 w 16"/>
                  <a:gd name="T53" fmla="*/ 2 h 32"/>
                  <a:gd name="T54" fmla="*/ 13 w 16"/>
                  <a:gd name="T55" fmla="*/ 1 h 32"/>
                  <a:gd name="T56" fmla="*/ 6 w 16"/>
                  <a:gd name="T57" fmla="*/ 24 h 32"/>
                  <a:gd name="T58" fmla="*/ 7 w 16"/>
                  <a:gd name="T59" fmla="*/ 24 h 32"/>
                  <a:gd name="T60" fmla="*/ 11 w 16"/>
                  <a:gd name="T61" fmla="*/ 4 h 32"/>
                  <a:gd name="T62" fmla="*/ 10 w 16"/>
                  <a:gd name="T63" fmla="*/ 4 h 32"/>
                  <a:gd name="T64" fmla="*/ 4 w 16"/>
                  <a:gd name="T65" fmla="*/ 25 h 32"/>
                  <a:gd name="T66" fmla="*/ 5 w 16"/>
                  <a:gd name="T67" fmla="*/ 26 h 32"/>
                  <a:gd name="T68" fmla="*/ 14 w 16"/>
                  <a:gd name="T69" fmla="*/ 2 h 32"/>
                  <a:gd name="T70" fmla="*/ 12 w 16"/>
                  <a:gd name="T71" fmla="*/ 2 h 32"/>
                  <a:gd name="T72" fmla="*/ 4 w 16"/>
                  <a:gd name="T73" fmla="*/ 26 h 32"/>
                  <a:gd name="T74" fmla="*/ 6 w 16"/>
                  <a:gd name="T75" fmla="*/ 27 h 32"/>
                  <a:gd name="T76" fmla="*/ 16 w 16"/>
                  <a:gd name="T77" fmla="*/ 8 h 32"/>
                  <a:gd name="T78" fmla="*/ 14 w 16"/>
                  <a:gd name="T79" fmla="*/ 7 h 32"/>
                  <a:gd name="T80" fmla="*/ 10 w 16"/>
                  <a:gd name="T81" fmla="*/ 17 h 32"/>
                  <a:gd name="T82" fmla="*/ 3 w 16"/>
                  <a:gd name="T83" fmla="*/ 31 h 32"/>
                  <a:gd name="T84" fmla="*/ 5 w 16"/>
                  <a:gd name="T85" fmla="*/ 3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6" h="32">
                    <a:moveTo>
                      <a:pt x="5" y="31"/>
                    </a:moveTo>
                    <a:cubicBezTo>
                      <a:pt x="6" y="28"/>
                      <a:pt x="9" y="24"/>
                      <a:pt x="10" y="21"/>
                    </a:cubicBezTo>
                    <a:cubicBezTo>
                      <a:pt x="12" y="17"/>
                      <a:pt x="13" y="12"/>
                      <a:pt x="16" y="8"/>
                    </a:cubicBezTo>
                    <a:cubicBezTo>
                      <a:pt x="16" y="7"/>
                      <a:pt x="15" y="7"/>
                      <a:pt x="14" y="7"/>
                    </a:cubicBezTo>
                    <a:cubicBezTo>
                      <a:pt x="10" y="13"/>
                      <a:pt x="7" y="19"/>
                      <a:pt x="4" y="26"/>
                    </a:cubicBezTo>
                    <a:cubicBezTo>
                      <a:pt x="4" y="27"/>
                      <a:pt x="5" y="28"/>
                      <a:pt x="6" y="27"/>
                    </a:cubicBezTo>
                    <a:cubicBezTo>
                      <a:pt x="12" y="21"/>
                      <a:pt x="13" y="10"/>
                      <a:pt x="14" y="2"/>
                    </a:cubicBezTo>
                    <a:cubicBezTo>
                      <a:pt x="14" y="1"/>
                      <a:pt x="12" y="1"/>
                      <a:pt x="12" y="2"/>
                    </a:cubicBezTo>
                    <a:cubicBezTo>
                      <a:pt x="11" y="10"/>
                      <a:pt x="8" y="18"/>
                      <a:pt x="4" y="25"/>
                    </a:cubicBezTo>
                    <a:cubicBezTo>
                      <a:pt x="5" y="25"/>
                      <a:pt x="5" y="26"/>
                      <a:pt x="6" y="26"/>
                    </a:cubicBezTo>
                    <a:cubicBezTo>
                      <a:pt x="7" y="19"/>
                      <a:pt x="9" y="11"/>
                      <a:pt x="12" y="5"/>
                    </a:cubicBezTo>
                    <a:cubicBezTo>
                      <a:pt x="11" y="5"/>
                      <a:pt x="11" y="5"/>
                      <a:pt x="10" y="5"/>
                    </a:cubicBezTo>
                    <a:cubicBezTo>
                      <a:pt x="13" y="9"/>
                      <a:pt x="7" y="20"/>
                      <a:pt x="6" y="23"/>
                    </a:cubicBezTo>
                    <a:cubicBezTo>
                      <a:pt x="6" y="23"/>
                      <a:pt x="7" y="24"/>
                      <a:pt x="7" y="24"/>
                    </a:cubicBezTo>
                    <a:cubicBezTo>
                      <a:pt x="9" y="16"/>
                      <a:pt x="13" y="9"/>
                      <a:pt x="14" y="2"/>
                    </a:cubicBezTo>
                    <a:cubicBezTo>
                      <a:pt x="14" y="1"/>
                      <a:pt x="13" y="0"/>
                      <a:pt x="13" y="1"/>
                    </a:cubicBezTo>
                    <a:cubicBezTo>
                      <a:pt x="10" y="10"/>
                      <a:pt x="0" y="17"/>
                      <a:pt x="0" y="26"/>
                    </a:cubicBezTo>
                    <a:cubicBezTo>
                      <a:pt x="0" y="27"/>
                      <a:pt x="1" y="27"/>
                      <a:pt x="1" y="27"/>
                    </a:cubicBezTo>
                    <a:cubicBezTo>
                      <a:pt x="9" y="22"/>
                      <a:pt x="9" y="12"/>
                      <a:pt x="12" y="4"/>
                    </a:cubicBezTo>
                    <a:cubicBezTo>
                      <a:pt x="11" y="4"/>
                      <a:pt x="11" y="4"/>
                      <a:pt x="10" y="4"/>
                    </a:cubicBezTo>
                    <a:cubicBezTo>
                      <a:pt x="13" y="8"/>
                      <a:pt x="4" y="16"/>
                      <a:pt x="2" y="19"/>
                    </a:cubicBezTo>
                    <a:cubicBezTo>
                      <a:pt x="2" y="21"/>
                      <a:pt x="3" y="21"/>
                      <a:pt x="4" y="20"/>
                    </a:cubicBezTo>
                    <a:cubicBezTo>
                      <a:pt x="6" y="15"/>
                      <a:pt x="15" y="9"/>
                      <a:pt x="12" y="3"/>
                    </a:cubicBezTo>
                    <a:cubicBezTo>
                      <a:pt x="12" y="3"/>
                      <a:pt x="11" y="3"/>
                      <a:pt x="10" y="4"/>
                    </a:cubicBezTo>
                    <a:cubicBezTo>
                      <a:pt x="8" y="11"/>
                      <a:pt x="8" y="21"/>
                      <a:pt x="1" y="25"/>
                    </a:cubicBezTo>
                    <a:cubicBezTo>
                      <a:pt x="1" y="26"/>
                      <a:pt x="1" y="26"/>
                      <a:pt x="2" y="26"/>
                    </a:cubicBezTo>
                    <a:cubicBezTo>
                      <a:pt x="1" y="17"/>
                      <a:pt x="12" y="10"/>
                      <a:pt x="14" y="2"/>
                    </a:cubicBezTo>
                    <a:cubicBezTo>
                      <a:pt x="14" y="2"/>
                      <a:pt x="13" y="1"/>
                      <a:pt x="13" y="1"/>
                    </a:cubicBezTo>
                    <a:cubicBezTo>
                      <a:pt x="11" y="9"/>
                      <a:pt x="7" y="16"/>
                      <a:pt x="6" y="24"/>
                    </a:cubicBezTo>
                    <a:cubicBezTo>
                      <a:pt x="6" y="24"/>
                      <a:pt x="7" y="25"/>
                      <a:pt x="7" y="24"/>
                    </a:cubicBezTo>
                    <a:cubicBezTo>
                      <a:pt x="9" y="19"/>
                      <a:pt x="16" y="8"/>
                      <a:pt x="11" y="4"/>
                    </a:cubicBezTo>
                    <a:cubicBezTo>
                      <a:pt x="11" y="3"/>
                      <a:pt x="10" y="4"/>
                      <a:pt x="10" y="4"/>
                    </a:cubicBezTo>
                    <a:cubicBezTo>
                      <a:pt x="7" y="11"/>
                      <a:pt x="5" y="18"/>
                      <a:pt x="4" y="25"/>
                    </a:cubicBezTo>
                    <a:cubicBezTo>
                      <a:pt x="4" y="26"/>
                      <a:pt x="5" y="27"/>
                      <a:pt x="5" y="26"/>
                    </a:cubicBezTo>
                    <a:cubicBezTo>
                      <a:pt x="9" y="18"/>
                      <a:pt x="13" y="10"/>
                      <a:pt x="14" y="2"/>
                    </a:cubicBezTo>
                    <a:cubicBezTo>
                      <a:pt x="13" y="2"/>
                      <a:pt x="13" y="2"/>
                      <a:pt x="12" y="2"/>
                    </a:cubicBezTo>
                    <a:cubicBezTo>
                      <a:pt x="12" y="10"/>
                      <a:pt x="11" y="20"/>
                      <a:pt x="4" y="26"/>
                    </a:cubicBezTo>
                    <a:cubicBezTo>
                      <a:pt x="5" y="26"/>
                      <a:pt x="5" y="26"/>
                      <a:pt x="6" y="27"/>
                    </a:cubicBezTo>
                    <a:cubicBezTo>
                      <a:pt x="8" y="20"/>
                      <a:pt x="11" y="14"/>
                      <a:pt x="16" y="8"/>
                    </a:cubicBezTo>
                    <a:cubicBezTo>
                      <a:pt x="15" y="8"/>
                      <a:pt x="15" y="8"/>
                      <a:pt x="14" y="7"/>
                    </a:cubicBezTo>
                    <a:cubicBezTo>
                      <a:pt x="12" y="11"/>
                      <a:pt x="11" y="14"/>
                      <a:pt x="10" y="17"/>
                    </a:cubicBezTo>
                    <a:cubicBezTo>
                      <a:pt x="8" y="22"/>
                      <a:pt x="5" y="26"/>
                      <a:pt x="3" y="31"/>
                    </a:cubicBezTo>
                    <a:cubicBezTo>
                      <a:pt x="3" y="32"/>
                      <a:pt x="4" y="32"/>
                      <a:pt x="5" y="31"/>
                    </a:cubicBezTo>
                    <a:close/>
                  </a:path>
                </a:pathLst>
              </a:custGeom>
              <a:solidFill>
                <a:srgbClr val="FFDC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09" name="Freeform 71">
                <a:extLst>
                  <a:ext uri="{FF2B5EF4-FFF2-40B4-BE49-F238E27FC236}">
                    <a16:creationId xmlns:a16="http://schemas.microsoft.com/office/drawing/2014/main" id="{B65C06C5-D750-4545-B97D-4920791C7F65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445" y="2452"/>
                <a:ext cx="44" cy="38"/>
              </a:xfrm>
              <a:custGeom>
                <a:avLst/>
                <a:gdLst>
                  <a:gd name="T0" fmla="*/ 39 w 91"/>
                  <a:gd name="T1" fmla="*/ 68 h 78"/>
                  <a:gd name="T2" fmla="*/ 9 w 91"/>
                  <a:gd name="T3" fmla="*/ 74 h 78"/>
                  <a:gd name="T4" fmla="*/ 12 w 91"/>
                  <a:gd name="T5" fmla="*/ 78 h 78"/>
                  <a:gd name="T6" fmla="*/ 21 w 91"/>
                  <a:gd name="T7" fmla="*/ 73 h 78"/>
                  <a:gd name="T8" fmla="*/ 25 w 91"/>
                  <a:gd name="T9" fmla="*/ 70 h 78"/>
                  <a:gd name="T10" fmla="*/ 19 w 91"/>
                  <a:gd name="T11" fmla="*/ 67 h 78"/>
                  <a:gd name="T12" fmla="*/ 11 w 91"/>
                  <a:gd name="T13" fmla="*/ 65 h 78"/>
                  <a:gd name="T14" fmla="*/ 18 w 91"/>
                  <a:gd name="T15" fmla="*/ 64 h 78"/>
                  <a:gd name="T16" fmla="*/ 22 w 91"/>
                  <a:gd name="T17" fmla="*/ 62 h 78"/>
                  <a:gd name="T18" fmla="*/ 45 w 91"/>
                  <a:gd name="T19" fmla="*/ 64 h 78"/>
                  <a:gd name="T20" fmla="*/ 10 w 91"/>
                  <a:gd name="T21" fmla="*/ 58 h 78"/>
                  <a:gd name="T22" fmla="*/ 24 w 91"/>
                  <a:gd name="T23" fmla="*/ 57 h 78"/>
                  <a:gd name="T24" fmla="*/ 17 w 91"/>
                  <a:gd name="T25" fmla="*/ 57 h 78"/>
                  <a:gd name="T26" fmla="*/ 7 w 91"/>
                  <a:gd name="T27" fmla="*/ 50 h 78"/>
                  <a:gd name="T28" fmla="*/ 9 w 91"/>
                  <a:gd name="T29" fmla="*/ 56 h 78"/>
                  <a:gd name="T30" fmla="*/ 7 w 91"/>
                  <a:gd name="T31" fmla="*/ 50 h 78"/>
                  <a:gd name="T32" fmla="*/ 13 w 91"/>
                  <a:gd name="T33" fmla="*/ 49 h 78"/>
                  <a:gd name="T34" fmla="*/ 22 w 91"/>
                  <a:gd name="T35" fmla="*/ 48 h 78"/>
                  <a:gd name="T36" fmla="*/ 11 w 91"/>
                  <a:gd name="T37" fmla="*/ 55 h 78"/>
                  <a:gd name="T38" fmla="*/ 21 w 91"/>
                  <a:gd name="T39" fmla="*/ 47 h 78"/>
                  <a:gd name="T40" fmla="*/ 36 w 91"/>
                  <a:gd name="T41" fmla="*/ 45 h 78"/>
                  <a:gd name="T42" fmla="*/ 42 w 91"/>
                  <a:gd name="T43" fmla="*/ 45 h 78"/>
                  <a:gd name="T44" fmla="*/ 26 w 91"/>
                  <a:gd name="T45" fmla="*/ 48 h 78"/>
                  <a:gd name="T46" fmla="*/ 15 w 91"/>
                  <a:gd name="T47" fmla="*/ 45 h 78"/>
                  <a:gd name="T48" fmla="*/ 42 w 91"/>
                  <a:gd name="T49" fmla="*/ 41 h 78"/>
                  <a:gd name="T50" fmla="*/ 28 w 91"/>
                  <a:gd name="T51" fmla="*/ 45 h 78"/>
                  <a:gd name="T52" fmla="*/ 1 w 91"/>
                  <a:gd name="T53" fmla="*/ 52 h 78"/>
                  <a:gd name="T54" fmla="*/ 8 w 91"/>
                  <a:gd name="T55" fmla="*/ 44 h 78"/>
                  <a:gd name="T56" fmla="*/ 52 w 91"/>
                  <a:gd name="T57" fmla="*/ 43 h 78"/>
                  <a:gd name="T58" fmla="*/ 35 w 91"/>
                  <a:gd name="T59" fmla="*/ 55 h 78"/>
                  <a:gd name="T60" fmla="*/ 40 w 91"/>
                  <a:gd name="T61" fmla="*/ 35 h 78"/>
                  <a:gd name="T62" fmla="*/ 25 w 91"/>
                  <a:gd name="T63" fmla="*/ 56 h 78"/>
                  <a:gd name="T64" fmla="*/ 25 w 91"/>
                  <a:gd name="T65" fmla="*/ 33 h 78"/>
                  <a:gd name="T66" fmla="*/ 64 w 91"/>
                  <a:gd name="T67" fmla="*/ 30 h 78"/>
                  <a:gd name="T68" fmla="*/ 30 w 91"/>
                  <a:gd name="T69" fmla="*/ 30 h 78"/>
                  <a:gd name="T70" fmla="*/ 27 w 91"/>
                  <a:gd name="T71" fmla="*/ 35 h 78"/>
                  <a:gd name="T72" fmla="*/ 27 w 91"/>
                  <a:gd name="T73" fmla="*/ 39 h 78"/>
                  <a:gd name="T74" fmla="*/ 35 w 91"/>
                  <a:gd name="T75" fmla="*/ 27 h 78"/>
                  <a:gd name="T76" fmla="*/ 70 w 91"/>
                  <a:gd name="T77" fmla="*/ 23 h 78"/>
                  <a:gd name="T78" fmla="*/ 52 w 91"/>
                  <a:gd name="T79" fmla="*/ 34 h 78"/>
                  <a:gd name="T80" fmla="*/ 43 w 91"/>
                  <a:gd name="T81" fmla="*/ 23 h 78"/>
                  <a:gd name="T82" fmla="*/ 37 w 91"/>
                  <a:gd name="T83" fmla="*/ 33 h 78"/>
                  <a:gd name="T84" fmla="*/ 28 w 91"/>
                  <a:gd name="T85" fmla="*/ 22 h 78"/>
                  <a:gd name="T86" fmla="*/ 36 w 91"/>
                  <a:gd name="T87" fmla="*/ 22 h 78"/>
                  <a:gd name="T88" fmla="*/ 70 w 91"/>
                  <a:gd name="T89" fmla="*/ 20 h 78"/>
                  <a:gd name="T90" fmla="*/ 39 w 91"/>
                  <a:gd name="T91" fmla="*/ 20 h 78"/>
                  <a:gd name="T92" fmla="*/ 50 w 91"/>
                  <a:gd name="T93" fmla="*/ 21 h 78"/>
                  <a:gd name="T94" fmla="*/ 44 w 91"/>
                  <a:gd name="T95" fmla="*/ 29 h 78"/>
                  <a:gd name="T96" fmla="*/ 64 w 91"/>
                  <a:gd name="T97" fmla="*/ 17 h 78"/>
                  <a:gd name="T98" fmla="*/ 42 w 91"/>
                  <a:gd name="T99" fmla="*/ 18 h 78"/>
                  <a:gd name="T100" fmla="*/ 80 w 91"/>
                  <a:gd name="T101" fmla="*/ 17 h 78"/>
                  <a:gd name="T102" fmla="*/ 71 w 91"/>
                  <a:gd name="T103" fmla="*/ 13 h 78"/>
                  <a:gd name="T104" fmla="*/ 73 w 91"/>
                  <a:gd name="T105" fmla="*/ 14 h 78"/>
                  <a:gd name="T106" fmla="*/ 44 w 91"/>
                  <a:gd name="T107" fmla="*/ 17 h 78"/>
                  <a:gd name="T108" fmla="*/ 44 w 91"/>
                  <a:gd name="T109" fmla="*/ 20 h 78"/>
                  <a:gd name="T110" fmla="*/ 55 w 91"/>
                  <a:gd name="T111" fmla="*/ 14 h 78"/>
                  <a:gd name="T112" fmla="*/ 54 w 91"/>
                  <a:gd name="T113" fmla="*/ 18 h 78"/>
                  <a:gd name="T114" fmla="*/ 65 w 91"/>
                  <a:gd name="T115" fmla="*/ 13 h 78"/>
                  <a:gd name="T116" fmla="*/ 61 w 91"/>
                  <a:gd name="T117" fmla="*/ 12 h 78"/>
                  <a:gd name="T118" fmla="*/ 55 w 91"/>
                  <a:gd name="T119" fmla="*/ 7 h 78"/>
                  <a:gd name="T120" fmla="*/ 56 w 91"/>
                  <a:gd name="T121" fmla="*/ 8 h 78"/>
                  <a:gd name="T122" fmla="*/ 58 w 91"/>
                  <a:gd name="T123" fmla="*/ 5 h 78"/>
                  <a:gd name="T124" fmla="*/ 60 w 91"/>
                  <a:gd name="T125" fmla="*/ 2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91" h="78">
                    <a:moveTo>
                      <a:pt x="39" y="68"/>
                    </a:moveTo>
                    <a:cubicBezTo>
                      <a:pt x="37" y="69"/>
                      <a:pt x="35" y="69"/>
                      <a:pt x="34" y="70"/>
                    </a:cubicBezTo>
                    <a:cubicBezTo>
                      <a:pt x="33" y="70"/>
                      <a:pt x="33" y="70"/>
                      <a:pt x="33" y="70"/>
                    </a:cubicBezTo>
                    <a:cubicBezTo>
                      <a:pt x="33" y="70"/>
                      <a:pt x="32" y="71"/>
                      <a:pt x="32" y="71"/>
                    </a:cubicBezTo>
                    <a:cubicBezTo>
                      <a:pt x="34" y="70"/>
                      <a:pt x="36" y="69"/>
                      <a:pt x="39" y="68"/>
                    </a:cubicBezTo>
                    <a:cubicBezTo>
                      <a:pt x="39" y="68"/>
                      <a:pt x="39" y="68"/>
                      <a:pt x="39" y="68"/>
                    </a:cubicBezTo>
                    <a:cubicBezTo>
                      <a:pt x="39" y="68"/>
                      <a:pt x="39" y="68"/>
                      <a:pt x="39" y="68"/>
                    </a:cubicBezTo>
                    <a:moveTo>
                      <a:pt x="29" y="66"/>
                    </a:moveTo>
                    <a:cubicBezTo>
                      <a:pt x="27" y="67"/>
                      <a:pt x="25" y="68"/>
                      <a:pt x="23" y="69"/>
                    </a:cubicBezTo>
                    <a:cubicBezTo>
                      <a:pt x="19" y="71"/>
                      <a:pt x="15" y="73"/>
                      <a:pt x="13" y="73"/>
                    </a:cubicBezTo>
                    <a:cubicBezTo>
                      <a:pt x="13" y="73"/>
                      <a:pt x="12" y="72"/>
                      <a:pt x="13" y="71"/>
                    </a:cubicBezTo>
                    <a:cubicBezTo>
                      <a:pt x="13" y="71"/>
                      <a:pt x="13" y="71"/>
                      <a:pt x="13" y="71"/>
                    </a:cubicBezTo>
                    <a:cubicBezTo>
                      <a:pt x="13" y="70"/>
                      <a:pt x="13" y="70"/>
                      <a:pt x="13" y="70"/>
                    </a:cubicBezTo>
                    <a:cubicBezTo>
                      <a:pt x="11" y="71"/>
                      <a:pt x="10" y="72"/>
                      <a:pt x="9" y="74"/>
                    </a:cubicBezTo>
                    <a:cubicBezTo>
                      <a:pt x="9" y="74"/>
                      <a:pt x="9" y="75"/>
                      <a:pt x="10" y="75"/>
                    </a:cubicBezTo>
                    <a:cubicBezTo>
                      <a:pt x="10" y="75"/>
                      <a:pt x="10" y="75"/>
                      <a:pt x="10" y="75"/>
                    </a:cubicBezTo>
                    <a:cubicBezTo>
                      <a:pt x="12" y="75"/>
                      <a:pt x="13" y="75"/>
                      <a:pt x="15" y="74"/>
                    </a:cubicBezTo>
                    <a:cubicBezTo>
                      <a:pt x="14" y="75"/>
                      <a:pt x="12" y="76"/>
                      <a:pt x="11" y="77"/>
                    </a:cubicBezTo>
                    <a:cubicBezTo>
                      <a:pt x="11" y="77"/>
                      <a:pt x="11" y="78"/>
                      <a:pt x="12" y="78"/>
                    </a:cubicBezTo>
                    <a:cubicBezTo>
                      <a:pt x="12" y="78"/>
                      <a:pt x="12" y="78"/>
                      <a:pt x="12" y="78"/>
                    </a:cubicBezTo>
                    <a:cubicBezTo>
                      <a:pt x="12" y="78"/>
                      <a:pt x="12" y="78"/>
                      <a:pt x="12" y="78"/>
                    </a:cubicBezTo>
                    <a:cubicBezTo>
                      <a:pt x="13" y="76"/>
                      <a:pt x="15" y="74"/>
                      <a:pt x="18" y="74"/>
                    </a:cubicBezTo>
                    <a:cubicBezTo>
                      <a:pt x="18" y="74"/>
                      <a:pt x="19" y="73"/>
                      <a:pt x="19" y="73"/>
                    </a:cubicBezTo>
                    <a:cubicBezTo>
                      <a:pt x="19" y="73"/>
                      <a:pt x="20" y="73"/>
                      <a:pt x="20" y="72"/>
                    </a:cubicBezTo>
                    <a:cubicBezTo>
                      <a:pt x="20" y="73"/>
                      <a:pt x="20" y="73"/>
                      <a:pt x="20" y="73"/>
                    </a:cubicBezTo>
                    <a:cubicBezTo>
                      <a:pt x="20" y="73"/>
                      <a:pt x="20" y="73"/>
                      <a:pt x="19" y="74"/>
                    </a:cubicBezTo>
                    <a:cubicBezTo>
                      <a:pt x="20" y="74"/>
                      <a:pt x="20" y="74"/>
                      <a:pt x="21" y="74"/>
                    </a:cubicBezTo>
                    <a:cubicBezTo>
                      <a:pt x="21" y="73"/>
                      <a:pt x="21" y="73"/>
                      <a:pt x="21" y="73"/>
                    </a:cubicBezTo>
                    <a:cubicBezTo>
                      <a:pt x="23" y="73"/>
                      <a:pt x="25" y="73"/>
                      <a:pt x="26" y="73"/>
                    </a:cubicBezTo>
                    <a:cubicBezTo>
                      <a:pt x="26" y="73"/>
                      <a:pt x="26" y="72"/>
                      <a:pt x="26" y="72"/>
                    </a:cubicBezTo>
                    <a:cubicBezTo>
                      <a:pt x="28" y="72"/>
                      <a:pt x="29" y="71"/>
                      <a:pt x="30" y="70"/>
                    </a:cubicBezTo>
                    <a:cubicBezTo>
                      <a:pt x="28" y="71"/>
                      <a:pt x="25" y="71"/>
                      <a:pt x="23" y="72"/>
                    </a:cubicBezTo>
                    <a:cubicBezTo>
                      <a:pt x="23" y="72"/>
                      <a:pt x="24" y="72"/>
                      <a:pt x="24" y="71"/>
                    </a:cubicBezTo>
                    <a:cubicBezTo>
                      <a:pt x="24" y="71"/>
                      <a:pt x="25" y="71"/>
                      <a:pt x="24" y="70"/>
                    </a:cubicBezTo>
                    <a:cubicBezTo>
                      <a:pt x="25" y="70"/>
                      <a:pt x="25" y="70"/>
                      <a:pt x="25" y="70"/>
                    </a:cubicBezTo>
                    <a:cubicBezTo>
                      <a:pt x="24" y="70"/>
                      <a:pt x="24" y="69"/>
                      <a:pt x="25" y="69"/>
                    </a:cubicBezTo>
                    <a:cubicBezTo>
                      <a:pt x="26" y="68"/>
                      <a:pt x="28" y="67"/>
                      <a:pt x="29" y="66"/>
                    </a:cubicBezTo>
                    <a:moveTo>
                      <a:pt x="18" y="65"/>
                    </a:moveTo>
                    <a:cubicBezTo>
                      <a:pt x="18" y="65"/>
                      <a:pt x="17" y="66"/>
                      <a:pt x="17" y="66"/>
                    </a:cubicBezTo>
                    <a:cubicBezTo>
                      <a:pt x="16" y="67"/>
                      <a:pt x="15" y="68"/>
                      <a:pt x="14" y="69"/>
                    </a:cubicBezTo>
                    <a:cubicBezTo>
                      <a:pt x="14" y="70"/>
                      <a:pt x="14" y="70"/>
                      <a:pt x="14" y="70"/>
                    </a:cubicBezTo>
                    <a:cubicBezTo>
                      <a:pt x="16" y="69"/>
                      <a:pt x="17" y="68"/>
                      <a:pt x="19" y="67"/>
                    </a:cubicBezTo>
                    <a:cubicBezTo>
                      <a:pt x="18" y="67"/>
                      <a:pt x="18" y="66"/>
                      <a:pt x="18" y="65"/>
                    </a:cubicBezTo>
                    <a:cubicBezTo>
                      <a:pt x="18" y="65"/>
                      <a:pt x="18" y="65"/>
                      <a:pt x="18" y="65"/>
                    </a:cubicBezTo>
                    <a:moveTo>
                      <a:pt x="14" y="65"/>
                    </a:moveTo>
                    <a:cubicBezTo>
                      <a:pt x="14" y="66"/>
                      <a:pt x="14" y="66"/>
                      <a:pt x="14" y="66"/>
                    </a:cubicBezTo>
                    <a:cubicBezTo>
                      <a:pt x="15" y="66"/>
                      <a:pt x="15" y="66"/>
                      <a:pt x="15" y="66"/>
                    </a:cubicBezTo>
                    <a:cubicBezTo>
                      <a:pt x="15" y="66"/>
                      <a:pt x="14" y="65"/>
                      <a:pt x="14" y="65"/>
                    </a:cubicBezTo>
                    <a:moveTo>
                      <a:pt x="11" y="65"/>
                    </a:moveTo>
                    <a:cubicBezTo>
                      <a:pt x="10" y="66"/>
                      <a:pt x="9" y="68"/>
                      <a:pt x="8" y="69"/>
                    </a:cubicBezTo>
                    <a:cubicBezTo>
                      <a:pt x="8" y="69"/>
                      <a:pt x="9" y="70"/>
                      <a:pt x="9" y="70"/>
                    </a:cubicBezTo>
                    <a:cubicBezTo>
                      <a:pt x="9" y="70"/>
                      <a:pt x="9" y="70"/>
                      <a:pt x="9" y="70"/>
                    </a:cubicBezTo>
                    <a:cubicBezTo>
                      <a:pt x="11" y="69"/>
                      <a:pt x="12" y="69"/>
                      <a:pt x="12" y="69"/>
                    </a:cubicBezTo>
                    <a:cubicBezTo>
                      <a:pt x="12" y="68"/>
                      <a:pt x="12" y="66"/>
                      <a:pt x="11" y="65"/>
                    </a:cubicBezTo>
                    <a:moveTo>
                      <a:pt x="19" y="64"/>
                    </a:moveTo>
                    <a:cubicBezTo>
                      <a:pt x="19" y="64"/>
                      <a:pt x="19" y="64"/>
                      <a:pt x="18" y="64"/>
                    </a:cubicBezTo>
                    <a:cubicBezTo>
                      <a:pt x="18" y="64"/>
                      <a:pt x="18" y="64"/>
                      <a:pt x="18" y="64"/>
                    </a:cubicBezTo>
                    <a:cubicBezTo>
                      <a:pt x="19" y="64"/>
                      <a:pt x="19" y="64"/>
                      <a:pt x="19" y="64"/>
                    </a:cubicBezTo>
                    <a:cubicBezTo>
                      <a:pt x="19" y="64"/>
                      <a:pt x="19" y="64"/>
                      <a:pt x="19" y="64"/>
                    </a:cubicBezTo>
                    <a:moveTo>
                      <a:pt x="24" y="62"/>
                    </a:moveTo>
                    <a:cubicBezTo>
                      <a:pt x="23" y="62"/>
                      <a:pt x="23" y="62"/>
                      <a:pt x="23" y="62"/>
                    </a:cubicBezTo>
                    <a:cubicBezTo>
                      <a:pt x="23" y="62"/>
                      <a:pt x="23" y="62"/>
                      <a:pt x="23" y="62"/>
                    </a:cubicBezTo>
                    <a:cubicBezTo>
                      <a:pt x="23" y="62"/>
                      <a:pt x="23" y="62"/>
                      <a:pt x="22" y="62"/>
                    </a:cubicBezTo>
                    <a:cubicBezTo>
                      <a:pt x="22" y="62"/>
                      <a:pt x="22" y="62"/>
                      <a:pt x="22" y="62"/>
                    </a:cubicBezTo>
                    <a:cubicBezTo>
                      <a:pt x="22" y="62"/>
                      <a:pt x="22" y="62"/>
                      <a:pt x="22" y="63"/>
                    </a:cubicBezTo>
                    <a:cubicBezTo>
                      <a:pt x="22" y="62"/>
                      <a:pt x="23" y="62"/>
                      <a:pt x="24" y="62"/>
                    </a:cubicBezTo>
                    <a:moveTo>
                      <a:pt x="51" y="60"/>
                    </a:moveTo>
                    <a:cubicBezTo>
                      <a:pt x="50" y="61"/>
                      <a:pt x="49" y="61"/>
                      <a:pt x="48" y="62"/>
                    </a:cubicBezTo>
                    <a:cubicBezTo>
                      <a:pt x="48" y="62"/>
                      <a:pt x="47" y="63"/>
                      <a:pt x="47" y="63"/>
                    </a:cubicBezTo>
                    <a:cubicBezTo>
                      <a:pt x="46" y="63"/>
                      <a:pt x="45" y="64"/>
                      <a:pt x="45" y="64"/>
                    </a:cubicBezTo>
                    <a:cubicBezTo>
                      <a:pt x="46" y="63"/>
                      <a:pt x="48" y="62"/>
                      <a:pt x="49" y="61"/>
                    </a:cubicBezTo>
                    <a:cubicBezTo>
                      <a:pt x="50" y="61"/>
                      <a:pt x="51" y="61"/>
                      <a:pt x="51" y="60"/>
                    </a:cubicBezTo>
                    <a:moveTo>
                      <a:pt x="10" y="58"/>
                    </a:moveTo>
                    <a:cubicBezTo>
                      <a:pt x="10" y="58"/>
                      <a:pt x="10" y="58"/>
                      <a:pt x="10" y="58"/>
                    </a:cubicBezTo>
                    <a:cubicBezTo>
                      <a:pt x="9" y="59"/>
                      <a:pt x="10" y="59"/>
                      <a:pt x="10" y="59"/>
                    </a:cubicBezTo>
                    <a:cubicBezTo>
                      <a:pt x="10" y="59"/>
                      <a:pt x="10" y="59"/>
                      <a:pt x="10" y="59"/>
                    </a:cubicBezTo>
                    <a:cubicBezTo>
                      <a:pt x="10" y="58"/>
                      <a:pt x="10" y="58"/>
                      <a:pt x="10" y="58"/>
                    </a:cubicBezTo>
                    <a:moveTo>
                      <a:pt x="20" y="58"/>
                    </a:moveTo>
                    <a:cubicBezTo>
                      <a:pt x="20" y="58"/>
                      <a:pt x="20" y="58"/>
                      <a:pt x="19" y="59"/>
                    </a:cubicBezTo>
                    <a:cubicBezTo>
                      <a:pt x="20" y="59"/>
                      <a:pt x="20" y="59"/>
                      <a:pt x="20" y="59"/>
                    </a:cubicBezTo>
                    <a:cubicBezTo>
                      <a:pt x="20" y="58"/>
                      <a:pt x="20" y="58"/>
                      <a:pt x="20" y="58"/>
                    </a:cubicBezTo>
                    <a:moveTo>
                      <a:pt x="24" y="57"/>
                    </a:moveTo>
                    <a:cubicBezTo>
                      <a:pt x="24" y="57"/>
                      <a:pt x="24" y="57"/>
                      <a:pt x="24" y="57"/>
                    </a:cubicBezTo>
                    <a:cubicBezTo>
                      <a:pt x="24" y="57"/>
                      <a:pt x="24" y="57"/>
                      <a:pt x="24" y="57"/>
                    </a:cubicBezTo>
                    <a:cubicBezTo>
                      <a:pt x="24" y="57"/>
                      <a:pt x="24" y="57"/>
                      <a:pt x="24" y="57"/>
                    </a:cubicBezTo>
                    <a:moveTo>
                      <a:pt x="20" y="53"/>
                    </a:moveTo>
                    <a:cubicBezTo>
                      <a:pt x="20" y="54"/>
                      <a:pt x="19" y="54"/>
                      <a:pt x="19" y="54"/>
                    </a:cubicBezTo>
                    <a:cubicBezTo>
                      <a:pt x="18" y="55"/>
                      <a:pt x="17" y="56"/>
                      <a:pt x="17" y="57"/>
                    </a:cubicBezTo>
                    <a:cubicBezTo>
                      <a:pt x="16" y="57"/>
                      <a:pt x="16" y="57"/>
                      <a:pt x="15" y="58"/>
                    </a:cubicBezTo>
                    <a:cubicBezTo>
                      <a:pt x="16" y="57"/>
                      <a:pt x="16" y="57"/>
                      <a:pt x="17" y="57"/>
                    </a:cubicBezTo>
                    <a:cubicBezTo>
                      <a:pt x="17" y="57"/>
                      <a:pt x="17" y="57"/>
                      <a:pt x="17" y="57"/>
                    </a:cubicBezTo>
                    <a:cubicBezTo>
                      <a:pt x="17" y="57"/>
                      <a:pt x="15" y="59"/>
                      <a:pt x="14" y="61"/>
                    </a:cubicBezTo>
                    <a:cubicBezTo>
                      <a:pt x="14" y="62"/>
                      <a:pt x="14" y="63"/>
                      <a:pt x="14" y="63"/>
                    </a:cubicBezTo>
                    <a:cubicBezTo>
                      <a:pt x="14" y="63"/>
                      <a:pt x="15" y="62"/>
                      <a:pt x="16" y="62"/>
                    </a:cubicBezTo>
                    <a:cubicBezTo>
                      <a:pt x="16" y="61"/>
                      <a:pt x="17" y="61"/>
                      <a:pt x="17" y="61"/>
                    </a:cubicBezTo>
                    <a:cubicBezTo>
                      <a:pt x="17" y="61"/>
                      <a:pt x="17" y="60"/>
                      <a:pt x="17" y="60"/>
                    </a:cubicBezTo>
                    <a:cubicBezTo>
                      <a:pt x="18" y="58"/>
                      <a:pt x="19" y="56"/>
                      <a:pt x="20" y="53"/>
                    </a:cubicBezTo>
                    <a:moveTo>
                      <a:pt x="7" y="50"/>
                    </a:moveTo>
                    <a:cubicBezTo>
                      <a:pt x="7" y="51"/>
                      <a:pt x="6" y="51"/>
                      <a:pt x="5" y="52"/>
                    </a:cubicBezTo>
                    <a:cubicBezTo>
                      <a:pt x="5" y="52"/>
                      <a:pt x="4" y="52"/>
                      <a:pt x="4" y="52"/>
                    </a:cubicBezTo>
                    <a:cubicBezTo>
                      <a:pt x="4" y="52"/>
                      <a:pt x="5" y="52"/>
                      <a:pt x="5" y="52"/>
                    </a:cubicBezTo>
                    <a:cubicBezTo>
                      <a:pt x="4" y="53"/>
                      <a:pt x="3" y="54"/>
                      <a:pt x="1" y="55"/>
                    </a:cubicBezTo>
                    <a:cubicBezTo>
                      <a:pt x="1" y="55"/>
                      <a:pt x="1" y="56"/>
                      <a:pt x="2" y="56"/>
                    </a:cubicBezTo>
                    <a:cubicBezTo>
                      <a:pt x="3" y="56"/>
                      <a:pt x="4" y="57"/>
                      <a:pt x="5" y="57"/>
                    </a:cubicBezTo>
                    <a:cubicBezTo>
                      <a:pt x="7" y="57"/>
                      <a:pt x="8" y="56"/>
                      <a:pt x="9" y="56"/>
                    </a:cubicBezTo>
                    <a:cubicBezTo>
                      <a:pt x="9" y="55"/>
                      <a:pt x="9" y="55"/>
                      <a:pt x="9" y="54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7" y="54"/>
                      <a:pt x="7" y="53"/>
                      <a:pt x="7" y="53"/>
                    </a:cubicBezTo>
                    <a:cubicBezTo>
                      <a:pt x="7" y="52"/>
                      <a:pt x="8" y="52"/>
                      <a:pt x="8" y="52"/>
                    </a:cubicBezTo>
                    <a:cubicBezTo>
                      <a:pt x="8" y="51"/>
                      <a:pt x="8" y="51"/>
                      <a:pt x="7" y="50"/>
                    </a:cubicBezTo>
                    <a:moveTo>
                      <a:pt x="26" y="49"/>
                    </a:moveTo>
                    <a:cubicBezTo>
                      <a:pt x="25" y="50"/>
                      <a:pt x="24" y="51"/>
                      <a:pt x="23" y="51"/>
                    </a:cubicBezTo>
                    <a:cubicBezTo>
                      <a:pt x="22" y="53"/>
                      <a:pt x="22" y="54"/>
                      <a:pt x="21" y="56"/>
                    </a:cubicBezTo>
                    <a:cubicBezTo>
                      <a:pt x="22" y="55"/>
                      <a:pt x="23" y="54"/>
                      <a:pt x="24" y="54"/>
                    </a:cubicBezTo>
                    <a:cubicBezTo>
                      <a:pt x="24" y="53"/>
                      <a:pt x="24" y="53"/>
                      <a:pt x="24" y="53"/>
                    </a:cubicBezTo>
                    <a:cubicBezTo>
                      <a:pt x="24" y="52"/>
                      <a:pt x="25" y="51"/>
                      <a:pt x="26" y="49"/>
                    </a:cubicBezTo>
                    <a:moveTo>
                      <a:pt x="13" y="49"/>
                    </a:moveTo>
                    <a:cubicBezTo>
                      <a:pt x="13" y="49"/>
                      <a:pt x="13" y="49"/>
                      <a:pt x="13" y="49"/>
                    </a:cubicBezTo>
                    <a:cubicBezTo>
                      <a:pt x="13" y="49"/>
                      <a:pt x="13" y="49"/>
                      <a:pt x="13" y="49"/>
                    </a:cubicBezTo>
                    <a:cubicBezTo>
                      <a:pt x="13" y="49"/>
                      <a:pt x="13" y="49"/>
                      <a:pt x="13" y="49"/>
                    </a:cubicBezTo>
                    <a:moveTo>
                      <a:pt x="22" y="48"/>
                    </a:moveTo>
                    <a:cubicBezTo>
                      <a:pt x="20" y="50"/>
                      <a:pt x="18" y="52"/>
                      <a:pt x="18" y="52"/>
                    </a:cubicBezTo>
                    <a:cubicBezTo>
                      <a:pt x="18" y="52"/>
                      <a:pt x="18" y="52"/>
                      <a:pt x="19" y="52"/>
                    </a:cubicBezTo>
                    <a:cubicBezTo>
                      <a:pt x="20" y="51"/>
                      <a:pt x="21" y="49"/>
                      <a:pt x="22" y="48"/>
                    </a:cubicBezTo>
                    <a:moveTo>
                      <a:pt x="21" y="47"/>
                    </a:moveTo>
                    <a:cubicBezTo>
                      <a:pt x="19" y="49"/>
                      <a:pt x="17" y="50"/>
                      <a:pt x="15" y="51"/>
                    </a:cubicBezTo>
                    <a:cubicBezTo>
                      <a:pt x="14" y="51"/>
                      <a:pt x="14" y="52"/>
                      <a:pt x="14" y="52"/>
                    </a:cubicBezTo>
                    <a:cubicBezTo>
                      <a:pt x="14" y="52"/>
                      <a:pt x="14" y="52"/>
                      <a:pt x="13" y="52"/>
                    </a:cubicBezTo>
                    <a:cubicBezTo>
                      <a:pt x="12" y="53"/>
                      <a:pt x="11" y="53"/>
                      <a:pt x="11" y="54"/>
                    </a:cubicBezTo>
                    <a:cubicBezTo>
                      <a:pt x="11" y="54"/>
                      <a:pt x="11" y="55"/>
                      <a:pt x="11" y="56"/>
                    </a:cubicBezTo>
                    <a:cubicBezTo>
                      <a:pt x="11" y="56"/>
                      <a:pt x="11" y="56"/>
                      <a:pt x="11" y="55"/>
                    </a:cubicBezTo>
                    <a:cubicBezTo>
                      <a:pt x="11" y="56"/>
                      <a:pt x="11" y="56"/>
                      <a:pt x="11" y="56"/>
                    </a:cubicBezTo>
                    <a:cubicBezTo>
                      <a:pt x="11" y="56"/>
                      <a:pt x="11" y="56"/>
                      <a:pt x="11" y="56"/>
                    </a:cubicBezTo>
                    <a:cubicBezTo>
                      <a:pt x="12" y="57"/>
                      <a:pt x="12" y="57"/>
                      <a:pt x="12" y="58"/>
                    </a:cubicBezTo>
                    <a:cubicBezTo>
                      <a:pt x="12" y="58"/>
                      <a:pt x="12" y="58"/>
                      <a:pt x="12" y="58"/>
                    </a:cubicBezTo>
                    <a:cubicBezTo>
                      <a:pt x="12" y="57"/>
                      <a:pt x="13" y="56"/>
                      <a:pt x="14" y="55"/>
                    </a:cubicBezTo>
                    <a:cubicBezTo>
                      <a:pt x="14" y="55"/>
                      <a:pt x="14" y="55"/>
                      <a:pt x="14" y="54"/>
                    </a:cubicBezTo>
                    <a:cubicBezTo>
                      <a:pt x="16" y="52"/>
                      <a:pt x="18" y="50"/>
                      <a:pt x="21" y="47"/>
                    </a:cubicBezTo>
                    <a:moveTo>
                      <a:pt x="39" y="46"/>
                    </a:moveTo>
                    <a:cubicBezTo>
                      <a:pt x="39" y="46"/>
                      <a:pt x="39" y="46"/>
                      <a:pt x="39" y="46"/>
                    </a:cubicBezTo>
                    <a:cubicBezTo>
                      <a:pt x="39" y="46"/>
                      <a:pt x="38" y="46"/>
                      <a:pt x="38" y="46"/>
                    </a:cubicBezTo>
                    <a:cubicBezTo>
                      <a:pt x="39" y="46"/>
                      <a:pt x="39" y="46"/>
                      <a:pt x="39" y="46"/>
                    </a:cubicBezTo>
                    <a:moveTo>
                      <a:pt x="36" y="45"/>
                    </a:moveTo>
                    <a:cubicBezTo>
                      <a:pt x="36" y="45"/>
                      <a:pt x="36" y="45"/>
                      <a:pt x="36" y="45"/>
                    </a:cubicBezTo>
                    <a:cubicBezTo>
                      <a:pt x="36" y="45"/>
                      <a:pt x="36" y="45"/>
                      <a:pt x="36" y="45"/>
                    </a:cubicBezTo>
                    <a:cubicBezTo>
                      <a:pt x="36" y="45"/>
                      <a:pt x="36" y="45"/>
                      <a:pt x="36" y="45"/>
                    </a:cubicBezTo>
                    <a:moveTo>
                      <a:pt x="42" y="45"/>
                    </a:moveTo>
                    <a:cubicBezTo>
                      <a:pt x="42" y="45"/>
                      <a:pt x="42" y="45"/>
                      <a:pt x="42" y="45"/>
                    </a:cubicBezTo>
                    <a:cubicBezTo>
                      <a:pt x="40" y="46"/>
                      <a:pt x="37" y="48"/>
                      <a:pt x="35" y="49"/>
                    </a:cubicBezTo>
                    <a:cubicBezTo>
                      <a:pt x="33" y="51"/>
                      <a:pt x="32" y="52"/>
                      <a:pt x="30" y="54"/>
                    </a:cubicBezTo>
                    <a:cubicBezTo>
                      <a:pt x="30" y="54"/>
                      <a:pt x="30" y="54"/>
                      <a:pt x="30" y="54"/>
                    </a:cubicBezTo>
                    <a:cubicBezTo>
                      <a:pt x="34" y="51"/>
                      <a:pt x="38" y="48"/>
                      <a:pt x="42" y="45"/>
                    </a:cubicBezTo>
                    <a:moveTo>
                      <a:pt x="29" y="44"/>
                    </a:moveTo>
                    <a:cubicBezTo>
                      <a:pt x="29" y="45"/>
                      <a:pt x="28" y="45"/>
                      <a:pt x="27" y="46"/>
                    </a:cubicBezTo>
                    <a:cubicBezTo>
                      <a:pt x="27" y="46"/>
                      <a:pt x="27" y="46"/>
                      <a:pt x="27" y="46"/>
                    </a:cubicBezTo>
                    <a:cubicBezTo>
                      <a:pt x="27" y="46"/>
                      <a:pt x="26" y="46"/>
                      <a:pt x="26" y="47"/>
                    </a:cubicBezTo>
                    <a:cubicBezTo>
                      <a:pt x="26" y="47"/>
                      <a:pt x="26" y="47"/>
                      <a:pt x="25" y="48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7" y="47"/>
                      <a:pt x="28" y="46"/>
                      <a:pt x="29" y="44"/>
                    </a:cubicBezTo>
                    <a:moveTo>
                      <a:pt x="18" y="42"/>
                    </a:moveTo>
                    <a:cubicBezTo>
                      <a:pt x="17" y="43"/>
                      <a:pt x="16" y="43"/>
                      <a:pt x="16" y="44"/>
                    </a:cubicBezTo>
                    <a:cubicBezTo>
                      <a:pt x="15" y="45"/>
                      <a:pt x="14" y="45"/>
                      <a:pt x="14" y="46"/>
                    </a:cubicBezTo>
                    <a:cubicBezTo>
                      <a:pt x="13" y="46"/>
                      <a:pt x="13" y="47"/>
                      <a:pt x="12" y="47"/>
                    </a:cubicBezTo>
                    <a:cubicBezTo>
                      <a:pt x="13" y="47"/>
                      <a:pt x="13" y="47"/>
                      <a:pt x="13" y="46"/>
                    </a:cubicBezTo>
                    <a:cubicBezTo>
                      <a:pt x="14" y="46"/>
                      <a:pt x="15" y="45"/>
                      <a:pt x="15" y="45"/>
                    </a:cubicBezTo>
                    <a:cubicBezTo>
                      <a:pt x="16" y="44"/>
                      <a:pt x="17" y="43"/>
                      <a:pt x="18" y="42"/>
                    </a:cubicBezTo>
                    <a:moveTo>
                      <a:pt x="91" y="41"/>
                    </a:moveTo>
                    <a:cubicBezTo>
                      <a:pt x="90" y="42"/>
                      <a:pt x="89" y="42"/>
                      <a:pt x="88" y="43"/>
                    </a:cubicBezTo>
                    <a:cubicBezTo>
                      <a:pt x="88" y="43"/>
                      <a:pt x="88" y="43"/>
                      <a:pt x="87" y="44"/>
                    </a:cubicBezTo>
                    <a:cubicBezTo>
                      <a:pt x="89" y="43"/>
                      <a:pt x="90" y="42"/>
                      <a:pt x="91" y="42"/>
                    </a:cubicBezTo>
                    <a:cubicBezTo>
                      <a:pt x="91" y="41"/>
                      <a:pt x="91" y="41"/>
                      <a:pt x="91" y="41"/>
                    </a:cubicBezTo>
                    <a:moveTo>
                      <a:pt x="42" y="41"/>
                    </a:moveTo>
                    <a:cubicBezTo>
                      <a:pt x="41" y="42"/>
                      <a:pt x="40" y="43"/>
                      <a:pt x="38" y="43"/>
                    </a:cubicBezTo>
                    <a:cubicBezTo>
                      <a:pt x="39" y="43"/>
                      <a:pt x="40" y="42"/>
                      <a:pt x="42" y="42"/>
                    </a:cubicBezTo>
                    <a:cubicBezTo>
                      <a:pt x="42" y="41"/>
                      <a:pt x="42" y="41"/>
                      <a:pt x="42" y="41"/>
                    </a:cubicBezTo>
                    <a:moveTo>
                      <a:pt x="32" y="40"/>
                    </a:moveTo>
                    <a:cubicBezTo>
                      <a:pt x="30" y="42"/>
                      <a:pt x="28" y="44"/>
                      <a:pt x="27" y="46"/>
                    </a:cubicBezTo>
                    <a:cubicBezTo>
                      <a:pt x="27" y="46"/>
                      <a:pt x="27" y="45"/>
                      <a:pt x="28" y="45"/>
                    </a:cubicBezTo>
                    <a:cubicBezTo>
                      <a:pt x="28" y="45"/>
                      <a:pt x="28" y="45"/>
                      <a:pt x="28" y="45"/>
                    </a:cubicBezTo>
                    <a:cubicBezTo>
                      <a:pt x="29" y="43"/>
                      <a:pt x="30" y="42"/>
                      <a:pt x="32" y="40"/>
                    </a:cubicBezTo>
                    <a:moveTo>
                      <a:pt x="11" y="39"/>
                    </a:moveTo>
                    <a:cubicBezTo>
                      <a:pt x="11" y="39"/>
                      <a:pt x="10" y="39"/>
                      <a:pt x="10" y="39"/>
                    </a:cubicBezTo>
                    <a:cubicBezTo>
                      <a:pt x="7" y="40"/>
                      <a:pt x="4" y="42"/>
                      <a:pt x="3" y="45"/>
                    </a:cubicBezTo>
                    <a:cubicBezTo>
                      <a:pt x="3" y="46"/>
                      <a:pt x="3" y="46"/>
                      <a:pt x="3" y="46"/>
                    </a:cubicBezTo>
                    <a:cubicBezTo>
                      <a:pt x="2" y="47"/>
                      <a:pt x="1" y="49"/>
                      <a:pt x="0" y="51"/>
                    </a:cubicBezTo>
                    <a:cubicBezTo>
                      <a:pt x="0" y="51"/>
                      <a:pt x="0" y="52"/>
                      <a:pt x="1" y="52"/>
                    </a:cubicBezTo>
                    <a:cubicBezTo>
                      <a:pt x="2" y="52"/>
                      <a:pt x="3" y="52"/>
                      <a:pt x="4" y="52"/>
                    </a:cubicBezTo>
                    <a:cubicBezTo>
                      <a:pt x="4" y="52"/>
                      <a:pt x="4" y="52"/>
                      <a:pt x="4" y="52"/>
                    </a:cubicBezTo>
                    <a:cubicBezTo>
                      <a:pt x="3" y="52"/>
                      <a:pt x="2" y="50"/>
                      <a:pt x="3" y="49"/>
                    </a:cubicBezTo>
                    <a:cubicBezTo>
                      <a:pt x="3" y="48"/>
                      <a:pt x="4" y="48"/>
                      <a:pt x="4" y="47"/>
                    </a:cubicBezTo>
                    <a:cubicBezTo>
                      <a:pt x="5" y="47"/>
                      <a:pt x="7" y="46"/>
                      <a:pt x="8" y="46"/>
                    </a:cubicBezTo>
                    <a:cubicBezTo>
                      <a:pt x="9" y="45"/>
                      <a:pt x="11" y="44"/>
                      <a:pt x="12" y="42"/>
                    </a:cubicBezTo>
                    <a:cubicBezTo>
                      <a:pt x="10" y="43"/>
                      <a:pt x="9" y="44"/>
                      <a:pt x="8" y="44"/>
                    </a:cubicBezTo>
                    <a:cubicBezTo>
                      <a:pt x="7" y="44"/>
                      <a:pt x="7" y="44"/>
                      <a:pt x="7" y="44"/>
                    </a:cubicBezTo>
                    <a:cubicBezTo>
                      <a:pt x="6" y="44"/>
                      <a:pt x="6" y="43"/>
                      <a:pt x="7" y="43"/>
                    </a:cubicBezTo>
                    <a:cubicBezTo>
                      <a:pt x="8" y="42"/>
                      <a:pt x="10" y="40"/>
                      <a:pt x="11" y="39"/>
                    </a:cubicBezTo>
                    <a:cubicBezTo>
                      <a:pt x="11" y="39"/>
                      <a:pt x="11" y="39"/>
                      <a:pt x="11" y="39"/>
                    </a:cubicBezTo>
                    <a:moveTo>
                      <a:pt x="62" y="38"/>
                    </a:moveTo>
                    <a:cubicBezTo>
                      <a:pt x="59" y="40"/>
                      <a:pt x="56" y="41"/>
                      <a:pt x="53" y="43"/>
                    </a:cubicBezTo>
                    <a:cubicBezTo>
                      <a:pt x="53" y="43"/>
                      <a:pt x="52" y="43"/>
                      <a:pt x="52" y="43"/>
                    </a:cubicBezTo>
                    <a:cubicBezTo>
                      <a:pt x="49" y="45"/>
                      <a:pt x="47" y="46"/>
                      <a:pt x="44" y="48"/>
                    </a:cubicBezTo>
                    <a:cubicBezTo>
                      <a:pt x="40" y="51"/>
                      <a:pt x="36" y="54"/>
                      <a:pt x="31" y="57"/>
                    </a:cubicBezTo>
                    <a:cubicBezTo>
                      <a:pt x="30" y="57"/>
                      <a:pt x="28" y="58"/>
                      <a:pt x="27" y="59"/>
                    </a:cubicBezTo>
                    <a:cubicBezTo>
                      <a:pt x="27" y="59"/>
                      <a:pt x="26" y="59"/>
                      <a:pt x="26" y="59"/>
                    </a:cubicBezTo>
                    <a:cubicBezTo>
                      <a:pt x="26" y="60"/>
                      <a:pt x="26" y="60"/>
                      <a:pt x="26" y="60"/>
                    </a:cubicBezTo>
                    <a:cubicBezTo>
                      <a:pt x="33" y="56"/>
                      <a:pt x="39" y="52"/>
                      <a:pt x="45" y="49"/>
                    </a:cubicBezTo>
                    <a:cubicBezTo>
                      <a:pt x="42" y="51"/>
                      <a:pt x="39" y="53"/>
                      <a:pt x="35" y="55"/>
                    </a:cubicBezTo>
                    <a:cubicBezTo>
                      <a:pt x="41" y="52"/>
                      <a:pt x="46" y="49"/>
                      <a:pt x="52" y="46"/>
                    </a:cubicBezTo>
                    <a:cubicBezTo>
                      <a:pt x="53" y="45"/>
                      <a:pt x="54" y="45"/>
                      <a:pt x="55" y="44"/>
                    </a:cubicBezTo>
                    <a:cubicBezTo>
                      <a:pt x="57" y="43"/>
                      <a:pt x="59" y="41"/>
                      <a:pt x="61" y="39"/>
                    </a:cubicBezTo>
                    <a:cubicBezTo>
                      <a:pt x="61" y="39"/>
                      <a:pt x="61" y="39"/>
                      <a:pt x="62" y="38"/>
                    </a:cubicBezTo>
                    <a:moveTo>
                      <a:pt x="40" y="35"/>
                    </a:moveTo>
                    <a:cubicBezTo>
                      <a:pt x="39" y="35"/>
                      <a:pt x="39" y="35"/>
                      <a:pt x="39" y="35"/>
                    </a:cubicBezTo>
                    <a:cubicBezTo>
                      <a:pt x="39" y="35"/>
                      <a:pt x="39" y="35"/>
                      <a:pt x="40" y="35"/>
                    </a:cubicBezTo>
                    <a:moveTo>
                      <a:pt x="46" y="32"/>
                    </a:moveTo>
                    <a:cubicBezTo>
                      <a:pt x="44" y="34"/>
                      <a:pt x="42" y="35"/>
                      <a:pt x="40" y="36"/>
                    </a:cubicBezTo>
                    <a:cubicBezTo>
                      <a:pt x="39" y="37"/>
                      <a:pt x="37" y="38"/>
                      <a:pt x="35" y="40"/>
                    </a:cubicBezTo>
                    <a:cubicBezTo>
                      <a:pt x="32" y="44"/>
                      <a:pt x="29" y="48"/>
                      <a:pt x="26" y="53"/>
                    </a:cubicBezTo>
                    <a:cubicBezTo>
                      <a:pt x="27" y="52"/>
                      <a:pt x="27" y="52"/>
                      <a:pt x="28" y="52"/>
                    </a:cubicBezTo>
                    <a:cubicBezTo>
                      <a:pt x="27" y="52"/>
                      <a:pt x="26" y="53"/>
                      <a:pt x="25" y="55"/>
                    </a:cubicBezTo>
                    <a:cubicBezTo>
                      <a:pt x="24" y="55"/>
                      <a:pt x="25" y="56"/>
                      <a:pt x="25" y="56"/>
                    </a:cubicBezTo>
                    <a:cubicBezTo>
                      <a:pt x="28" y="53"/>
                      <a:pt x="31" y="50"/>
                      <a:pt x="34" y="48"/>
                    </a:cubicBezTo>
                    <a:cubicBezTo>
                      <a:pt x="33" y="48"/>
                      <a:pt x="33" y="48"/>
                      <a:pt x="32" y="48"/>
                    </a:cubicBezTo>
                    <a:cubicBezTo>
                      <a:pt x="32" y="48"/>
                      <a:pt x="32" y="48"/>
                      <a:pt x="32" y="48"/>
                    </a:cubicBezTo>
                    <a:cubicBezTo>
                      <a:pt x="31" y="48"/>
                      <a:pt x="31" y="47"/>
                      <a:pt x="31" y="46"/>
                    </a:cubicBezTo>
                    <a:cubicBezTo>
                      <a:pt x="36" y="42"/>
                      <a:pt x="41" y="37"/>
                      <a:pt x="46" y="32"/>
                    </a:cubicBezTo>
                    <a:moveTo>
                      <a:pt x="27" y="32"/>
                    </a:moveTo>
                    <a:cubicBezTo>
                      <a:pt x="26" y="33"/>
                      <a:pt x="26" y="33"/>
                      <a:pt x="25" y="33"/>
                    </a:cubicBezTo>
                    <a:cubicBezTo>
                      <a:pt x="25" y="33"/>
                      <a:pt x="25" y="34"/>
                      <a:pt x="25" y="34"/>
                    </a:cubicBezTo>
                    <a:cubicBezTo>
                      <a:pt x="25" y="34"/>
                      <a:pt x="24" y="34"/>
                      <a:pt x="24" y="33"/>
                    </a:cubicBezTo>
                    <a:cubicBezTo>
                      <a:pt x="24" y="34"/>
                      <a:pt x="24" y="34"/>
                      <a:pt x="24" y="34"/>
                    </a:cubicBezTo>
                    <a:cubicBezTo>
                      <a:pt x="24" y="34"/>
                      <a:pt x="23" y="35"/>
                      <a:pt x="23" y="36"/>
                    </a:cubicBezTo>
                    <a:cubicBezTo>
                      <a:pt x="24" y="35"/>
                      <a:pt x="26" y="33"/>
                      <a:pt x="27" y="32"/>
                    </a:cubicBezTo>
                    <a:moveTo>
                      <a:pt x="64" y="30"/>
                    </a:moveTo>
                    <a:cubicBezTo>
                      <a:pt x="64" y="30"/>
                      <a:pt x="64" y="30"/>
                      <a:pt x="64" y="30"/>
                    </a:cubicBezTo>
                    <a:cubicBezTo>
                      <a:pt x="63" y="31"/>
                      <a:pt x="61" y="32"/>
                      <a:pt x="60" y="33"/>
                    </a:cubicBezTo>
                    <a:cubicBezTo>
                      <a:pt x="61" y="33"/>
                      <a:pt x="61" y="32"/>
                      <a:pt x="62" y="32"/>
                    </a:cubicBezTo>
                    <a:cubicBezTo>
                      <a:pt x="63" y="31"/>
                      <a:pt x="63" y="30"/>
                      <a:pt x="64" y="30"/>
                    </a:cubicBezTo>
                    <a:moveTo>
                      <a:pt x="36" y="26"/>
                    </a:moveTo>
                    <a:cubicBezTo>
                      <a:pt x="35" y="26"/>
                      <a:pt x="34" y="27"/>
                      <a:pt x="33" y="27"/>
                    </a:cubicBezTo>
                    <a:cubicBezTo>
                      <a:pt x="33" y="27"/>
                      <a:pt x="33" y="27"/>
                      <a:pt x="33" y="27"/>
                    </a:cubicBezTo>
                    <a:cubicBezTo>
                      <a:pt x="32" y="28"/>
                      <a:pt x="31" y="29"/>
                      <a:pt x="30" y="30"/>
                    </a:cubicBezTo>
                    <a:cubicBezTo>
                      <a:pt x="30" y="30"/>
                      <a:pt x="29" y="31"/>
                      <a:pt x="29" y="31"/>
                    </a:cubicBezTo>
                    <a:cubicBezTo>
                      <a:pt x="28" y="32"/>
                      <a:pt x="28" y="33"/>
                      <a:pt x="27" y="34"/>
                    </a:cubicBezTo>
                    <a:cubicBezTo>
                      <a:pt x="25" y="35"/>
                      <a:pt x="23" y="36"/>
                      <a:pt x="21" y="38"/>
                    </a:cubicBezTo>
                    <a:cubicBezTo>
                      <a:pt x="21" y="38"/>
                      <a:pt x="21" y="39"/>
                      <a:pt x="20" y="39"/>
                    </a:cubicBezTo>
                    <a:cubicBezTo>
                      <a:pt x="20" y="39"/>
                      <a:pt x="20" y="39"/>
                      <a:pt x="20" y="39"/>
                    </a:cubicBezTo>
                    <a:cubicBezTo>
                      <a:pt x="21" y="39"/>
                      <a:pt x="21" y="39"/>
                      <a:pt x="21" y="40"/>
                    </a:cubicBezTo>
                    <a:cubicBezTo>
                      <a:pt x="23" y="38"/>
                      <a:pt x="25" y="37"/>
                      <a:pt x="27" y="35"/>
                    </a:cubicBezTo>
                    <a:cubicBezTo>
                      <a:pt x="27" y="35"/>
                      <a:pt x="27" y="35"/>
                      <a:pt x="27" y="35"/>
                    </a:cubicBezTo>
                    <a:cubicBezTo>
                      <a:pt x="28" y="35"/>
                      <a:pt x="28" y="36"/>
                      <a:pt x="28" y="37"/>
                    </a:cubicBezTo>
                    <a:cubicBezTo>
                      <a:pt x="26" y="39"/>
                      <a:pt x="23" y="41"/>
                      <a:pt x="21" y="43"/>
                    </a:cubicBezTo>
                    <a:cubicBezTo>
                      <a:pt x="20" y="44"/>
                      <a:pt x="20" y="44"/>
                      <a:pt x="19" y="45"/>
                    </a:cubicBezTo>
                    <a:cubicBezTo>
                      <a:pt x="19" y="45"/>
                      <a:pt x="17" y="46"/>
                      <a:pt x="16" y="47"/>
                    </a:cubicBezTo>
                    <a:cubicBezTo>
                      <a:pt x="18" y="46"/>
                      <a:pt x="20" y="45"/>
                      <a:pt x="23" y="44"/>
                    </a:cubicBezTo>
                    <a:cubicBezTo>
                      <a:pt x="24" y="42"/>
                      <a:pt x="25" y="41"/>
                      <a:pt x="27" y="39"/>
                    </a:cubicBezTo>
                    <a:cubicBezTo>
                      <a:pt x="27" y="39"/>
                      <a:pt x="27" y="39"/>
                      <a:pt x="27" y="39"/>
                    </a:cubicBezTo>
                    <a:cubicBezTo>
                      <a:pt x="27" y="39"/>
                      <a:pt x="27" y="39"/>
                      <a:pt x="27" y="39"/>
                    </a:cubicBezTo>
                    <a:cubicBezTo>
                      <a:pt x="27" y="39"/>
                      <a:pt x="27" y="38"/>
                      <a:pt x="28" y="38"/>
                    </a:cubicBezTo>
                    <a:cubicBezTo>
                      <a:pt x="28" y="37"/>
                      <a:pt x="29" y="37"/>
                      <a:pt x="30" y="36"/>
                    </a:cubicBezTo>
                    <a:cubicBezTo>
                      <a:pt x="30" y="35"/>
                      <a:pt x="31" y="35"/>
                      <a:pt x="31" y="35"/>
                    </a:cubicBezTo>
                    <a:cubicBezTo>
                      <a:pt x="32" y="32"/>
                      <a:pt x="34" y="29"/>
                      <a:pt x="35" y="27"/>
                    </a:cubicBezTo>
                    <a:cubicBezTo>
                      <a:pt x="35" y="27"/>
                      <a:pt x="35" y="27"/>
                      <a:pt x="35" y="27"/>
                    </a:cubicBezTo>
                    <a:cubicBezTo>
                      <a:pt x="35" y="27"/>
                      <a:pt x="36" y="27"/>
                      <a:pt x="36" y="26"/>
                    </a:cubicBezTo>
                    <a:cubicBezTo>
                      <a:pt x="36" y="26"/>
                      <a:pt x="36" y="26"/>
                      <a:pt x="36" y="26"/>
                    </a:cubicBezTo>
                    <a:moveTo>
                      <a:pt x="32" y="26"/>
                    </a:moveTo>
                    <a:cubicBezTo>
                      <a:pt x="31" y="26"/>
                      <a:pt x="30" y="27"/>
                      <a:pt x="29" y="27"/>
                    </a:cubicBezTo>
                    <a:cubicBezTo>
                      <a:pt x="28" y="28"/>
                      <a:pt x="28" y="30"/>
                      <a:pt x="27" y="31"/>
                    </a:cubicBezTo>
                    <a:cubicBezTo>
                      <a:pt x="28" y="29"/>
                      <a:pt x="30" y="27"/>
                      <a:pt x="32" y="26"/>
                    </a:cubicBezTo>
                    <a:moveTo>
                      <a:pt x="70" y="23"/>
                    </a:moveTo>
                    <a:cubicBezTo>
                      <a:pt x="69" y="23"/>
                      <a:pt x="69" y="24"/>
                      <a:pt x="68" y="24"/>
                    </a:cubicBezTo>
                    <a:cubicBezTo>
                      <a:pt x="66" y="24"/>
                      <a:pt x="64" y="24"/>
                      <a:pt x="61" y="24"/>
                    </a:cubicBezTo>
                    <a:cubicBezTo>
                      <a:pt x="59" y="25"/>
                      <a:pt x="57" y="27"/>
                      <a:pt x="55" y="28"/>
                    </a:cubicBezTo>
                    <a:cubicBezTo>
                      <a:pt x="55" y="28"/>
                      <a:pt x="54" y="29"/>
                      <a:pt x="54" y="29"/>
                    </a:cubicBezTo>
                    <a:cubicBezTo>
                      <a:pt x="50" y="32"/>
                      <a:pt x="47" y="36"/>
                      <a:pt x="43" y="39"/>
                    </a:cubicBezTo>
                    <a:cubicBezTo>
                      <a:pt x="43" y="39"/>
                      <a:pt x="44" y="39"/>
                      <a:pt x="44" y="38"/>
                    </a:cubicBezTo>
                    <a:cubicBezTo>
                      <a:pt x="47" y="37"/>
                      <a:pt x="49" y="36"/>
                      <a:pt x="52" y="34"/>
                    </a:cubicBezTo>
                    <a:cubicBezTo>
                      <a:pt x="52" y="34"/>
                      <a:pt x="52" y="34"/>
                      <a:pt x="53" y="34"/>
                    </a:cubicBezTo>
                    <a:cubicBezTo>
                      <a:pt x="57" y="30"/>
                      <a:pt x="62" y="27"/>
                      <a:pt x="67" y="25"/>
                    </a:cubicBezTo>
                    <a:cubicBezTo>
                      <a:pt x="68" y="24"/>
                      <a:pt x="69" y="24"/>
                      <a:pt x="69" y="24"/>
                    </a:cubicBezTo>
                    <a:cubicBezTo>
                      <a:pt x="69" y="24"/>
                      <a:pt x="69" y="24"/>
                      <a:pt x="70" y="24"/>
                    </a:cubicBezTo>
                    <a:cubicBezTo>
                      <a:pt x="70" y="24"/>
                      <a:pt x="70" y="24"/>
                      <a:pt x="70" y="24"/>
                    </a:cubicBezTo>
                    <a:cubicBezTo>
                      <a:pt x="70" y="23"/>
                      <a:pt x="70" y="23"/>
                      <a:pt x="70" y="23"/>
                    </a:cubicBezTo>
                    <a:moveTo>
                      <a:pt x="43" y="23"/>
                    </a:moveTo>
                    <a:cubicBezTo>
                      <a:pt x="42" y="24"/>
                      <a:pt x="41" y="25"/>
                      <a:pt x="40" y="25"/>
                    </a:cubicBezTo>
                    <a:cubicBezTo>
                      <a:pt x="40" y="27"/>
                      <a:pt x="38" y="29"/>
                      <a:pt x="37" y="30"/>
                    </a:cubicBezTo>
                    <a:cubicBezTo>
                      <a:pt x="37" y="31"/>
                      <a:pt x="35" y="33"/>
                      <a:pt x="34" y="34"/>
                    </a:cubicBezTo>
                    <a:cubicBezTo>
                      <a:pt x="34" y="34"/>
                      <a:pt x="34" y="34"/>
                      <a:pt x="35" y="34"/>
                    </a:cubicBezTo>
                    <a:cubicBezTo>
                      <a:pt x="33" y="36"/>
                      <a:pt x="31" y="38"/>
                      <a:pt x="30" y="40"/>
                    </a:cubicBezTo>
                    <a:cubicBezTo>
                      <a:pt x="29" y="40"/>
                      <a:pt x="29" y="40"/>
                      <a:pt x="29" y="41"/>
                    </a:cubicBezTo>
                    <a:cubicBezTo>
                      <a:pt x="31" y="38"/>
                      <a:pt x="34" y="35"/>
                      <a:pt x="37" y="33"/>
                    </a:cubicBezTo>
                    <a:cubicBezTo>
                      <a:pt x="39" y="29"/>
                      <a:pt x="41" y="26"/>
                      <a:pt x="43" y="23"/>
                    </a:cubicBezTo>
                    <a:moveTo>
                      <a:pt x="28" y="22"/>
                    </a:moveTo>
                    <a:cubicBezTo>
                      <a:pt x="27" y="23"/>
                      <a:pt x="26" y="25"/>
                      <a:pt x="24" y="26"/>
                    </a:cubicBezTo>
                    <a:cubicBezTo>
                      <a:pt x="21" y="30"/>
                      <a:pt x="18" y="36"/>
                      <a:pt x="14" y="39"/>
                    </a:cubicBezTo>
                    <a:cubicBezTo>
                      <a:pt x="13" y="40"/>
                      <a:pt x="13" y="40"/>
                      <a:pt x="12" y="41"/>
                    </a:cubicBezTo>
                    <a:cubicBezTo>
                      <a:pt x="13" y="41"/>
                      <a:pt x="14" y="40"/>
                      <a:pt x="15" y="40"/>
                    </a:cubicBezTo>
                    <a:cubicBezTo>
                      <a:pt x="23" y="33"/>
                      <a:pt x="23" y="28"/>
                      <a:pt x="28" y="22"/>
                    </a:cubicBezTo>
                    <a:moveTo>
                      <a:pt x="35" y="20"/>
                    </a:moveTo>
                    <a:cubicBezTo>
                      <a:pt x="35" y="20"/>
                      <a:pt x="35" y="20"/>
                      <a:pt x="35" y="20"/>
                    </a:cubicBezTo>
                    <a:cubicBezTo>
                      <a:pt x="35" y="20"/>
                      <a:pt x="35" y="21"/>
                      <a:pt x="35" y="21"/>
                    </a:cubicBezTo>
                    <a:cubicBezTo>
                      <a:pt x="34" y="22"/>
                      <a:pt x="33" y="24"/>
                      <a:pt x="32" y="25"/>
                    </a:cubicBezTo>
                    <a:cubicBezTo>
                      <a:pt x="33" y="24"/>
                      <a:pt x="35" y="23"/>
                      <a:pt x="36" y="22"/>
                    </a:cubicBezTo>
                    <a:cubicBezTo>
                      <a:pt x="36" y="22"/>
                      <a:pt x="36" y="22"/>
                      <a:pt x="36" y="22"/>
                    </a:cubicBezTo>
                    <a:cubicBezTo>
                      <a:pt x="36" y="22"/>
                      <a:pt x="36" y="22"/>
                      <a:pt x="36" y="22"/>
                    </a:cubicBezTo>
                    <a:cubicBezTo>
                      <a:pt x="35" y="22"/>
                      <a:pt x="35" y="22"/>
                      <a:pt x="35" y="21"/>
                    </a:cubicBezTo>
                    <a:cubicBezTo>
                      <a:pt x="35" y="21"/>
                      <a:pt x="35" y="20"/>
                      <a:pt x="35" y="20"/>
                    </a:cubicBezTo>
                    <a:moveTo>
                      <a:pt x="73" y="19"/>
                    </a:moveTo>
                    <a:cubicBezTo>
                      <a:pt x="73" y="19"/>
                      <a:pt x="72" y="19"/>
                      <a:pt x="72" y="19"/>
                    </a:cubicBezTo>
                    <a:cubicBezTo>
                      <a:pt x="72" y="19"/>
                      <a:pt x="71" y="20"/>
                      <a:pt x="71" y="20"/>
                    </a:cubicBezTo>
                    <a:cubicBezTo>
                      <a:pt x="71" y="20"/>
                      <a:pt x="71" y="20"/>
                      <a:pt x="71" y="20"/>
                    </a:cubicBezTo>
                    <a:cubicBezTo>
                      <a:pt x="71" y="20"/>
                      <a:pt x="70" y="20"/>
                      <a:pt x="70" y="20"/>
                    </a:cubicBezTo>
                    <a:cubicBezTo>
                      <a:pt x="69" y="20"/>
                      <a:pt x="67" y="21"/>
                      <a:pt x="65" y="22"/>
                    </a:cubicBezTo>
                    <a:cubicBezTo>
                      <a:pt x="68" y="22"/>
                      <a:pt x="72" y="21"/>
                      <a:pt x="75" y="21"/>
                    </a:cubicBezTo>
                    <a:cubicBezTo>
                      <a:pt x="75" y="20"/>
                      <a:pt x="76" y="20"/>
                      <a:pt x="76" y="20"/>
                    </a:cubicBezTo>
                    <a:cubicBezTo>
                      <a:pt x="75" y="20"/>
                      <a:pt x="74" y="19"/>
                      <a:pt x="73" y="19"/>
                    </a:cubicBezTo>
                    <a:moveTo>
                      <a:pt x="39" y="17"/>
                    </a:moveTo>
                    <a:cubicBezTo>
                      <a:pt x="39" y="19"/>
                      <a:pt x="38" y="20"/>
                      <a:pt x="37" y="21"/>
                    </a:cubicBezTo>
                    <a:cubicBezTo>
                      <a:pt x="38" y="20"/>
                      <a:pt x="38" y="20"/>
                      <a:pt x="39" y="20"/>
                    </a:cubicBezTo>
                    <a:cubicBezTo>
                      <a:pt x="40" y="19"/>
                      <a:pt x="40" y="19"/>
                      <a:pt x="41" y="18"/>
                    </a:cubicBezTo>
                    <a:cubicBezTo>
                      <a:pt x="41" y="18"/>
                      <a:pt x="41" y="18"/>
                      <a:pt x="41" y="18"/>
                    </a:cubicBezTo>
                    <a:cubicBezTo>
                      <a:pt x="41" y="18"/>
                      <a:pt x="40" y="18"/>
                      <a:pt x="40" y="18"/>
                    </a:cubicBezTo>
                    <a:cubicBezTo>
                      <a:pt x="40" y="18"/>
                      <a:pt x="39" y="18"/>
                      <a:pt x="39" y="17"/>
                    </a:cubicBezTo>
                    <a:moveTo>
                      <a:pt x="62" y="17"/>
                    </a:moveTo>
                    <a:cubicBezTo>
                      <a:pt x="61" y="17"/>
                      <a:pt x="61" y="18"/>
                      <a:pt x="60" y="18"/>
                    </a:cubicBezTo>
                    <a:cubicBezTo>
                      <a:pt x="57" y="19"/>
                      <a:pt x="53" y="20"/>
                      <a:pt x="50" y="21"/>
                    </a:cubicBezTo>
                    <a:cubicBezTo>
                      <a:pt x="48" y="23"/>
                      <a:pt x="46" y="24"/>
                      <a:pt x="44" y="26"/>
                    </a:cubicBezTo>
                    <a:cubicBezTo>
                      <a:pt x="45" y="24"/>
                      <a:pt x="47" y="23"/>
                      <a:pt x="48" y="22"/>
                    </a:cubicBezTo>
                    <a:cubicBezTo>
                      <a:pt x="48" y="22"/>
                      <a:pt x="47" y="22"/>
                      <a:pt x="46" y="22"/>
                    </a:cubicBezTo>
                    <a:cubicBezTo>
                      <a:pt x="45" y="25"/>
                      <a:pt x="42" y="28"/>
                      <a:pt x="42" y="28"/>
                    </a:cubicBezTo>
                    <a:cubicBezTo>
                      <a:pt x="41" y="29"/>
                      <a:pt x="41" y="30"/>
                      <a:pt x="40" y="32"/>
                    </a:cubicBezTo>
                    <a:cubicBezTo>
                      <a:pt x="40" y="32"/>
                      <a:pt x="40" y="32"/>
                      <a:pt x="40" y="32"/>
                    </a:cubicBezTo>
                    <a:cubicBezTo>
                      <a:pt x="41" y="31"/>
                      <a:pt x="43" y="30"/>
                      <a:pt x="44" y="29"/>
                    </a:cubicBezTo>
                    <a:cubicBezTo>
                      <a:pt x="46" y="28"/>
                      <a:pt x="47" y="27"/>
                      <a:pt x="48" y="26"/>
                    </a:cubicBezTo>
                    <a:cubicBezTo>
                      <a:pt x="47" y="27"/>
                      <a:pt x="47" y="28"/>
                      <a:pt x="46" y="29"/>
                    </a:cubicBezTo>
                    <a:cubicBezTo>
                      <a:pt x="48" y="28"/>
                      <a:pt x="50" y="27"/>
                      <a:pt x="52" y="26"/>
                    </a:cubicBezTo>
                    <a:cubicBezTo>
                      <a:pt x="53" y="25"/>
                      <a:pt x="54" y="24"/>
                      <a:pt x="55" y="23"/>
                    </a:cubicBezTo>
                    <a:cubicBezTo>
                      <a:pt x="56" y="22"/>
                      <a:pt x="58" y="20"/>
                      <a:pt x="61" y="18"/>
                    </a:cubicBezTo>
                    <a:cubicBezTo>
                      <a:pt x="61" y="18"/>
                      <a:pt x="61" y="18"/>
                      <a:pt x="62" y="17"/>
                    </a:cubicBezTo>
                    <a:moveTo>
                      <a:pt x="64" y="17"/>
                    </a:moveTo>
                    <a:cubicBezTo>
                      <a:pt x="60" y="20"/>
                      <a:pt x="56" y="22"/>
                      <a:pt x="53" y="25"/>
                    </a:cubicBezTo>
                    <a:cubicBezTo>
                      <a:pt x="53" y="25"/>
                      <a:pt x="53" y="25"/>
                      <a:pt x="53" y="25"/>
                    </a:cubicBezTo>
                    <a:cubicBezTo>
                      <a:pt x="53" y="25"/>
                      <a:pt x="54" y="25"/>
                      <a:pt x="54" y="24"/>
                    </a:cubicBezTo>
                    <a:cubicBezTo>
                      <a:pt x="57" y="23"/>
                      <a:pt x="66" y="17"/>
                      <a:pt x="64" y="17"/>
                    </a:cubicBezTo>
                    <a:moveTo>
                      <a:pt x="43" y="17"/>
                    </a:moveTo>
                    <a:cubicBezTo>
                      <a:pt x="43" y="17"/>
                      <a:pt x="42" y="17"/>
                      <a:pt x="42" y="17"/>
                    </a:cubicBezTo>
                    <a:cubicBezTo>
                      <a:pt x="42" y="17"/>
                      <a:pt x="42" y="18"/>
                      <a:pt x="42" y="18"/>
                    </a:cubicBezTo>
                    <a:cubicBezTo>
                      <a:pt x="43" y="17"/>
                      <a:pt x="43" y="17"/>
                      <a:pt x="43" y="17"/>
                    </a:cubicBezTo>
                    <a:moveTo>
                      <a:pt x="79" y="17"/>
                    </a:moveTo>
                    <a:cubicBezTo>
                      <a:pt x="79" y="17"/>
                      <a:pt x="79" y="17"/>
                      <a:pt x="79" y="17"/>
                    </a:cubicBezTo>
                    <a:cubicBezTo>
                      <a:pt x="78" y="17"/>
                      <a:pt x="77" y="17"/>
                      <a:pt x="75" y="18"/>
                    </a:cubicBezTo>
                    <a:cubicBezTo>
                      <a:pt x="77" y="18"/>
                      <a:pt x="78" y="18"/>
                      <a:pt x="78" y="19"/>
                    </a:cubicBezTo>
                    <a:cubicBezTo>
                      <a:pt x="79" y="19"/>
                      <a:pt x="79" y="18"/>
                      <a:pt x="80" y="18"/>
                    </a:cubicBezTo>
                    <a:cubicBezTo>
                      <a:pt x="80" y="18"/>
                      <a:pt x="80" y="17"/>
                      <a:pt x="80" y="17"/>
                    </a:cubicBezTo>
                    <a:cubicBezTo>
                      <a:pt x="80" y="17"/>
                      <a:pt x="80" y="17"/>
                      <a:pt x="79" y="17"/>
                    </a:cubicBezTo>
                    <a:cubicBezTo>
                      <a:pt x="79" y="17"/>
                      <a:pt x="79" y="17"/>
                      <a:pt x="79" y="17"/>
                    </a:cubicBezTo>
                    <a:moveTo>
                      <a:pt x="41" y="16"/>
                    </a:moveTo>
                    <a:cubicBezTo>
                      <a:pt x="40" y="16"/>
                      <a:pt x="40" y="16"/>
                      <a:pt x="40" y="16"/>
                    </a:cubicBezTo>
                    <a:cubicBezTo>
                      <a:pt x="40" y="16"/>
                      <a:pt x="40" y="16"/>
                      <a:pt x="40" y="17"/>
                    </a:cubicBezTo>
                    <a:cubicBezTo>
                      <a:pt x="40" y="16"/>
                      <a:pt x="40" y="16"/>
                      <a:pt x="41" y="16"/>
                    </a:cubicBezTo>
                    <a:moveTo>
                      <a:pt x="71" y="13"/>
                    </a:moveTo>
                    <a:cubicBezTo>
                      <a:pt x="70" y="13"/>
                      <a:pt x="70" y="14"/>
                      <a:pt x="69" y="14"/>
                    </a:cubicBezTo>
                    <a:cubicBezTo>
                      <a:pt x="69" y="14"/>
                      <a:pt x="69" y="14"/>
                      <a:pt x="69" y="15"/>
                    </a:cubicBezTo>
                    <a:cubicBezTo>
                      <a:pt x="70" y="14"/>
                      <a:pt x="70" y="14"/>
                      <a:pt x="71" y="14"/>
                    </a:cubicBezTo>
                    <a:cubicBezTo>
                      <a:pt x="71" y="14"/>
                      <a:pt x="71" y="13"/>
                      <a:pt x="71" y="13"/>
                    </a:cubicBezTo>
                    <a:cubicBezTo>
                      <a:pt x="72" y="13"/>
                      <a:pt x="72" y="14"/>
                      <a:pt x="72" y="14"/>
                    </a:cubicBezTo>
                    <a:cubicBezTo>
                      <a:pt x="72" y="14"/>
                      <a:pt x="73" y="14"/>
                      <a:pt x="73" y="14"/>
                    </a:cubicBezTo>
                    <a:cubicBezTo>
                      <a:pt x="73" y="14"/>
                      <a:pt x="73" y="14"/>
                      <a:pt x="73" y="14"/>
                    </a:cubicBezTo>
                    <a:cubicBezTo>
                      <a:pt x="73" y="13"/>
                      <a:pt x="72" y="13"/>
                      <a:pt x="71" y="13"/>
                    </a:cubicBezTo>
                    <a:moveTo>
                      <a:pt x="51" y="12"/>
                    </a:moveTo>
                    <a:cubicBezTo>
                      <a:pt x="50" y="12"/>
                      <a:pt x="49" y="13"/>
                      <a:pt x="49" y="13"/>
                    </a:cubicBezTo>
                    <a:cubicBezTo>
                      <a:pt x="47" y="14"/>
                      <a:pt x="45" y="15"/>
                      <a:pt x="42" y="15"/>
                    </a:cubicBezTo>
                    <a:cubicBezTo>
                      <a:pt x="42" y="16"/>
                      <a:pt x="42" y="17"/>
                      <a:pt x="43" y="17"/>
                    </a:cubicBezTo>
                    <a:cubicBezTo>
                      <a:pt x="43" y="17"/>
                      <a:pt x="43" y="17"/>
                      <a:pt x="43" y="17"/>
                    </a:cubicBezTo>
                    <a:cubicBezTo>
                      <a:pt x="43" y="17"/>
                      <a:pt x="43" y="17"/>
                      <a:pt x="44" y="17"/>
                    </a:cubicBezTo>
                    <a:cubicBezTo>
                      <a:pt x="46" y="15"/>
                      <a:pt x="48" y="14"/>
                      <a:pt x="51" y="12"/>
                    </a:cubicBezTo>
                    <a:moveTo>
                      <a:pt x="54" y="12"/>
                    </a:moveTo>
                    <a:cubicBezTo>
                      <a:pt x="54" y="12"/>
                      <a:pt x="54" y="12"/>
                      <a:pt x="54" y="12"/>
                    </a:cubicBezTo>
                    <a:cubicBezTo>
                      <a:pt x="50" y="15"/>
                      <a:pt x="45" y="17"/>
                      <a:pt x="41" y="21"/>
                    </a:cubicBezTo>
                    <a:cubicBezTo>
                      <a:pt x="41" y="21"/>
                      <a:pt x="41" y="21"/>
                      <a:pt x="41" y="22"/>
                    </a:cubicBezTo>
                    <a:cubicBezTo>
                      <a:pt x="41" y="22"/>
                      <a:pt x="41" y="22"/>
                      <a:pt x="41" y="22"/>
                    </a:cubicBezTo>
                    <a:cubicBezTo>
                      <a:pt x="42" y="21"/>
                      <a:pt x="43" y="21"/>
                      <a:pt x="44" y="20"/>
                    </a:cubicBezTo>
                    <a:cubicBezTo>
                      <a:pt x="43" y="20"/>
                      <a:pt x="43" y="20"/>
                      <a:pt x="43" y="20"/>
                    </a:cubicBezTo>
                    <a:cubicBezTo>
                      <a:pt x="43" y="20"/>
                      <a:pt x="44" y="20"/>
                      <a:pt x="46" y="18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8" y="16"/>
                      <a:pt x="51" y="14"/>
                      <a:pt x="54" y="12"/>
                    </a:cubicBezTo>
                    <a:moveTo>
                      <a:pt x="60" y="11"/>
                    </a:moveTo>
                    <a:cubicBezTo>
                      <a:pt x="59" y="11"/>
                      <a:pt x="59" y="11"/>
                      <a:pt x="58" y="12"/>
                    </a:cubicBezTo>
                    <a:cubicBezTo>
                      <a:pt x="57" y="12"/>
                      <a:pt x="56" y="13"/>
                      <a:pt x="55" y="14"/>
                    </a:cubicBezTo>
                    <a:cubicBezTo>
                      <a:pt x="56" y="14"/>
                      <a:pt x="57" y="13"/>
                      <a:pt x="57" y="13"/>
                    </a:cubicBezTo>
                    <a:cubicBezTo>
                      <a:pt x="58" y="13"/>
                      <a:pt x="55" y="15"/>
                      <a:pt x="53" y="16"/>
                    </a:cubicBezTo>
                    <a:cubicBezTo>
                      <a:pt x="52" y="16"/>
                      <a:pt x="52" y="17"/>
                      <a:pt x="51" y="17"/>
                    </a:cubicBezTo>
                    <a:cubicBezTo>
                      <a:pt x="51" y="17"/>
                      <a:pt x="51" y="17"/>
                      <a:pt x="51" y="17"/>
                    </a:cubicBezTo>
                    <a:cubicBezTo>
                      <a:pt x="50" y="18"/>
                      <a:pt x="46" y="20"/>
                      <a:pt x="47" y="20"/>
                    </a:cubicBezTo>
                    <a:cubicBezTo>
                      <a:pt x="47" y="20"/>
                      <a:pt x="48" y="20"/>
                      <a:pt x="49" y="20"/>
                    </a:cubicBezTo>
                    <a:cubicBezTo>
                      <a:pt x="50" y="19"/>
                      <a:pt x="52" y="18"/>
                      <a:pt x="54" y="18"/>
                    </a:cubicBezTo>
                    <a:cubicBezTo>
                      <a:pt x="54" y="17"/>
                      <a:pt x="54" y="17"/>
                      <a:pt x="54" y="17"/>
                    </a:cubicBezTo>
                    <a:cubicBezTo>
                      <a:pt x="56" y="17"/>
                      <a:pt x="58" y="16"/>
                      <a:pt x="59" y="15"/>
                    </a:cubicBezTo>
                    <a:cubicBezTo>
                      <a:pt x="58" y="16"/>
                      <a:pt x="57" y="16"/>
                      <a:pt x="56" y="17"/>
                    </a:cubicBezTo>
                    <a:cubicBezTo>
                      <a:pt x="60" y="16"/>
                      <a:pt x="64" y="15"/>
                      <a:pt x="67" y="14"/>
                    </a:cubicBezTo>
                    <a:cubicBezTo>
                      <a:pt x="67" y="14"/>
                      <a:pt x="67" y="13"/>
                      <a:pt x="66" y="13"/>
                    </a:cubicBezTo>
                    <a:cubicBezTo>
                      <a:pt x="66" y="13"/>
                      <a:pt x="66" y="13"/>
                      <a:pt x="66" y="13"/>
                    </a:cubicBezTo>
                    <a:cubicBezTo>
                      <a:pt x="66" y="13"/>
                      <a:pt x="66" y="13"/>
                      <a:pt x="65" y="13"/>
                    </a:cubicBezTo>
                    <a:cubicBezTo>
                      <a:pt x="66" y="13"/>
                      <a:pt x="67" y="12"/>
                      <a:pt x="67" y="12"/>
                    </a:cubicBezTo>
                    <a:cubicBezTo>
                      <a:pt x="66" y="12"/>
                      <a:pt x="65" y="12"/>
                      <a:pt x="64" y="12"/>
                    </a:cubicBezTo>
                    <a:cubicBezTo>
                      <a:pt x="64" y="12"/>
                      <a:pt x="64" y="12"/>
                      <a:pt x="64" y="12"/>
                    </a:cubicBezTo>
                    <a:cubicBezTo>
                      <a:pt x="64" y="12"/>
                      <a:pt x="64" y="12"/>
                      <a:pt x="64" y="12"/>
                    </a:cubicBezTo>
                    <a:cubicBezTo>
                      <a:pt x="64" y="12"/>
                      <a:pt x="63" y="11"/>
                      <a:pt x="62" y="11"/>
                    </a:cubicBezTo>
                    <a:cubicBezTo>
                      <a:pt x="61" y="12"/>
                      <a:pt x="61" y="12"/>
                      <a:pt x="60" y="12"/>
                    </a:cubicBezTo>
                    <a:cubicBezTo>
                      <a:pt x="60" y="12"/>
                      <a:pt x="61" y="12"/>
                      <a:pt x="61" y="12"/>
                    </a:cubicBezTo>
                    <a:cubicBezTo>
                      <a:pt x="61" y="12"/>
                      <a:pt x="61" y="12"/>
                      <a:pt x="61" y="11"/>
                    </a:cubicBezTo>
                    <a:cubicBezTo>
                      <a:pt x="61" y="11"/>
                      <a:pt x="61" y="11"/>
                      <a:pt x="60" y="11"/>
                    </a:cubicBezTo>
                    <a:moveTo>
                      <a:pt x="63" y="8"/>
                    </a:moveTo>
                    <a:cubicBezTo>
                      <a:pt x="63" y="8"/>
                      <a:pt x="63" y="8"/>
                      <a:pt x="63" y="8"/>
                    </a:cubicBezTo>
                    <a:cubicBezTo>
                      <a:pt x="63" y="8"/>
                      <a:pt x="63" y="8"/>
                      <a:pt x="63" y="8"/>
                    </a:cubicBezTo>
                    <a:cubicBezTo>
                      <a:pt x="63" y="8"/>
                      <a:pt x="63" y="8"/>
                      <a:pt x="63" y="8"/>
                    </a:cubicBezTo>
                    <a:moveTo>
                      <a:pt x="55" y="7"/>
                    </a:moveTo>
                    <a:cubicBezTo>
                      <a:pt x="53" y="7"/>
                      <a:pt x="51" y="8"/>
                      <a:pt x="49" y="8"/>
                    </a:cubicBezTo>
                    <a:cubicBezTo>
                      <a:pt x="49" y="8"/>
                      <a:pt x="48" y="9"/>
                      <a:pt x="48" y="9"/>
                    </a:cubicBezTo>
                    <a:cubicBezTo>
                      <a:pt x="48" y="9"/>
                      <a:pt x="48" y="9"/>
                      <a:pt x="47" y="9"/>
                    </a:cubicBezTo>
                    <a:cubicBezTo>
                      <a:pt x="47" y="9"/>
                      <a:pt x="46" y="10"/>
                      <a:pt x="45" y="10"/>
                    </a:cubicBezTo>
                    <a:cubicBezTo>
                      <a:pt x="48" y="9"/>
                      <a:pt x="51" y="8"/>
                      <a:pt x="55" y="8"/>
                    </a:cubicBezTo>
                    <a:cubicBezTo>
                      <a:pt x="55" y="8"/>
                      <a:pt x="55" y="8"/>
                      <a:pt x="56" y="8"/>
                    </a:cubicBezTo>
                    <a:cubicBezTo>
                      <a:pt x="56" y="8"/>
                      <a:pt x="56" y="8"/>
                      <a:pt x="56" y="8"/>
                    </a:cubicBezTo>
                    <a:cubicBezTo>
                      <a:pt x="56" y="8"/>
                      <a:pt x="56" y="8"/>
                      <a:pt x="56" y="8"/>
                    </a:cubicBezTo>
                    <a:cubicBezTo>
                      <a:pt x="56" y="8"/>
                      <a:pt x="57" y="8"/>
                      <a:pt x="58" y="8"/>
                    </a:cubicBezTo>
                    <a:cubicBezTo>
                      <a:pt x="58" y="8"/>
                      <a:pt x="59" y="8"/>
                      <a:pt x="59" y="8"/>
                    </a:cubicBezTo>
                    <a:cubicBezTo>
                      <a:pt x="59" y="8"/>
                      <a:pt x="60" y="8"/>
                      <a:pt x="60" y="8"/>
                    </a:cubicBezTo>
                    <a:cubicBezTo>
                      <a:pt x="58" y="7"/>
                      <a:pt x="57" y="7"/>
                      <a:pt x="55" y="7"/>
                    </a:cubicBezTo>
                    <a:moveTo>
                      <a:pt x="59" y="4"/>
                    </a:moveTo>
                    <a:cubicBezTo>
                      <a:pt x="59" y="5"/>
                      <a:pt x="58" y="5"/>
                      <a:pt x="58" y="5"/>
                    </a:cubicBezTo>
                    <a:cubicBezTo>
                      <a:pt x="58" y="5"/>
                      <a:pt x="58" y="5"/>
                      <a:pt x="59" y="5"/>
                    </a:cubicBezTo>
                    <a:cubicBezTo>
                      <a:pt x="59" y="5"/>
                      <a:pt x="59" y="5"/>
                      <a:pt x="59" y="4"/>
                    </a:cubicBezTo>
                    <a:moveTo>
                      <a:pt x="61" y="0"/>
                    </a:moveTo>
                    <a:cubicBezTo>
                      <a:pt x="61" y="0"/>
                      <a:pt x="61" y="0"/>
                      <a:pt x="61" y="1"/>
                    </a:cubicBezTo>
                    <a:cubicBezTo>
                      <a:pt x="59" y="1"/>
                      <a:pt x="57" y="2"/>
                      <a:pt x="56" y="3"/>
                    </a:cubicBezTo>
                    <a:cubicBezTo>
                      <a:pt x="57" y="3"/>
                      <a:pt x="59" y="2"/>
                      <a:pt x="60" y="2"/>
                    </a:cubicBezTo>
                    <a:cubicBezTo>
                      <a:pt x="60" y="2"/>
                      <a:pt x="60" y="2"/>
                      <a:pt x="60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2" y="2"/>
                      <a:pt x="62" y="2"/>
                      <a:pt x="62" y="2"/>
                    </a:cubicBezTo>
                    <a:cubicBezTo>
                      <a:pt x="62" y="1"/>
                      <a:pt x="62" y="0"/>
                      <a:pt x="61" y="0"/>
                    </a:cubicBezTo>
                  </a:path>
                </a:pathLst>
              </a:custGeom>
              <a:solidFill>
                <a:srgbClr val="FFDC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10" name="Freeform 72">
                <a:extLst>
                  <a:ext uri="{FF2B5EF4-FFF2-40B4-BE49-F238E27FC236}">
                    <a16:creationId xmlns:a16="http://schemas.microsoft.com/office/drawing/2014/main" id="{BF1F66CC-F854-A546-8FD1-AD1F833A60C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46" y="2456"/>
                <a:ext cx="49" cy="41"/>
              </a:xfrm>
              <a:custGeom>
                <a:avLst/>
                <a:gdLst>
                  <a:gd name="T0" fmla="*/ 4 w 102"/>
                  <a:gd name="T1" fmla="*/ 45 h 85"/>
                  <a:gd name="T2" fmla="*/ 23 w 102"/>
                  <a:gd name="T3" fmla="*/ 27 h 85"/>
                  <a:gd name="T4" fmla="*/ 56 w 102"/>
                  <a:gd name="T5" fmla="*/ 5 h 85"/>
                  <a:gd name="T6" fmla="*/ 87 w 102"/>
                  <a:gd name="T7" fmla="*/ 18 h 85"/>
                  <a:gd name="T8" fmla="*/ 94 w 102"/>
                  <a:gd name="T9" fmla="*/ 56 h 85"/>
                  <a:gd name="T10" fmla="*/ 69 w 102"/>
                  <a:gd name="T11" fmla="*/ 80 h 85"/>
                  <a:gd name="T12" fmla="*/ 35 w 102"/>
                  <a:gd name="T13" fmla="*/ 70 h 85"/>
                  <a:gd name="T14" fmla="*/ 10 w 102"/>
                  <a:gd name="T15" fmla="*/ 72 h 85"/>
                  <a:gd name="T16" fmla="*/ 14 w 102"/>
                  <a:gd name="T17" fmla="*/ 74 h 85"/>
                  <a:gd name="T18" fmla="*/ 45 w 102"/>
                  <a:gd name="T19" fmla="*/ 78 h 85"/>
                  <a:gd name="T20" fmla="*/ 75 w 102"/>
                  <a:gd name="T21" fmla="*/ 82 h 85"/>
                  <a:gd name="T22" fmla="*/ 98 w 102"/>
                  <a:gd name="T23" fmla="*/ 35 h 85"/>
                  <a:gd name="T24" fmla="*/ 59 w 102"/>
                  <a:gd name="T25" fmla="*/ 1 h 85"/>
                  <a:gd name="T26" fmla="*/ 33 w 102"/>
                  <a:gd name="T27" fmla="*/ 9 h 85"/>
                  <a:gd name="T28" fmla="*/ 2 w 102"/>
                  <a:gd name="T29" fmla="*/ 42 h 85"/>
                  <a:gd name="T30" fmla="*/ 4 w 102"/>
                  <a:gd name="T31" fmla="*/ 4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2" h="85">
                    <a:moveTo>
                      <a:pt x="4" y="45"/>
                    </a:moveTo>
                    <a:cubicBezTo>
                      <a:pt x="12" y="40"/>
                      <a:pt x="18" y="35"/>
                      <a:pt x="23" y="27"/>
                    </a:cubicBezTo>
                    <a:cubicBezTo>
                      <a:pt x="32" y="14"/>
                      <a:pt x="39" y="6"/>
                      <a:pt x="56" y="5"/>
                    </a:cubicBezTo>
                    <a:cubicBezTo>
                      <a:pt x="68" y="4"/>
                      <a:pt x="80" y="7"/>
                      <a:pt x="87" y="18"/>
                    </a:cubicBezTo>
                    <a:cubicBezTo>
                      <a:pt x="94" y="29"/>
                      <a:pt x="98" y="43"/>
                      <a:pt x="94" y="56"/>
                    </a:cubicBezTo>
                    <a:cubicBezTo>
                      <a:pt x="91" y="68"/>
                      <a:pt x="81" y="78"/>
                      <a:pt x="69" y="80"/>
                    </a:cubicBezTo>
                    <a:cubicBezTo>
                      <a:pt x="55" y="83"/>
                      <a:pt x="46" y="75"/>
                      <a:pt x="35" y="70"/>
                    </a:cubicBezTo>
                    <a:cubicBezTo>
                      <a:pt x="29" y="67"/>
                      <a:pt x="13" y="63"/>
                      <a:pt x="10" y="72"/>
                    </a:cubicBezTo>
                    <a:cubicBezTo>
                      <a:pt x="10" y="75"/>
                      <a:pt x="13" y="76"/>
                      <a:pt x="14" y="74"/>
                    </a:cubicBezTo>
                    <a:cubicBezTo>
                      <a:pt x="16" y="62"/>
                      <a:pt x="40" y="76"/>
                      <a:pt x="45" y="78"/>
                    </a:cubicBezTo>
                    <a:cubicBezTo>
                      <a:pt x="54" y="83"/>
                      <a:pt x="65" y="85"/>
                      <a:pt x="75" y="82"/>
                    </a:cubicBezTo>
                    <a:cubicBezTo>
                      <a:pt x="94" y="76"/>
                      <a:pt x="102" y="53"/>
                      <a:pt x="98" y="35"/>
                    </a:cubicBezTo>
                    <a:cubicBezTo>
                      <a:pt x="93" y="14"/>
                      <a:pt x="80" y="3"/>
                      <a:pt x="59" y="1"/>
                    </a:cubicBezTo>
                    <a:cubicBezTo>
                      <a:pt x="50" y="0"/>
                      <a:pt x="41" y="3"/>
                      <a:pt x="33" y="9"/>
                    </a:cubicBezTo>
                    <a:cubicBezTo>
                      <a:pt x="19" y="20"/>
                      <a:pt x="26" y="27"/>
                      <a:pt x="2" y="42"/>
                    </a:cubicBezTo>
                    <a:cubicBezTo>
                      <a:pt x="0" y="43"/>
                      <a:pt x="2" y="46"/>
                      <a:pt x="4" y="45"/>
                    </a:cubicBezTo>
                  </a:path>
                </a:pathLst>
              </a:custGeom>
              <a:solidFill>
                <a:srgbClr val="5B5B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11" name="Freeform 73">
                <a:extLst>
                  <a:ext uri="{FF2B5EF4-FFF2-40B4-BE49-F238E27FC236}">
                    <a16:creationId xmlns:a16="http://schemas.microsoft.com/office/drawing/2014/main" id="{2F1D6BC5-4156-7A42-9E0D-C1B96A6AFF5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57" y="2502"/>
                <a:ext cx="8" cy="13"/>
              </a:xfrm>
              <a:custGeom>
                <a:avLst/>
                <a:gdLst>
                  <a:gd name="T0" fmla="*/ 11 w 15"/>
                  <a:gd name="T1" fmla="*/ 2 h 26"/>
                  <a:gd name="T2" fmla="*/ 1 w 15"/>
                  <a:gd name="T3" fmla="*/ 23 h 26"/>
                  <a:gd name="T4" fmla="*/ 4 w 15"/>
                  <a:gd name="T5" fmla="*/ 24 h 26"/>
                  <a:gd name="T6" fmla="*/ 14 w 15"/>
                  <a:gd name="T7" fmla="*/ 3 h 26"/>
                  <a:gd name="T8" fmla="*/ 11 w 15"/>
                  <a:gd name="T9" fmla="*/ 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26">
                    <a:moveTo>
                      <a:pt x="11" y="2"/>
                    </a:moveTo>
                    <a:cubicBezTo>
                      <a:pt x="7" y="8"/>
                      <a:pt x="4" y="16"/>
                      <a:pt x="1" y="23"/>
                    </a:cubicBezTo>
                    <a:cubicBezTo>
                      <a:pt x="0" y="25"/>
                      <a:pt x="4" y="26"/>
                      <a:pt x="4" y="24"/>
                    </a:cubicBezTo>
                    <a:cubicBezTo>
                      <a:pt x="8" y="17"/>
                      <a:pt x="10" y="10"/>
                      <a:pt x="14" y="3"/>
                    </a:cubicBezTo>
                    <a:cubicBezTo>
                      <a:pt x="15" y="2"/>
                      <a:pt x="12" y="0"/>
                      <a:pt x="11" y="2"/>
                    </a:cubicBezTo>
                    <a:close/>
                  </a:path>
                </a:pathLst>
              </a:custGeom>
              <a:solidFill>
                <a:srgbClr val="5B5B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12" name="Freeform 74">
                <a:extLst>
                  <a:ext uri="{FF2B5EF4-FFF2-40B4-BE49-F238E27FC236}">
                    <a16:creationId xmlns:a16="http://schemas.microsoft.com/office/drawing/2014/main" id="{8FBB46AF-1E83-594F-A49B-D826E2BF9F4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79" y="2505"/>
                <a:ext cx="4" cy="13"/>
              </a:xfrm>
              <a:custGeom>
                <a:avLst/>
                <a:gdLst>
                  <a:gd name="T0" fmla="*/ 1 w 8"/>
                  <a:gd name="T1" fmla="*/ 3 h 28"/>
                  <a:gd name="T2" fmla="*/ 4 w 8"/>
                  <a:gd name="T3" fmla="*/ 26 h 28"/>
                  <a:gd name="T4" fmla="*/ 7 w 8"/>
                  <a:gd name="T5" fmla="*/ 26 h 28"/>
                  <a:gd name="T6" fmla="*/ 5 w 8"/>
                  <a:gd name="T7" fmla="*/ 3 h 28"/>
                  <a:gd name="T8" fmla="*/ 1 w 8"/>
                  <a:gd name="T9" fmla="*/ 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28">
                    <a:moveTo>
                      <a:pt x="1" y="3"/>
                    </a:moveTo>
                    <a:cubicBezTo>
                      <a:pt x="0" y="11"/>
                      <a:pt x="3" y="18"/>
                      <a:pt x="4" y="26"/>
                    </a:cubicBezTo>
                    <a:cubicBezTo>
                      <a:pt x="4" y="28"/>
                      <a:pt x="8" y="28"/>
                      <a:pt x="7" y="26"/>
                    </a:cubicBezTo>
                    <a:cubicBezTo>
                      <a:pt x="6" y="18"/>
                      <a:pt x="4" y="11"/>
                      <a:pt x="5" y="3"/>
                    </a:cubicBezTo>
                    <a:cubicBezTo>
                      <a:pt x="5" y="1"/>
                      <a:pt x="2" y="0"/>
                      <a:pt x="1" y="3"/>
                    </a:cubicBezTo>
                    <a:close/>
                  </a:path>
                </a:pathLst>
              </a:custGeom>
              <a:solidFill>
                <a:srgbClr val="5B5B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13" name="Freeform 75">
                <a:extLst>
                  <a:ext uri="{FF2B5EF4-FFF2-40B4-BE49-F238E27FC236}">
                    <a16:creationId xmlns:a16="http://schemas.microsoft.com/office/drawing/2014/main" id="{797B787D-A241-C342-82BE-89A397C7123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96" y="2497"/>
                <a:ext cx="9" cy="11"/>
              </a:xfrm>
              <a:custGeom>
                <a:avLst/>
                <a:gdLst>
                  <a:gd name="T0" fmla="*/ 2 w 20"/>
                  <a:gd name="T1" fmla="*/ 3 h 23"/>
                  <a:gd name="T2" fmla="*/ 16 w 20"/>
                  <a:gd name="T3" fmla="*/ 21 h 23"/>
                  <a:gd name="T4" fmla="*/ 18 w 20"/>
                  <a:gd name="T5" fmla="*/ 19 h 23"/>
                  <a:gd name="T6" fmla="*/ 5 w 20"/>
                  <a:gd name="T7" fmla="*/ 2 h 23"/>
                  <a:gd name="T8" fmla="*/ 2 w 20"/>
                  <a:gd name="T9" fmla="*/ 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3">
                    <a:moveTo>
                      <a:pt x="2" y="3"/>
                    </a:moveTo>
                    <a:cubicBezTo>
                      <a:pt x="5" y="10"/>
                      <a:pt x="11" y="15"/>
                      <a:pt x="16" y="21"/>
                    </a:cubicBezTo>
                    <a:cubicBezTo>
                      <a:pt x="17" y="23"/>
                      <a:pt x="20" y="21"/>
                      <a:pt x="18" y="19"/>
                    </a:cubicBezTo>
                    <a:cubicBezTo>
                      <a:pt x="14" y="13"/>
                      <a:pt x="8" y="8"/>
                      <a:pt x="5" y="2"/>
                    </a:cubicBezTo>
                    <a:cubicBezTo>
                      <a:pt x="3" y="0"/>
                      <a:pt x="0" y="1"/>
                      <a:pt x="2" y="3"/>
                    </a:cubicBezTo>
                    <a:close/>
                  </a:path>
                </a:pathLst>
              </a:custGeom>
              <a:solidFill>
                <a:srgbClr val="5B5B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14" name="Freeform 76">
                <a:extLst>
                  <a:ext uri="{FF2B5EF4-FFF2-40B4-BE49-F238E27FC236}">
                    <a16:creationId xmlns:a16="http://schemas.microsoft.com/office/drawing/2014/main" id="{C0C822C8-6E83-B746-A600-1018F46F97A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03" y="2483"/>
                <a:ext cx="15" cy="5"/>
              </a:xfrm>
              <a:custGeom>
                <a:avLst/>
                <a:gdLst>
                  <a:gd name="T0" fmla="*/ 2 w 29"/>
                  <a:gd name="T1" fmla="*/ 3 h 10"/>
                  <a:gd name="T2" fmla="*/ 25 w 29"/>
                  <a:gd name="T3" fmla="*/ 9 h 10"/>
                  <a:gd name="T4" fmla="*/ 27 w 29"/>
                  <a:gd name="T5" fmla="*/ 6 h 10"/>
                  <a:gd name="T6" fmla="*/ 3 w 29"/>
                  <a:gd name="T7" fmla="*/ 0 h 10"/>
                  <a:gd name="T8" fmla="*/ 2 w 29"/>
                  <a:gd name="T9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0">
                    <a:moveTo>
                      <a:pt x="2" y="3"/>
                    </a:moveTo>
                    <a:cubicBezTo>
                      <a:pt x="10" y="5"/>
                      <a:pt x="18" y="7"/>
                      <a:pt x="25" y="9"/>
                    </a:cubicBezTo>
                    <a:cubicBezTo>
                      <a:pt x="28" y="10"/>
                      <a:pt x="29" y="7"/>
                      <a:pt x="27" y="6"/>
                    </a:cubicBezTo>
                    <a:cubicBezTo>
                      <a:pt x="19" y="3"/>
                      <a:pt x="11" y="1"/>
                      <a:pt x="3" y="0"/>
                    </a:cubicBezTo>
                    <a:cubicBezTo>
                      <a:pt x="1" y="0"/>
                      <a:pt x="0" y="3"/>
                      <a:pt x="2" y="3"/>
                    </a:cubicBezTo>
                    <a:close/>
                  </a:path>
                </a:pathLst>
              </a:custGeom>
              <a:solidFill>
                <a:srgbClr val="5B5B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15" name="Freeform 77">
                <a:extLst>
                  <a:ext uri="{FF2B5EF4-FFF2-40B4-BE49-F238E27FC236}">
                    <a16:creationId xmlns:a16="http://schemas.microsoft.com/office/drawing/2014/main" id="{26E92431-35B4-1046-B6B2-A5D29FCFB6F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03" y="2462"/>
                <a:ext cx="14" cy="7"/>
              </a:xfrm>
              <a:custGeom>
                <a:avLst/>
                <a:gdLst>
                  <a:gd name="T0" fmla="*/ 2 w 27"/>
                  <a:gd name="T1" fmla="*/ 13 h 14"/>
                  <a:gd name="T2" fmla="*/ 25 w 27"/>
                  <a:gd name="T3" fmla="*/ 4 h 14"/>
                  <a:gd name="T4" fmla="*/ 23 w 27"/>
                  <a:gd name="T5" fmla="*/ 1 h 14"/>
                  <a:gd name="T6" fmla="*/ 2 w 27"/>
                  <a:gd name="T7" fmla="*/ 10 h 14"/>
                  <a:gd name="T8" fmla="*/ 2 w 27"/>
                  <a:gd name="T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4">
                    <a:moveTo>
                      <a:pt x="2" y="13"/>
                    </a:moveTo>
                    <a:cubicBezTo>
                      <a:pt x="10" y="10"/>
                      <a:pt x="18" y="9"/>
                      <a:pt x="25" y="4"/>
                    </a:cubicBezTo>
                    <a:cubicBezTo>
                      <a:pt x="27" y="3"/>
                      <a:pt x="25" y="0"/>
                      <a:pt x="23" y="1"/>
                    </a:cubicBezTo>
                    <a:cubicBezTo>
                      <a:pt x="16" y="6"/>
                      <a:pt x="9" y="7"/>
                      <a:pt x="2" y="10"/>
                    </a:cubicBezTo>
                    <a:cubicBezTo>
                      <a:pt x="0" y="10"/>
                      <a:pt x="0" y="14"/>
                      <a:pt x="2" y="13"/>
                    </a:cubicBezTo>
                    <a:close/>
                  </a:path>
                </a:pathLst>
              </a:custGeom>
              <a:solidFill>
                <a:srgbClr val="5B5B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16" name="Freeform 78">
                <a:extLst>
                  <a:ext uri="{FF2B5EF4-FFF2-40B4-BE49-F238E27FC236}">
                    <a16:creationId xmlns:a16="http://schemas.microsoft.com/office/drawing/2014/main" id="{4A971146-59E9-5241-96E3-176D6E7C8D8E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95" y="2443"/>
                <a:ext cx="9" cy="10"/>
              </a:xfrm>
              <a:custGeom>
                <a:avLst/>
                <a:gdLst>
                  <a:gd name="T0" fmla="*/ 4 w 20"/>
                  <a:gd name="T1" fmla="*/ 20 h 22"/>
                  <a:gd name="T2" fmla="*/ 19 w 20"/>
                  <a:gd name="T3" fmla="*/ 3 h 22"/>
                  <a:gd name="T4" fmla="*/ 16 w 20"/>
                  <a:gd name="T5" fmla="*/ 1 h 22"/>
                  <a:gd name="T6" fmla="*/ 1 w 20"/>
                  <a:gd name="T7" fmla="*/ 18 h 22"/>
                  <a:gd name="T8" fmla="*/ 4 w 20"/>
                  <a:gd name="T9" fmla="*/ 2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2">
                    <a:moveTo>
                      <a:pt x="4" y="20"/>
                    </a:moveTo>
                    <a:cubicBezTo>
                      <a:pt x="9" y="14"/>
                      <a:pt x="15" y="9"/>
                      <a:pt x="19" y="3"/>
                    </a:cubicBezTo>
                    <a:cubicBezTo>
                      <a:pt x="20" y="1"/>
                      <a:pt x="18" y="0"/>
                      <a:pt x="16" y="1"/>
                    </a:cubicBezTo>
                    <a:cubicBezTo>
                      <a:pt x="12" y="7"/>
                      <a:pt x="6" y="13"/>
                      <a:pt x="1" y="18"/>
                    </a:cubicBezTo>
                    <a:cubicBezTo>
                      <a:pt x="0" y="20"/>
                      <a:pt x="3" y="22"/>
                      <a:pt x="4" y="20"/>
                    </a:cubicBezTo>
                    <a:close/>
                  </a:path>
                </a:pathLst>
              </a:custGeom>
              <a:solidFill>
                <a:srgbClr val="5B5B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17" name="Freeform 79">
                <a:extLst>
                  <a:ext uri="{FF2B5EF4-FFF2-40B4-BE49-F238E27FC236}">
                    <a16:creationId xmlns:a16="http://schemas.microsoft.com/office/drawing/2014/main" id="{9147F6D2-4F22-4D4D-8FC3-DFC67AA1137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80" y="2431"/>
                <a:ext cx="5" cy="14"/>
              </a:xfrm>
              <a:custGeom>
                <a:avLst/>
                <a:gdLst>
                  <a:gd name="T0" fmla="*/ 3 w 11"/>
                  <a:gd name="T1" fmla="*/ 26 h 28"/>
                  <a:gd name="T2" fmla="*/ 11 w 11"/>
                  <a:gd name="T3" fmla="*/ 3 h 28"/>
                  <a:gd name="T4" fmla="*/ 7 w 11"/>
                  <a:gd name="T5" fmla="*/ 2 h 28"/>
                  <a:gd name="T6" fmla="*/ 0 w 11"/>
                  <a:gd name="T7" fmla="*/ 26 h 28"/>
                  <a:gd name="T8" fmla="*/ 3 w 11"/>
                  <a:gd name="T9" fmla="*/ 2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28">
                    <a:moveTo>
                      <a:pt x="3" y="26"/>
                    </a:moveTo>
                    <a:cubicBezTo>
                      <a:pt x="4" y="18"/>
                      <a:pt x="8" y="11"/>
                      <a:pt x="11" y="3"/>
                    </a:cubicBezTo>
                    <a:cubicBezTo>
                      <a:pt x="11" y="1"/>
                      <a:pt x="8" y="0"/>
                      <a:pt x="7" y="2"/>
                    </a:cubicBezTo>
                    <a:cubicBezTo>
                      <a:pt x="4" y="10"/>
                      <a:pt x="1" y="18"/>
                      <a:pt x="0" y="26"/>
                    </a:cubicBezTo>
                    <a:cubicBezTo>
                      <a:pt x="0" y="28"/>
                      <a:pt x="3" y="28"/>
                      <a:pt x="3" y="26"/>
                    </a:cubicBezTo>
                    <a:close/>
                  </a:path>
                </a:pathLst>
              </a:custGeom>
              <a:solidFill>
                <a:srgbClr val="5B5B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18" name="Freeform 80">
                <a:extLst>
                  <a:ext uri="{FF2B5EF4-FFF2-40B4-BE49-F238E27FC236}">
                    <a16:creationId xmlns:a16="http://schemas.microsoft.com/office/drawing/2014/main" id="{D75721C4-FDE9-124E-9568-B04D1F84BD2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61" y="2433"/>
                <a:ext cx="6" cy="14"/>
              </a:xfrm>
              <a:custGeom>
                <a:avLst/>
                <a:gdLst>
                  <a:gd name="T0" fmla="*/ 11 w 12"/>
                  <a:gd name="T1" fmla="*/ 26 h 29"/>
                  <a:gd name="T2" fmla="*/ 4 w 12"/>
                  <a:gd name="T3" fmla="*/ 2 h 29"/>
                  <a:gd name="T4" fmla="*/ 1 w 12"/>
                  <a:gd name="T5" fmla="*/ 2 h 29"/>
                  <a:gd name="T6" fmla="*/ 8 w 12"/>
                  <a:gd name="T7" fmla="*/ 27 h 29"/>
                  <a:gd name="T8" fmla="*/ 11 w 12"/>
                  <a:gd name="T9" fmla="*/ 26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9">
                    <a:moveTo>
                      <a:pt x="11" y="26"/>
                    </a:moveTo>
                    <a:cubicBezTo>
                      <a:pt x="6" y="18"/>
                      <a:pt x="6" y="10"/>
                      <a:pt x="4" y="2"/>
                    </a:cubicBezTo>
                    <a:cubicBezTo>
                      <a:pt x="4" y="0"/>
                      <a:pt x="0" y="0"/>
                      <a:pt x="1" y="2"/>
                    </a:cubicBezTo>
                    <a:cubicBezTo>
                      <a:pt x="3" y="11"/>
                      <a:pt x="3" y="20"/>
                      <a:pt x="8" y="27"/>
                    </a:cubicBezTo>
                    <a:cubicBezTo>
                      <a:pt x="9" y="29"/>
                      <a:pt x="12" y="28"/>
                      <a:pt x="11" y="26"/>
                    </a:cubicBezTo>
                    <a:close/>
                  </a:path>
                </a:pathLst>
              </a:custGeom>
              <a:solidFill>
                <a:srgbClr val="5B5B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19" name="Freeform 81">
                <a:extLst>
                  <a:ext uri="{FF2B5EF4-FFF2-40B4-BE49-F238E27FC236}">
                    <a16:creationId xmlns:a16="http://schemas.microsoft.com/office/drawing/2014/main" id="{409E27DB-6B38-7241-93BB-EF69E6C2975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39" y="2447"/>
                <a:ext cx="13" cy="10"/>
              </a:xfrm>
              <a:custGeom>
                <a:avLst/>
                <a:gdLst>
                  <a:gd name="T0" fmla="*/ 26 w 27"/>
                  <a:gd name="T1" fmla="*/ 15 h 19"/>
                  <a:gd name="T2" fmla="*/ 3 w 27"/>
                  <a:gd name="T3" fmla="*/ 1 h 19"/>
                  <a:gd name="T4" fmla="*/ 2 w 27"/>
                  <a:gd name="T5" fmla="*/ 4 h 19"/>
                  <a:gd name="T6" fmla="*/ 24 w 27"/>
                  <a:gd name="T7" fmla="*/ 17 h 19"/>
                  <a:gd name="T8" fmla="*/ 26 w 27"/>
                  <a:gd name="T9" fmla="*/ 15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9">
                    <a:moveTo>
                      <a:pt x="26" y="15"/>
                    </a:moveTo>
                    <a:cubicBezTo>
                      <a:pt x="18" y="10"/>
                      <a:pt x="11" y="6"/>
                      <a:pt x="3" y="1"/>
                    </a:cubicBezTo>
                    <a:cubicBezTo>
                      <a:pt x="2" y="0"/>
                      <a:pt x="0" y="3"/>
                      <a:pt x="2" y="4"/>
                    </a:cubicBezTo>
                    <a:cubicBezTo>
                      <a:pt x="9" y="9"/>
                      <a:pt x="17" y="12"/>
                      <a:pt x="24" y="17"/>
                    </a:cubicBezTo>
                    <a:cubicBezTo>
                      <a:pt x="25" y="19"/>
                      <a:pt x="27" y="16"/>
                      <a:pt x="26" y="15"/>
                    </a:cubicBezTo>
                    <a:close/>
                  </a:path>
                </a:pathLst>
              </a:custGeom>
              <a:solidFill>
                <a:srgbClr val="5B5B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20" name="Freeform 82">
                <a:extLst>
                  <a:ext uri="{FF2B5EF4-FFF2-40B4-BE49-F238E27FC236}">
                    <a16:creationId xmlns:a16="http://schemas.microsoft.com/office/drawing/2014/main" id="{C9CACBA3-9C73-4242-A645-EA708BF90B5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40" y="2476"/>
                <a:ext cx="9" cy="18"/>
              </a:xfrm>
              <a:custGeom>
                <a:avLst/>
                <a:gdLst>
                  <a:gd name="T0" fmla="*/ 2 w 18"/>
                  <a:gd name="T1" fmla="*/ 3 h 36"/>
                  <a:gd name="T2" fmla="*/ 5 w 18"/>
                  <a:gd name="T3" fmla="*/ 1 h 36"/>
                  <a:gd name="T4" fmla="*/ 4 w 18"/>
                  <a:gd name="T5" fmla="*/ 0 h 36"/>
                  <a:gd name="T6" fmla="*/ 2 w 18"/>
                  <a:gd name="T7" fmla="*/ 2 h 36"/>
                  <a:gd name="T8" fmla="*/ 3 w 18"/>
                  <a:gd name="T9" fmla="*/ 3 h 36"/>
                  <a:gd name="T10" fmla="*/ 5 w 18"/>
                  <a:gd name="T11" fmla="*/ 9 h 36"/>
                  <a:gd name="T12" fmla="*/ 8 w 18"/>
                  <a:gd name="T13" fmla="*/ 17 h 36"/>
                  <a:gd name="T14" fmla="*/ 10 w 18"/>
                  <a:gd name="T15" fmla="*/ 16 h 36"/>
                  <a:gd name="T16" fmla="*/ 6 w 18"/>
                  <a:gd name="T17" fmla="*/ 5 h 36"/>
                  <a:gd name="T18" fmla="*/ 4 w 18"/>
                  <a:gd name="T19" fmla="*/ 5 h 36"/>
                  <a:gd name="T20" fmla="*/ 8 w 18"/>
                  <a:gd name="T21" fmla="*/ 22 h 36"/>
                  <a:gd name="T22" fmla="*/ 10 w 18"/>
                  <a:gd name="T23" fmla="*/ 22 h 36"/>
                  <a:gd name="T24" fmla="*/ 5 w 18"/>
                  <a:gd name="T25" fmla="*/ 5 h 36"/>
                  <a:gd name="T26" fmla="*/ 3 w 18"/>
                  <a:gd name="T27" fmla="*/ 5 h 36"/>
                  <a:gd name="T28" fmla="*/ 7 w 18"/>
                  <a:gd name="T29" fmla="*/ 16 h 36"/>
                  <a:gd name="T30" fmla="*/ 12 w 18"/>
                  <a:gd name="T31" fmla="*/ 28 h 36"/>
                  <a:gd name="T32" fmla="*/ 13 w 18"/>
                  <a:gd name="T33" fmla="*/ 28 h 36"/>
                  <a:gd name="T34" fmla="*/ 9 w 18"/>
                  <a:gd name="T35" fmla="*/ 12 h 36"/>
                  <a:gd name="T36" fmla="*/ 7 w 18"/>
                  <a:gd name="T37" fmla="*/ 13 h 36"/>
                  <a:gd name="T38" fmla="*/ 14 w 18"/>
                  <a:gd name="T39" fmla="*/ 34 h 36"/>
                  <a:gd name="T40" fmla="*/ 16 w 18"/>
                  <a:gd name="T41" fmla="*/ 33 h 36"/>
                  <a:gd name="T42" fmla="*/ 10 w 18"/>
                  <a:gd name="T43" fmla="*/ 22 h 36"/>
                  <a:gd name="T44" fmla="*/ 9 w 18"/>
                  <a:gd name="T45" fmla="*/ 23 h 36"/>
                  <a:gd name="T46" fmla="*/ 16 w 18"/>
                  <a:gd name="T47" fmla="*/ 35 h 36"/>
                  <a:gd name="T48" fmla="*/ 17 w 18"/>
                  <a:gd name="T49" fmla="*/ 34 h 36"/>
                  <a:gd name="T50" fmla="*/ 10 w 18"/>
                  <a:gd name="T51" fmla="*/ 22 h 36"/>
                  <a:gd name="T52" fmla="*/ 9 w 18"/>
                  <a:gd name="T53" fmla="*/ 23 h 36"/>
                  <a:gd name="T54" fmla="*/ 14 w 18"/>
                  <a:gd name="T55" fmla="*/ 34 h 36"/>
                  <a:gd name="T56" fmla="*/ 16 w 18"/>
                  <a:gd name="T57" fmla="*/ 33 h 36"/>
                  <a:gd name="T58" fmla="*/ 9 w 18"/>
                  <a:gd name="T59" fmla="*/ 12 h 36"/>
                  <a:gd name="T60" fmla="*/ 7 w 18"/>
                  <a:gd name="T61" fmla="*/ 13 h 36"/>
                  <a:gd name="T62" fmla="*/ 12 w 18"/>
                  <a:gd name="T63" fmla="*/ 28 h 36"/>
                  <a:gd name="T64" fmla="*/ 13 w 18"/>
                  <a:gd name="T65" fmla="*/ 28 h 36"/>
                  <a:gd name="T66" fmla="*/ 11 w 18"/>
                  <a:gd name="T67" fmla="*/ 21 h 36"/>
                  <a:gd name="T68" fmla="*/ 5 w 18"/>
                  <a:gd name="T69" fmla="*/ 5 h 36"/>
                  <a:gd name="T70" fmla="*/ 3 w 18"/>
                  <a:gd name="T71" fmla="*/ 5 h 36"/>
                  <a:gd name="T72" fmla="*/ 8 w 18"/>
                  <a:gd name="T73" fmla="*/ 22 h 36"/>
                  <a:gd name="T74" fmla="*/ 10 w 18"/>
                  <a:gd name="T75" fmla="*/ 22 h 36"/>
                  <a:gd name="T76" fmla="*/ 6 w 18"/>
                  <a:gd name="T77" fmla="*/ 5 h 36"/>
                  <a:gd name="T78" fmla="*/ 4 w 18"/>
                  <a:gd name="T79" fmla="*/ 5 h 36"/>
                  <a:gd name="T80" fmla="*/ 8 w 18"/>
                  <a:gd name="T81" fmla="*/ 17 h 36"/>
                  <a:gd name="T82" fmla="*/ 10 w 18"/>
                  <a:gd name="T83" fmla="*/ 16 h 36"/>
                  <a:gd name="T84" fmla="*/ 6 w 18"/>
                  <a:gd name="T85" fmla="*/ 1 h 36"/>
                  <a:gd name="T86" fmla="*/ 5 w 18"/>
                  <a:gd name="T87" fmla="*/ 1 h 36"/>
                  <a:gd name="T88" fmla="*/ 2 w 18"/>
                  <a:gd name="T89" fmla="*/ 2 h 36"/>
                  <a:gd name="T90" fmla="*/ 3 w 18"/>
                  <a:gd name="T91" fmla="*/ 3 h 36"/>
                  <a:gd name="T92" fmla="*/ 6 w 18"/>
                  <a:gd name="T93" fmla="*/ 1 h 36"/>
                  <a:gd name="T94" fmla="*/ 5 w 18"/>
                  <a:gd name="T95" fmla="*/ 0 h 36"/>
                  <a:gd name="T96" fmla="*/ 1 w 18"/>
                  <a:gd name="T97" fmla="*/ 2 h 36"/>
                  <a:gd name="T98" fmla="*/ 2 w 18"/>
                  <a:gd name="T99" fmla="*/ 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8" h="36">
                    <a:moveTo>
                      <a:pt x="2" y="3"/>
                    </a:moveTo>
                    <a:cubicBezTo>
                      <a:pt x="3" y="3"/>
                      <a:pt x="4" y="2"/>
                      <a:pt x="5" y="1"/>
                    </a:cubicBezTo>
                    <a:cubicBezTo>
                      <a:pt x="5" y="1"/>
                      <a:pt x="5" y="1"/>
                      <a:pt x="4" y="0"/>
                    </a:cubicBezTo>
                    <a:cubicBezTo>
                      <a:pt x="4" y="1"/>
                      <a:pt x="3" y="2"/>
                      <a:pt x="2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5" y="2"/>
                      <a:pt x="5" y="9"/>
                      <a:pt x="5" y="9"/>
                    </a:cubicBezTo>
                    <a:cubicBezTo>
                      <a:pt x="6" y="12"/>
                      <a:pt x="7" y="14"/>
                      <a:pt x="8" y="17"/>
                    </a:cubicBezTo>
                    <a:cubicBezTo>
                      <a:pt x="9" y="18"/>
                      <a:pt x="10" y="17"/>
                      <a:pt x="10" y="16"/>
                    </a:cubicBezTo>
                    <a:cubicBezTo>
                      <a:pt x="8" y="12"/>
                      <a:pt x="7" y="8"/>
                      <a:pt x="6" y="5"/>
                    </a:cubicBezTo>
                    <a:cubicBezTo>
                      <a:pt x="5" y="4"/>
                      <a:pt x="4" y="4"/>
                      <a:pt x="4" y="5"/>
                    </a:cubicBezTo>
                    <a:cubicBezTo>
                      <a:pt x="5" y="11"/>
                      <a:pt x="8" y="17"/>
                      <a:pt x="8" y="22"/>
                    </a:cubicBezTo>
                    <a:cubicBezTo>
                      <a:pt x="9" y="22"/>
                      <a:pt x="9" y="22"/>
                      <a:pt x="10" y="22"/>
                    </a:cubicBezTo>
                    <a:cubicBezTo>
                      <a:pt x="8" y="16"/>
                      <a:pt x="7" y="11"/>
                      <a:pt x="5" y="5"/>
                    </a:cubicBezTo>
                    <a:cubicBezTo>
                      <a:pt x="4" y="5"/>
                      <a:pt x="4" y="5"/>
                      <a:pt x="3" y="5"/>
                    </a:cubicBezTo>
                    <a:cubicBezTo>
                      <a:pt x="4" y="9"/>
                      <a:pt x="6" y="13"/>
                      <a:pt x="7" y="16"/>
                    </a:cubicBezTo>
                    <a:cubicBezTo>
                      <a:pt x="9" y="20"/>
                      <a:pt x="12" y="24"/>
                      <a:pt x="12" y="28"/>
                    </a:cubicBezTo>
                    <a:cubicBezTo>
                      <a:pt x="12" y="28"/>
                      <a:pt x="13" y="28"/>
                      <a:pt x="13" y="28"/>
                    </a:cubicBezTo>
                    <a:cubicBezTo>
                      <a:pt x="12" y="22"/>
                      <a:pt x="11" y="17"/>
                      <a:pt x="9" y="12"/>
                    </a:cubicBezTo>
                    <a:cubicBezTo>
                      <a:pt x="8" y="11"/>
                      <a:pt x="7" y="12"/>
                      <a:pt x="7" y="13"/>
                    </a:cubicBezTo>
                    <a:cubicBezTo>
                      <a:pt x="8" y="20"/>
                      <a:pt x="11" y="27"/>
                      <a:pt x="14" y="34"/>
                    </a:cubicBezTo>
                    <a:cubicBezTo>
                      <a:pt x="15" y="35"/>
                      <a:pt x="16" y="34"/>
                      <a:pt x="16" y="33"/>
                    </a:cubicBezTo>
                    <a:cubicBezTo>
                      <a:pt x="15" y="29"/>
                      <a:pt x="13" y="25"/>
                      <a:pt x="10" y="22"/>
                    </a:cubicBezTo>
                    <a:cubicBezTo>
                      <a:pt x="10" y="21"/>
                      <a:pt x="9" y="22"/>
                      <a:pt x="9" y="23"/>
                    </a:cubicBezTo>
                    <a:cubicBezTo>
                      <a:pt x="10" y="27"/>
                      <a:pt x="13" y="31"/>
                      <a:pt x="16" y="35"/>
                    </a:cubicBezTo>
                    <a:cubicBezTo>
                      <a:pt x="16" y="36"/>
                      <a:pt x="18" y="35"/>
                      <a:pt x="17" y="34"/>
                    </a:cubicBezTo>
                    <a:cubicBezTo>
                      <a:pt x="15" y="31"/>
                      <a:pt x="11" y="26"/>
                      <a:pt x="10" y="22"/>
                    </a:cubicBezTo>
                    <a:cubicBezTo>
                      <a:pt x="10" y="22"/>
                      <a:pt x="10" y="23"/>
                      <a:pt x="9" y="23"/>
                    </a:cubicBezTo>
                    <a:cubicBezTo>
                      <a:pt x="12" y="25"/>
                      <a:pt x="13" y="30"/>
                      <a:pt x="14" y="34"/>
                    </a:cubicBezTo>
                    <a:cubicBezTo>
                      <a:pt x="15" y="33"/>
                      <a:pt x="15" y="33"/>
                      <a:pt x="16" y="33"/>
                    </a:cubicBezTo>
                    <a:cubicBezTo>
                      <a:pt x="13" y="26"/>
                      <a:pt x="10" y="19"/>
                      <a:pt x="9" y="12"/>
                    </a:cubicBezTo>
                    <a:cubicBezTo>
                      <a:pt x="8" y="12"/>
                      <a:pt x="8" y="13"/>
                      <a:pt x="7" y="13"/>
                    </a:cubicBezTo>
                    <a:cubicBezTo>
                      <a:pt x="9" y="18"/>
                      <a:pt x="10" y="23"/>
                      <a:pt x="12" y="28"/>
                    </a:cubicBezTo>
                    <a:cubicBezTo>
                      <a:pt x="12" y="29"/>
                      <a:pt x="14" y="29"/>
                      <a:pt x="13" y="28"/>
                    </a:cubicBezTo>
                    <a:cubicBezTo>
                      <a:pt x="13" y="26"/>
                      <a:pt x="12" y="24"/>
                      <a:pt x="11" y="21"/>
                    </a:cubicBezTo>
                    <a:cubicBezTo>
                      <a:pt x="9" y="16"/>
                      <a:pt x="7" y="11"/>
                      <a:pt x="5" y="5"/>
                    </a:cubicBezTo>
                    <a:cubicBezTo>
                      <a:pt x="5" y="4"/>
                      <a:pt x="3" y="4"/>
                      <a:pt x="3" y="5"/>
                    </a:cubicBezTo>
                    <a:cubicBezTo>
                      <a:pt x="5" y="11"/>
                      <a:pt x="6" y="17"/>
                      <a:pt x="8" y="22"/>
                    </a:cubicBezTo>
                    <a:cubicBezTo>
                      <a:pt x="8" y="23"/>
                      <a:pt x="10" y="23"/>
                      <a:pt x="10" y="22"/>
                    </a:cubicBezTo>
                    <a:cubicBezTo>
                      <a:pt x="10" y="16"/>
                      <a:pt x="7" y="11"/>
                      <a:pt x="6" y="5"/>
                    </a:cubicBezTo>
                    <a:cubicBezTo>
                      <a:pt x="5" y="5"/>
                      <a:pt x="5" y="5"/>
                      <a:pt x="4" y="5"/>
                    </a:cubicBezTo>
                    <a:cubicBezTo>
                      <a:pt x="6" y="9"/>
                      <a:pt x="7" y="13"/>
                      <a:pt x="8" y="17"/>
                    </a:cubicBezTo>
                    <a:cubicBezTo>
                      <a:pt x="9" y="16"/>
                      <a:pt x="9" y="16"/>
                      <a:pt x="10" y="16"/>
                    </a:cubicBezTo>
                    <a:cubicBezTo>
                      <a:pt x="7" y="11"/>
                      <a:pt x="6" y="7"/>
                      <a:pt x="6" y="1"/>
                    </a:cubicBezTo>
                    <a:cubicBezTo>
                      <a:pt x="6" y="1"/>
                      <a:pt x="6" y="0"/>
                      <a:pt x="5" y="1"/>
                    </a:cubicBezTo>
                    <a:cubicBezTo>
                      <a:pt x="3" y="1"/>
                      <a:pt x="4" y="1"/>
                      <a:pt x="2" y="2"/>
                    </a:cubicBezTo>
                    <a:cubicBezTo>
                      <a:pt x="1" y="3"/>
                      <a:pt x="2" y="4"/>
                      <a:pt x="3" y="3"/>
                    </a:cubicBezTo>
                    <a:cubicBezTo>
                      <a:pt x="5" y="2"/>
                      <a:pt x="5" y="3"/>
                      <a:pt x="6" y="1"/>
                    </a:cubicBezTo>
                    <a:cubicBezTo>
                      <a:pt x="6" y="0"/>
                      <a:pt x="5" y="0"/>
                      <a:pt x="5" y="0"/>
                    </a:cubicBezTo>
                    <a:cubicBezTo>
                      <a:pt x="3" y="0"/>
                      <a:pt x="2" y="1"/>
                      <a:pt x="1" y="2"/>
                    </a:cubicBezTo>
                    <a:cubicBezTo>
                      <a:pt x="0" y="2"/>
                      <a:pt x="1" y="4"/>
                      <a:pt x="2" y="3"/>
                    </a:cubicBezTo>
                    <a:close/>
                  </a:path>
                </a:pathLst>
              </a:custGeom>
              <a:solidFill>
                <a:srgbClr val="8282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21" name="Freeform 83">
                <a:extLst>
                  <a:ext uri="{FF2B5EF4-FFF2-40B4-BE49-F238E27FC236}">
                    <a16:creationId xmlns:a16="http://schemas.microsoft.com/office/drawing/2014/main" id="{D6F0D42F-8E46-4C41-8816-5374B87F958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31" y="2479"/>
                <a:ext cx="8" cy="18"/>
              </a:xfrm>
              <a:custGeom>
                <a:avLst/>
                <a:gdLst>
                  <a:gd name="T0" fmla="*/ 8 w 18"/>
                  <a:gd name="T1" fmla="*/ 5 h 37"/>
                  <a:gd name="T2" fmla="*/ 15 w 18"/>
                  <a:gd name="T3" fmla="*/ 5 h 37"/>
                  <a:gd name="T4" fmla="*/ 5 w 18"/>
                  <a:gd name="T5" fmla="*/ 8 h 37"/>
                  <a:gd name="T6" fmla="*/ 14 w 18"/>
                  <a:gd name="T7" fmla="*/ 7 h 37"/>
                  <a:gd name="T8" fmla="*/ 8 w 18"/>
                  <a:gd name="T9" fmla="*/ 9 h 37"/>
                  <a:gd name="T10" fmla="*/ 14 w 18"/>
                  <a:gd name="T11" fmla="*/ 8 h 37"/>
                  <a:gd name="T12" fmla="*/ 7 w 18"/>
                  <a:gd name="T13" fmla="*/ 11 h 37"/>
                  <a:gd name="T14" fmla="*/ 9 w 18"/>
                  <a:gd name="T15" fmla="*/ 8 h 37"/>
                  <a:gd name="T16" fmla="*/ 12 w 18"/>
                  <a:gd name="T17" fmla="*/ 28 h 37"/>
                  <a:gd name="T18" fmla="*/ 13 w 18"/>
                  <a:gd name="T19" fmla="*/ 19 h 37"/>
                  <a:gd name="T20" fmla="*/ 7 w 18"/>
                  <a:gd name="T21" fmla="*/ 9 h 37"/>
                  <a:gd name="T22" fmla="*/ 15 w 18"/>
                  <a:gd name="T23" fmla="*/ 35 h 37"/>
                  <a:gd name="T24" fmla="*/ 13 w 18"/>
                  <a:gd name="T25" fmla="*/ 19 h 37"/>
                  <a:gd name="T26" fmla="*/ 4 w 18"/>
                  <a:gd name="T27" fmla="*/ 7 h 37"/>
                  <a:gd name="T28" fmla="*/ 15 w 18"/>
                  <a:gd name="T29" fmla="*/ 31 h 37"/>
                  <a:gd name="T30" fmla="*/ 1 w 18"/>
                  <a:gd name="T31" fmla="*/ 7 h 37"/>
                  <a:gd name="T32" fmla="*/ 13 w 18"/>
                  <a:gd name="T33" fmla="*/ 32 h 37"/>
                  <a:gd name="T34" fmla="*/ 1 w 18"/>
                  <a:gd name="T35" fmla="*/ 8 h 37"/>
                  <a:gd name="T36" fmla="*/ 16 w 18"/>
                  <a:gd name="T37" fmla="*/ 32 h 37"/>
                  <a:gd name="T38" fmla="*/ 5 w 18"/>
                  <a:gd name="T39" fmla="*/ 8 h 37"/>
                  <a:gd name="T40" fmla="*/ 15 w 18"/>
                  <a:gd name="T41" fmla="*/ 36 h 37"/>
                  <a:gd name="T42" fmla="*/ 16 w 18"/>
                  <a:gd name="T43" fmla="*/ 26 h 37"/>
                  <a:gd name="T44" fmla="*/ 7 w 18"/>
                  <a:gd name="T45" fmla="*/ 9 h 37"/>
                  <a:gd name="T46" fmla="*/ 15 w 18"/>
                  <a:gd name="T47" fmla="*/ 27 h 37"/>
                  <a:gd name="T48" fmla="*/ 5 w 18"/>
                  <a:gd name="T49" fmla="*/ 8 h 37"/>
                  <a:gd name="T50" fmla="*/ 9 w 18"/>
                  <a:gd name="T51" fmla="*/ 14 h 37"/>
                  <a:gd name="T52" fmla="*/ 13 w 18"/>
                  <a:gd name="T53" fmla="*/ 5 h 37"/>
                  <a:gd name="T54" fmla="*/ 11 w 18"/>
                  <a:gd name="T55" fmla="*/ 11 h 37"/>
                  <a:gd name="T56" fmla="*/ 12 w 18"/>
                  <a:gd name="T57" fmla="*/ 4 h 37"/>
                  <a:gd name="T58" fmla="*/ 7 w 18"/>
                  <a:gd name="T59" fmla="*/ 11 h 37"/>
                  <a:gd name="T60" fmla="*/ 12 w 18"/>
                  <a:gd name="T61" fmla="*/ 3 h 37"/>
                  <a:gd name="T62" fmla="*/ 10 w 18"/>
                  <a:gd name="T63" fmla="*/ 8 h 37"/>
                  <a:gd name="T64" fmla="*/ 12 w 18"/>
                  <a:gd name="T65" fmla="*/ 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8" h="37">
                    <a:moveTo>
                      <a:pt x="12" y="2"/>
                    </a:moveTo>
                    <a:cubicBezTo>
                      <a:pt x="11" y="4"/>
                      <a:pt x="10" y="5"/>
                      <a:pt x="8" y="5"/>
                    </a:cubicBezTo>
                    <a:cubicBezTo>
                      <a:pt x="9" y="6"/>
                      <a:pt x="9" y="7"/>
                      <a:pt x="10" y="8"/>
                    </a:cubicBezTo>
                    <a:cubicBezTo>
                      <a:pt x="11" y="7"/>
                      <a:pt x="13" y="6"/>
                      <a:pt x="15" y="5"/>
                    </a:cubicBezTo>
                    <a:cubicBezTo>
                      <a:pt x="14" y="4"/>
                      <a:pt x="13" y="3"/>
                      <a:pt x="12" y="3"/>
                    </a:cubicBezTo>
                    <a:cubicBezTo>
                      <a:pt x="10" y="5"/>
                      <a:pt x="8" y="6"/>
                      <a:pt x="5" y="8"/>
                    </a:cubicBezTo>
                    <a:cubicBezTo>
                      <a:pt x="3" y="9"/>
                      <a:pt x="5" y="12"/>
                      <a:pt x="7" y="11"/>
                    </a:cubicBezTo>
                    <a:cubicBezTo>
                      <a:pt x="9" y="9"/>
                      <a:pt x="11" y="8"/>
                      <a:pt x="14" y="7"/>
                    </a:cubicBezTo>
                    <a:cubicBezTo>
                      <a:pt x="13" y="6"/>
                      <a:pt x="12" y="6"/>
                      <a:pt x="12" y="5"/>
                    </a:cubicBezTo>
                    <a:cubicBezTo>
                      <a:pt x="11" y="6"/>
                      <a:pt x="10" y="7"/>
                      <a:pt x="8" y="9"/>
                    </a:cubicBezTo>
                    <a:cubicBezTo>
                      <a:pt x="7" y="10"/>
                      <a:pt x="9" y="13"/>
                      <a:pt x="11" y="11"/>
                    </a:cubicBezTo>
                    <a:cubicBezTo>
                      <a:pt x="12" y="10"/>
                      <a:pt x="13" y="9"/>
                      <a:pt x="14" y="8"/>
                    </a:cubicBezTo>
                    <a:cubicBezTo>
                      <a:pt x="14" y="7"/>
                      <a:pt x="13" y="7"/>
                      <a:pt x="12" y="6"/>
                    </a:cubicBezTo>
                    <a:cubicBezTo>
                      <a:pt x="10" y="7"/>
                      <a:pt x="8" y="9"/>
                      <a:pt x="7" y="11"/>
                    </a:cubicBezTo>
                    <a:cubicBezTo>
                      <a:pt x="7" y="11"/>
                      <a:pt x="8" y="11"/>
                      <a:pt x="9" y="11"/>
                    </a:cubicBezTo>
                    <a:cubicBezTo>
                      <a:pt x="9" y="11"/>
                      <a:pt x="8" y="9"/>
                      <a:pt x="9" y="8"/>
                    </a:cubicBezTo>
                    <a:cubicBezTo>
                      <a:pt x="7" y="8"/>
                      <a:pt x="6" y="8"/>
                      <a:pt x="5" y="9"/>
                    </a:cubicBezTo>
                    <a:cubicBezTo>
                      <a:pt x="7" y="15"/>
                      <a:pt x="10" y="21"/>
                      <a:pt x="12" y="28"/>
                    </a:cubicBezTo>
                    <a:cubicBezTo>
                      <a:pt x="13" y="27"/>
                      <a:pt x="13" y="27"/>
                      <a:pt x="14" y="26"/>
                    </a:cubicBezTo>
                    <a:cubicBezTo>
                      <a:pt x="13" y="24"/>
                      <a:pt x="13" y="21"/>
                      <a:pt x="13" y="19"/>
                    </a:cubicBezTo>
                    <a:cubicBezTo>
                      <a:pt x="12" y="15"/>
                      <a:pt x="11" y="12"/>
                      <a:pt x="11" y="8"/>
                    </a:cubicBezTo>
                    <a:cubicBezTo>
                      <a:pt x="10" y="6"/>
                      <a:pt x="7" y="6"/>
                      <a:pt x="7" y="9"/>
                    </a:cubicBezTo>
                    <a:cubicBezTo>
                      <a:pt x="8" y="13"/>
                      <a:pt x="9" y="17"/>
                      <a:pt x="10" y="21"/>
                    </a:cubicBezTo>
                    <a:cubicBezTo>
                      <a:pt x="12" y="25"/>
                      <a:pt x="15" y="30"/>
                      <a:pt x="15" y="35"/>
                    </a:cubicBezTo>
                    <a:cubicBezTo>
                      <a:pt x="16" y="34"/>
                      <a:pt x="17" y="34"/>
                      <a:pt x="18" y="34"/>
                    </a:cubicBezTo>
                    <a:cubicBezTo>
                      <a:pt x="16" y="29"/>
                      <a:pt x="15" y="24"/>
                      <a:pt x="13" y="19"/>
                    </a:cubicBezTo>
                    <a:cubicBezTo>
                      <a:pt x="11" y="15"/>
                      <a:pt x="10" y="10"/>
                      <a:pt x="8" y="6"/>
                    </a:cubicBezTo>
                    <a:cubicBezTo>
                      <a:pt x="7" y="4"/>
                      <a:pt x="4" y="6"/>
                      <a:pt x="4" y="7"/>
                    </a:cubicBezTo>
                    <a:cubicBezTo>
                      <a:pt x="5" y="16"/>
                      <a:pt x="8" y="26"/>
                      <a:pt x="13" y="33"/>
                    </a:cubicBezTo>
                    <a:cubicBezTo>
                      <a:pt x="14" y="33"/>
                      <a:pt x="15" y="32"/>
                      <a:pt x="15" y="31"/>
                    </a:cubicBezTo>
                    <a:cubicBezTo>
                      <a:pt x="9" y="25"/>
                      <a:pt x="8" y="14"/>
                      <a:pt x="4" y="6"/>
                    </a:cubicBezTo>
                    <a:cubicBezTo>
                      <a:pt x="3" y="4"/>
                      <a:pt x="0" y="5"/>
                      <a:pt x="1" y="7"/>
                    </a:cubicBezTo>
                    <a:cubicBezTo>
                      <a:pt x="3" y="16"/>
                      <a:pt x="6" y="25"/>
                      <a:pt x="10" y="34"/>
                    </a:cubicBezTo>
                    <a:cubicBezTo>
                      <a:pt x="11" y="36"/>
                      <a:pt x="14" y="34"/>
                      <a:pt x="13" y="32"/>
                    </a:cubicBezTo>
                    <a:cubicBezTo>
                      <a:pt x="9" y="24"/>
                      <a:pt x="7" y="15"/>
                      <a:pt x="4" y="6"/>
                    </a:cubicBezTo>
                    <a:cubicBezTo>
                      <a:pt x="3" y="7"/>
                      <a:pt x="2" y="7"/>
                      <a:pt x="1" y="8"/>
                    </a:cubicBezTo>
                    <a:cubicBezTo>
                      <a:pt x="5" y="16"/>
                      <a:pt x="6" y="27"/>
                      <a:pt x="13" y="34"/>
                    </a:cubicBezTo>
                    <a:cubicBezTo>
                      <a:pt x="14" y="35"/>
                      <a:pt x="17" y="33"/>
                      <a:pt x="16" y="32"/>
                    </a:cubicBezTo>
                    <a:cubicBezTo>
                      <a:pt x="11" y="24"/>
                      <a:pt x="8" y="15"/>
                      <a:pt x="8" y="7"/>
                    </a:cubicBezTo>
                    <a:cubicBezTo>
                      <a:pt x="7" y="7"/>
                      <a:pt x="6" y="7"/>
                      <a:pt x="5" y="8"/>
                    </a:cubicBezTo>
                    <a:cubicBezTo>
                      <a:pt x="7" y="12"/>
                      <a:pt x="8" y="17"/>
                      <a:pt x="10" y="21"/>
                    </a:cubicBezTo>
                    <a:cubicBezTo>
                      <a:pt x="12" y="26"/>
                      <a:pt x="13" y="31"/>
                      <a:pt x="15" y="36"/>
                    </a:cubicBezTo>
                    <a:cubicBezTo>
                      <a:pt x="15" y="37"/>
                      <a:pt x="18" y="36"/>
                      <a:pt x="18" y="35"/>
                    </a:cubicBezTo>
                    <a:cubicBezTo>
                      <a:pt x="18" y="32"/>
                      <a:pt x="17" y="29"/>
                      <a:pt x="16" y="26"/>
                    </a:cubicBezTo>
                    <a:cubicBezTo>
                      <a:pt x="14" y="20"/>
                      <a:pt x="11" y="14"/>
                      <a:pt x="11" y="8"/>
                    </a:cubicBezTo>
                    <a:cubicBezTo>
                      <a:pt x="10" y="8"/>
                      <a:pt x="8" y="8"/>
                      <a:pt x="7" y="9"/>
                    </a:cubicBezTo>
                    <a:cubicBezTo>
                      <a:pt x="8" y="15"/>
                      <a:pt x="8" y="24"/>
                      <a:pt x="12" y="29"/>
                    </a:cubicBezTo>
                    <a:cubicBezTo>
                      <a:pt x="13" y="30"/>
                      <a:pt x="15" y="29"/>
                      <a:pt x="15" y="27"/>
                    </a:cubicBezTo>
                    <a:cubicBezTo>
                      <a:pt x="13" y="21"/>
                      <a:pt x="11" y="14"/>
                      <a:pt x="8" y="8"/>
                    </a:cubicBezTo>
                    <a:cubicBezTo>
                      <a:pt x="8" y="6"/>
                      <a:pt x="5" y="6"/>
                      <a:pt x="5" y="8"/>
                    </a:cubicBezTo>
                    <a:cubicBezTo>
                      <a:pt x="5" y="10"/>
                      <a:pt x="5" y="11"/>
                      <a:pt x="6" y="13"/>
                    </a:cubicBezTo>
                    <a:cubicBezTo>
                      <a:pt x="7" y="14"/>
                      <a:pt x="8" y="14"/>
                      <a:pt x="9" y="14"/>
                    </a:cubicBezTo>
                    <a:cubicBezTo>
                      <a:pt x="11" y="12"/>
                      <a:pt x="13" y="10"/>
                      <a:pt x="15" y="8"/>
                    </a:cubicBezTo>
                    <a:cubicBezTo>
                      <a:pt x="16" y="7"/>
                      <a:pt x="14" y="4"/>
                      <a:pt x="13" y="5"/>
                    </a:cubicBezTo>
                    <a:cubicBezTo>
                      <a:pt x="11" y="6"/>
                      <a:pt x="10" y="7"/>
                      <a:pt x="8" y="9"/>
                    </a:cubicBezTo>
                    <a:cubicBezTo>
                      <a:pt x="9" y="9"/>
                      <a:pt x="10" y="10"/>
                      <a:pt x="11" y="11"/>
                    </a:cubicBezTo>
                    <a:cubicBezTo>
                      <a:pt x="12" y="10"/>
                      <a:pt x="13" y="8"/>
                      <a:pt x="14" y="6"/>
                    </a:cubicBezTo>
                    <a:cubicBezTo>
                      <a:pt x="16" y="5"/>
                      <a:pt x="14" y="4"/>
                      <a:pt x="12" y="4"/>
                    </a:cubicBezTo>
                    <a:cubicBezTo>
                      <a:pt x="10" y="5"/>
                      <a:pt x="8" y="6"/>
                      <a:pt x="5" y="8"/>
                    </a:cubicBezTo>
                    <a:cubicBezTo>
                      <a:pt x="6" y="9"/>
                      <a:pt x="6" y="10"/>
                      <a:pt x="7" y="11"/>
                    </a:cubicBezTo>
                    <a:cubicBezTo>
                      <a:pt x="10" y="9"/>
                      <a:pt x="12" y="8"/>
                      <a:pt x="15" y="5"/>
                    </a:cubicBezTo>
                    <a:cubicBezTo>
                      <a:pt x="16" y="3"/>
                      <a:pt x="14" y="1"/>
                      <a:pt x="12" y="3"/>
                    </a:cubicBezTo>
                    <a:cubicBezTo>
                      <a:pt x="11" y="4"/>
                      <a:pt x="10" y="5"/>
                      <a:pt x="8" y="5"/>
                    </a:cubicBezTo>
                    <a:cubicBezTo>
                      <a:pt x="6" y="6"/>
                      <a:pt x="8" y="9"/>
                      <a:pt x="10" y="8"/>
                    </a:cubicBezTo>
                    <a:cubicBezTo>
                      <a:pt x="12" y="7"/>
                      <a:pt x="13" y="6"/>
                      <a:pt x="15" y="4"/>
                    </a:cubicBezTo>
                    <a:cubicBezTo>
                      <a:pt x="16" y="2"/>
                      <a:pt x="13" y="0"/>
                      <a:pt x="12" y="2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22" name="Freeform 84">
                <a:extLst>
                  <a:ext uri="{FF2B5EF4-FFF2-40B4-BE49-F238E27FC236}">
                    <a16:creationId xmlns:a16="http://schemas.microsoft.com/office/drawing/2014/main" id="{C8270993-3B24-1944-BA40-5F671A34AD2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34" y="2480"/>
                <a:ext cx="7" cy="15"/>
              </a:xfrm>
              <a:custGeom>
                <a:avLst/>
                <a:gdLst>
                  <a:gd name="T0" fmla="*/ 10 w 15"/>
                  <a:gd name="T1" fmla="*/ 16 h 30"/>
                  <a:gd name="T2" fmla="*/ 8 w 15"/>
                  <a:gd name="T3" fmla="*/ 5 h 30"/>
                  <a:gd name="T4" fmla="*/ 10 w 15"/>
                  <a:gd name="T5" fmla="*/ 21 h 30"/>
                  <a:gd name="T6" fmla="*/ 5 w 15"/>
                  <a:gd name="T7" fmla="*/ 5 h 30"/>
                  <a:gd name="T8" fmla="*/ 9 w 15"/>
                  <a:gd name="T9" fmla="*/ 21 h 30"/>
                  <a:gd name="T10" fmla="*/ 6 w 15"/>
                  <a:gd name="T11" fmla="*/ 8 h 30"/>
                  <a:gd name="T12" fmla="*/ 6 w 15"/>
                  <a:gd name="T13" fmla="*/ 21 h 30"/>
                  <a:gd name="T14" fmla="*/ 2 w 15"/>
                  <a:gd name="T15" fmla="*/ 6 h 30"/>
                  <a:gd name="T16" fmla="*/ 6 w 15"/>
                  <a:gd name="T17" fmla="*/ 25 h 30"/>
                  <a:gd name="T18" fmla="*/ 7 w 15"/>
                  <a:gd name="T19" fmla="*/ 14 h 30"/>
                  <a:gd name="T20" fmla="*/ 4 w 15"/>
                  <a:gd name="T21" fmla="*/ 2 h 30"/>
                  <a:gd name="T22" fmla="*/ 11 w 15"/>
                  <a:gd name="T23" fmla="*/ 20 h 30"/>
                  <a:gd name="T24" fmla="*/ 6 w 15"/>
                  <a:gd name="T25" fmla="*/ 11 h 30"/>
                  <a:gd name="T26" fmla="*/ 12 w 15"/>
                  <a:gd name="T27" fmla="*/ 27 h 30"/>
                  <a:gd name="T28" fmla="*/ 6 w 15"/>
                  <a:gd name="T29" fmla="*/ 15 h 30"/>
                  <a:gd name="T30" fmla="*/ 13 w 15"/>
                  <a:gd name="T31" fmla="*/ 29 h 30"/>
                  <a:gd name="T32" fmla="*/ 7 w 15"/>
                  <a:gd name="T33" fmla="*/ 18 h 30"/>
                  <a:gd name="T34" fmla="*/ 14 w 15"/>
                  <a:gd name="T35" fmla="*/ 26 h 30"/>
                  <a:gd name="T36" fmla="*/ 9 w 15"/>
                  <a:gd name="T37" fmla="*/ 17 h 30"/>
                  <a:gd name="T38" fmla="*/ 14 w 15"/>
                  <a:gd name="T39" fmla="*/ 26 h 30"/>
                  <a:gd name="T40" fmla="*/ 10 w 15"/>
                  <a:gd name="T41" fmla="*/ 16 h 30"/>
                  <a:gd name="T42" fmla="*/ 15 w 15"/>
                  <a:gd name="T43" fmla="*/ 27 h 30"/>
                  <a:gd name="T44" fmla="*/ 14 w 15"/>
                  <a:gd name="T45" fmla="*/ 26 h 30"/>
                  <a:gd name="T46" fmla="*/ 15 w 15"/>
                  <a:gd name="T47" fmla="*/ 27 h 30"/>
                  <a:gd name="T48" fmla="*/ 10 w 15"/>
                  <a:gd name="T49" fmla="*/ 15 h 30"/>
                  <a:gd name="T50" fmla="*/ 14 w 15"/>
                  <a:gd name="T51" fmla="*/ 25 h 30"/>
                  <a:gd name="T52" fmla="*/ 9 w 15"/>
                  <a:gd name="T53" fmla="*/ 17 h 30"/>
                  <a:gd name="T54" fmla="*/ 14 w 15"/>
                  <a:gd name="T55" fmla="*/ 26 h 30"/>
                  <a:gd name="T56" fmla="*/ 7 w 15"/>
                  <a:gd name="T57" fmla="*/ 18 h 30"/>
                  <a:gd name="T58" fmla="*/ 13 w 15"/>
                  <a:gd name="T59" fmla="*/ 28 h 30"/>
                  <a:gd name="T60" fmla="*/ 6 w 15"/>
                  <a:gd name="T61" fmla="*/ 15 h 30"/>
                  <a:gd name="T62" fmla="*/ 12 w 15"/>
                  <a:gd name="T63" fmla="*/ 27 h 30"/>
                  <a:gd name="T64" fmla="*/ 6 w 15"/>
                  <a:gd name="T65" fmla="*/ 11 h 30"/>
                  <a:gd name="T66" fmla="*/ 10 w 15"/>
                  <a:gd name="T67" fmla="*/ 20 h 30"/>
                  <a:gd name="T68" fmla="*/ 3 w 15"/>
                  <a:gd name="T69" fmla="*/ 1 h 30"/>
                  <a:gd name="T70" fmla="*/ 6 w 15"/>
                  <a:gd name="T71" fmla="*/ 25 h 30"/>
                  <a:gd name="T72" fmla="*/ 2 w 15"/>
                  <a:gd name="T73" fmla="*/ 6 h 30"/>
                  <a:gd name="T74" fmla="*/ 6 w 15"/>
                  <a:gd name="T75" fmla="*/ 21 h 30"/>
                  <a:gd name="T76" fmla="*/ 6 w 15"/>
                  <a:gd name="T77" fmla="*/ 8 h 30"/>
                  <a:gd name="T78" fmla="*/ 9 w 15"/>
                  <a:gd name="T79" fmla="*/ 21 h 30"/>
                  <a:gd name="T80" fmla="*/ 5 w 15"/>
                  <a:gd name="T81" fmla="*/ 6 h 30"/>
                  <a:gd name="T82" fmla="*/ 10 w 15"/>
                  <a:gd name="T83" fmla="*/ 21 h 30"/>
                  <a:gd name="T84" fmla="*/ 8 w 15"/>
                  <a:gd name="T85" fmla="*/ 5 h 30"/>
                  <a:gd name="T86" fmla="*/ 10 w 15"/>
                  <a:gd name="T87" fmla="*/ 16 h 30"/>
                  <a:gd name="T88" fmla="*/ 9 w 15"/>
                  <a:gd name="T89" fmla="*/ 4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5" h="30">
                    <a:moveTo>
                      <a:pt x="7" y="4"/>
                    </a:moveTo>
                    <a:cubicBezTo>
                      <a:pt x="7" y="8"/>
                      <a:pt x="8" y="13"/>
                      <a:pt x="10" y="16"/>
                    </a:cubicBezTo>
                    <a:cubicBezTo>
                      <a:pt x="11" y="17"/>
                      <a:pt x="12" y="16"/>
                      <a:pt x="12" y="15"/>
                    </a:cubicBezTo>
                    <a:cubicBezTo>
                      <a:pt x="11" y="12"/>
                      <a:pt x="9" y="8"/>
                      <a:pt x="8" y="5"/>
                    </a:cubicBezTo>
                    <a:cubicBezTo>
                      <a:pt x="8" y="4"/>
                      <a:pt x="6" y="4"/>
                      <a:pt x="7" y="5"/>
                    </a:cubicBezTo>
                    <a:cubicBezTo>
                      <a:pt x="7" y="10"/>
                      <a:pt x="9" y="15"/>
                      <a:pt x="10" y="21"/>
                    </a:cubicBezTo>
                    <a:cubicBezTo>
                      <a:pt x="10" y="20"/>
                      <a:pt x="11" y="20"/>
                      <a:pt x="11" y="20"/>
                    </a:cubicBezTo>
                    <a:cubicBezTo>
                      <a:pt x="10" y="15"/>
                      <a:pt x="8" y="10"/>
                      <a:pt x="5" y="5"/>
                    </a:cubicBezTo>
                    <a:cubicBezTo>
                      <a:pt x="5" y="5"/>
                      <a:pt x="3" y="5"/>
                      <a:pt x="3" y="6"/>
                    </a:cubicBezTo>
                    <a:cubicBezTo>
                      <a:pt x="5" y="11"/>
                      <a:pt x="7" y="16"/>
                      <a:pt x="9" y="21"/>
                    </a:cubicBezTo>
                    <a:cubicBezTo>
                      <a:pt x="10" y="21"/>
                      <a:pt x="10" y="20"/>
                      <a:pt x="11" y="20"/>
                    </a:cubicBezTo>
                    <a:cubicBezTo>
                      <a:pt x="8" y="16"/>
                      <a:pt x="7" y="12"/>
                      <a:pt x="6" y="8"/>
                    </a:cubicBezTo>
                    <a:cubicBezTo>
                      <a:pt x="5" y="7"/>
                      <a:pt x="4" y="7"/>
                      <a:pt x="4" y="8"/>
                    </a:cubicBezTo>
                    <a:cubicBezTo>
                      <a:pt x="5" y="12"/>
                      <a:pt x="6" y="16"/>
                      <a:pt x="6" y="21"/>
                    </a:cubicBezTo>
                    <a:cubicBezTo>
                      <a:pt x="7" y="21"/>
                      <a:pt x="7" y="21"/>
                      <a:pt x="8" y="21"/>
                    </a:cubicBezTo>
                    <a:cubicBezTo>
                      <a:pt x="6" y="15"/>
                      <a:pt x="4" y="11"/>
                      <a:pt x="2" y="6"/>
                    </a:cubicBezTo>
                    <a:cubicBezTo>
                      <a:pt x="2" y="5"/>
                      <a:pt x="0" y="5"/>
                      <a:pt x="1" y="6"/>
                    </a:cubicBezTo>
                    <a:cubicBezTo>
                      <a:pt x="3" y="12"/>
                      <a:pt x="6" y="19"/>
                      <a:pt x="6" y="25"/>
                    </a:cubicBezTo>
                    <a:cubicBezTo>
                      <a:pt x="7" y="25"/>
                      <a:pt x="8" y="25"/>
                      <a:pt x="8" y="25"/>
                    </a:cubicBezTo>
                    <a:cubicBezTo>
                      <a:pt x="7" y="21"/>
                      <a:pt x="7" y="18"/>
                      <a:pt x="7" y="14"/>
                    </a:cubicBezTo>
                    <a:cubicBezTo>
                      <a:pt x="6" y="11"/>
                      <a:pt x="4" y="6"/>
                      <a:pt x="5" y="2"/>
                    </a:cubicBezTo>
                    <a:cubicBezTo>
                      <a:pt x="5" y="2"/>
                      <a:pt x="4" y="2"/>
                      <a:pt x="4" y="2"/>
                    </a:cubicBezTo>
                    <a:cubicBezTo>
                      <a:pt x="6" y="8"/>
                      <a:pt x="6" y="15"/>
                      <a:pt x="9" y="21"/>
                    </a:cubicBezTo>
                    <a:cubicBezTo>
                      <a:pt x="9" y="22"/>
                      <a:pt x="11" y="21"/>
                      <a:pt x="11" y="20"/>
                    </a:cubicBezTo>
                    <a:cubicBezTo>
                      <a:pt x="10" y="17"/>
                      <a:pt x="9" y="14"/>
                      <a:pt x="8" y="10"/>
                    </a:cubicBezTo>
                    <a:cubicBezTo>
                      <a:pt x="8" y="9"/>
                      <a:pt x="6" y="10"/>
                      <a:pt x="6" y="11"/>
                    </a:cubicBezTo>
                    <a:cubicBezTo>
                      <a:pt x="7" y="16"/>
                      <a:pt x="9" y="22"/>
                      <a:pt x="11" y="28"/>
                    </a:cubicBezTo>
                    <a:cubicBezTo>
                      <a:pt x="11" y="27"/>
                      <a:pt x="12" y="27"/>
                      <a:pt x="12" y="27"/>
                    </a:cubicBezTo>
                    <a:cubicBezTo>
                      <a:pt x="11" y="23"/>
                      <a:pt x="9" y="19"/>
                      <a:pt x="8" y="14"/>
                    </a:cubicBezTo>
                    <a:cubicBezTo>
                      <a:pt x="7" y="14"/>
                      <a:pt x="6" y="14"/>
                      <a:pt x="6" y="15"/>
                    </a:cubicBezTo>
                    <a:cubicBezTo>
                      <a:pt x="8" y="20"/>
                      <a:pt x="9" y="25"/>
                      <a:pt x="11" y="29"/>
                    </a:cubicBezTo>
                    <a:cubicBezTo>
                      <a:pt x="12" y="30"/>
                      <a:pt x="13" y="30"/>
                      <a:pt x="13" y="29"/>
                    </a:cubicBezTo>
                    <a:cubicBezTo>
                      <a:pt x="12" y="25"/>
                      <a:pt x="10" y="21"/>
                      <a:pt x="8" y="17"/>
                    </a:cubicBezTo>
                    <a:cubicBezTo>
                      <a:pt x="8" y="18"/>
                      <a:pt x="7" y="18"/>
                      <a:pt x="7" y="18"/>
                    </a:cubicBezTo>
                    <a:cubicBezTo>
                      <a:pt x="9" y="21"/>
                      <a:pt x="10" y="24"/>
                      <a:pt x="13" y="27"/>
                    </a:cubicBezTo>
                    <a:cubicBezTo>
                      <a:pt x="13" y="27"/>
                      <a:pt x="15" y="27"/>
                      <a:pt x="14" y="26"/>
                    </a:cubicBezTo>
                    <a:cubicBezTo>
                      <a:pt x="13" y="22"/>
                      <a:pt x="12" y="19"/>
                      <a:pt x="10" y="16"/>
                    </a:cubicBezTo>
                    <a:cubicBezTo>
                      <a:pt x="10" y="16"/>
                      <a:pt x="9" y="16"/>
                      <a:pt x="9" y="17"/>
                    </a:cubicBezTo>
                    <a:cubicBezTo>
                      <a:pt x="10" y="20"/>
                      <a:pt x="11" y="23"/>
                      <a:pt x="13" y="26"/>
                    </a:cubicBezTo>
                    <a:cubicBezTo>
                      <a:pt x="13" y="27"/>
                      <a:pt x="15" y="26"/>
                      <a:pt x="14" y="26"/>
                    </a:cubicBezTo>
                    <a:cubicBezTo>
                      <a:pt x="14" y="22"/>
                      <a:pt x="12" y="19"/>
                      <a:pt x="11" y="15"/>
                    </a:cubicBezTo>
                    <a:cubicBezTo>
                      <a:pt x="11" y="15"/>
                      <a:pt x="10" y="15"/>
                      <a:pt x="10" y="16"/>
                    </a:cubicBezTo>
                    <a:cubicBezTo>
                      <a:pt x="11" y="20"/>
                      <a:pt x="12" y="23"/>
                      <a:pt x="14" y="27"/>
                    </a:cubicBezTo>
                    <a:cubicBezTo>
                      <a:pt x="14" y="28"/>
                      <a:pt x="15" y="28"/>
                      <a:pt x="15" y="27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15" y="25"/>
                      <a:pt x="13" y="25"/>
                      <a:pt x="14" y="26"/>
                    </a:cubicBezTo>
                    <a:cubicBezTo>
                      <a:pt x="14" y="27"/>
                      <a:pt x="14" y="27"/>
                      <a:pt x="14" y="27"/>
                    </a:cubicBezTo>
                    <a:cubicBezTo>
                      <a:pt x="14" y="27"/>
                      <a:pt x="15" y="27"/>
                      <a:pt x="15" y="27"/>
                    </a:cubicBezTo>
                    <a:cubicBezTo>
                      <a:pt x="14" y="23"/>
                      <a:pt x="12" y="19"/>
                      <a:pt x="11" y="15"/>
                    </a:cubicBezTo>
                    <a:cubicBezTo>
                      <a:pt x="11" y="14"/>
                      <a:pt x="9" y="15"/>
                      <a:pt x="10" y="15"/>
                    </a:cubicBezTo>
                    <a:cubicBezTo>
                      <a:pt x="11" y="19"/>
                      <a:pt x="12" y="22"/>
                      <a:pt x="13" y="26"/>
                    </a:cubicBezTo>
                    <a:cubicBezTo>
                      <a:pt x="13" y="26"/>
                      <a:pt x="14" y="25"/>
                      <a:pt x="14" y="25"/>
                    </a:cubicBezTo>
                    <a:cubicBezTo>
                      <a:pt x="13" y="22"/>
                      <a:pt x="12" y="19"/>
                      <a:pt x="10" y="16"/>
                    </a:cubicBezTo>
                    <a:cubicBezTo>
                      <a:pt x="10" y="15"/>
                      <a:pt x="8" y="16"/>
                      <a:pt x="9" y="17"/>
                    </a:cubicBezTo>
                    <a:cubicBezTo>
                      <a:pt x="10" y="20"/>
                      <a:pt x="12" y="23"/>
                      <a:pt x="13" y="26"/>
                    </a:cubicBezTo>
                    <a:cubicBezTo>
                      <a:pt x="13" y="26"/>
                      <a:pt x="14" y="26"/>
                      <a:pt x="14" y="26"/>
                    </a:cubicBezTo>
                    <a:cubicBezTo>
                      <a:pt x="12" y="23"/>
                      <a:pt x="10" y="20"/>
                      <a:pt x="8" y="17"/>
                    </a:cubicBezTo>
                    <a:cubicBezTo>
                      <a:pt x="7" y="16"/>
                      <a:pt x="6" y="17"/>
                      <a:pt x="7" y="18"/>
                    </a:cubicBezTo>
                    <a:cubicBezTo>
                      <a:pt x="8" y="22"/>
                      <a:pt x="10" y="25"/>
                      <a:pt x="11" y="29"/>
                    </a:cubicBezTo>
                    <a:cubicBezTo>
                      <a:pt x="12" y="29"/>
                      <a:pt x="12" y="29"/>
                      <a:pt x="13" y="28"/>
                    </a:cubicBezTo>
                    <a:cubicBezTo>
                      <a:pt x="11" y="24"/>
                      <a:pt x="9" y="20"/>
                      <a:pt x="8" y="15"/>
                    </a:cubicBezTo>
                    <a:cubicBezTo>
                      <a:pt x="7" y="15"/>
                      <a:pt x="7" y="15"/>
                      <a:pt x="6" y="15"/>
                    </a:cubicBezTo>
                    <a:cubicBezTo>
                      <a:pt x="8" y="19"/>
                      <a:pt x="9" y="23"/>
                      <a:pt x="11" y="28"/>
                    </a:cubicBezTo>
                    <a:cubicBezTo>
                      <a:pt x="11" y="28"/>
                      <a:pt x="12" y="28"/>
                      <a:pt x="12" y="27"/>
                    </a:cubicBezTo>
                    <a:cubicBezTo>
                      <a:pt x="11" y="21"/>
                      <a:pt x="9" y="16"/>
                      <a:pt x="8" y="10"/>
                    </a:cubicBezTo>
                    <a:cubicBezTo>
                      <a:pt x="8" y="10"/>
                      <a:pt x="7" y="11"/>
                      <a:pt x="6" y="11"/>
                    </a:cubicBezTo>
                    <a:cubicBezTo>
                      <a:pt x="7" y="14"/>
                      <a:pt x="8" y="17"/>
                      <a:pt x="9" y="20"/>
                    </a:cubicBezTo>
                    <a:cubicBezTo>
                      <a:pt x="9" y="20"/>
                      <a:pt x="10" y="20"/>
                      <a:pt x="10" y="20"/>
                    </a:cubicBezTo>
                    <a:cubicBezTo>
                      <a:pt x="7" y="14"/>
                      <a:pt x="7" y="7"/>
                      <a:pt x="5" y="1"/>
                    </a:cubicBezTo>
                    <a:cubicBezTo>
                      <a:pt x="5" y="0"/>
                      <a:pt x="4" y="1"/>
                      <a:pt x="3" y="1"/>
                    </a:cubicBezTo>
                    <a:cubicBezTo>
                      <a:pt x="3" y="4"/>
                      <a:pt x="4" y="8"/>
                      <a:pt x="4" y="11"/>
                    </a:cubicBezTo>
                    <a:cubicBezTo>
                      <a:pt x="5" y="15"/>
                      <a:pt x="5" y="20"/>
                      <a:pt x="6" y="25"/>
                    </a:cubicBezTo>
                    <a:cubicBezTo>
                      <a:pt x="7" y="26"/>
                      <a:pt x="8" y="26"/>
                      <a:pt x="8" y="25"/>
                    </a:cubicBezTo>
                    <a:cubicBezTo>
                      <a:pt x="7" y="18"/>
                      <a:pt x="4" y="12"/>
                      <a:pt x="2" y="6"/>
                    </a:cubicBezTo>
                    <a:cubicBezTo>
                      <a:pt x="2" y="6"/>
                      <a:pt x="1" y="6"/>
                      <a:pt x="1" y="6"/>
                    </a:cubicBezTo>
                    <a:cubicBezTo>
                      <a:pt x="3" y="11"/>
                      <a:pt x="5" y="16"/>
                      <a:pt x="6" y="21"/>
                    </a:cubicBezTo>
                    <a:cubicBezTo>
                      <a:pt x="7" y="22"/>
                      <a:pt x="8" y="22"/>
                      <a:pt x="8" y="21"/>
                    </a:cubicBezTo>
                    <a:cubicBezTo>
                      <a:pt x="8" y="16"/>
                      <a:pt x="7" y="12"/>
                      <a:pt x="6" y="8"/>
                    </a:cubicBezTo>
                    <a:cubicBezTo>
                      <a:pt x="5" y="8"/>
                      <a:pt x="4" y="8"/>
                      <a:pt x="4" y="8"/>
                    </a:cubicBezTo>
                    <a:cubicBezTo>
                      <a:pt x="5" y="13"/>
                      <a:pt x="7" y="17"/>
                      <a:pt x="9" y="21"/>
                    </a:cubicBezTo>
                    <a:cubicBezTo>
                      <a:pt x="10" y="22"/>
                      <a:pt x="11" y="21"/>
                      <a:pt x="11" y="20"/>
                    </a:cubicBezTo>
                    <a:cubicBezTo>
                      <a:pt x="8" y="15"/>
                      <a:pt x="6" y="11"/>
                      <a:pt x="5" y="6"/>
                    </a:cubicBezTo>
                    <a:cubicBezTo>
                      <a:pt x="5" y="6"/>
                      <a:pt x="4" y="6"/>
                      <a:pt x="3" y="6"/>
                    </a:cubicBezTo>
                    <a:cubicBezTo>
                      <a:pt x="6" y="11"/>
                      <a:pt x="8" y="15"/>
                      <a:pt x="10" y="21"/>
                    </a:cubicBezTo>
                    <a:cubicBezTo>
                      <a:pt x="10" y="22"/>
                      <a:pt x="12" y="21"/>
                      <a:pt x="11" y="20"/>
                    </a:cubicBezTo>
                    <a:cubicBezTo>
                      <a:pt x="10" y="15"/>
                      <a:pt x="9" y="10"/>
                      <a:pt x="8" y="5"/>
                    </a:cubicBezTo>
                    <a:cubicBezTo>
                      <a:pt x="8" y="5"/>
                      <a:pt x="7" y="5"/>
                      <a:pt x="7" y="5"/>
                    </a:cubicBezTo>
                    <a:cubicBezTo>
                      <a:pt x="8" y="9"/>
                      <a:pt x="9" y="12"/>
                      <a:pt x="10" y="16"/>
                    </a:cubicBezTo>
                    <a:cubicBezTo>
                      <a:pt x="10" y="16"/>
                      <a:pt x="11" y="15"/>
                      <a:pt x="12" y="15"/>
                    </a:cubicBezTo>
                    <a:cubicBezTo>
                      <a:pt x="10" y="12"/>
                      <a:pt x="9" y="8"/>
                      <a:pt x="9" y="4"/>
                    </a:cubicBezTo>
                    <a:cubicBezTo>
                      <a:pt x="9" y="3"/>
                      <a:pt x="7" y="3"/>
                      <a:pt x="7" y="4"/>
                    </a:cubicBezTo>
                    <a:close/>
                  </a:path>
                </a:pathLst>
              </a:custGeom>
              <a:solidFill>
                <a:srgbClr val="8282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23" name="Freeform 85">
                <a:extLst>
                  <a:ext uri="{FF2B5EF4-FFF2-40B4-BE49-F238E27FC236}">
                    <a16:creationId xmlns:a16="http://schemas.microsoft.com/office/drawing/2014/main" id="{43445BE1-92A9-5B4A-BDD1-190566AA77D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31" y="2478"/>
                <a:ext cx="8" cy="5"/>
              </a:xfrm>
              <a:custGeom>
                <a:avLst/>
                <a:gdLst>
                  <a:gd name="T0" fmla="*/ 3 w 17"/>
                  <a:gd name="T1" fmla="*/ 10 h 11"/>
                  <a:gd name="T2" fmla="*/ 16 w 17"/>
                  <a:gd name="T3" fmla="*/ 3 h 11"/>
                  <a:gd name="T4" fmla="*/ 14 w 17"/>
                  <a:gd name="T5" fmla="*/ 1 h 11"/>
                  <a:gd name="T6" fmla="*/ 2 w 17"/>
                  <a:gd name="T7" fmla="*/ 8 h 11"/>
                  <a:gd name="T8" fmla="*/ 3 w 17"/>
                  <a:gd name="T9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1">
                    <a:moveTo>
                      <a:pt x="3" y="10"/>
                    </a:moveTo>
                    <a:cubicBezTo>
                      <a:pt x="7" y="8"/>
                      <a:pt x="12" y="6"/>
                      <a:pt x="16" y="3"/>
                    </a:cubicBezTo>
                    <a:cubicBezTo>
                      <a:pt x="17" y="2"/>
                      <a:pt x="15" y="0"/>
                      <a:pt x="14" y="1"/>
                    </a:cubicBezTo>
                    <a:cubicBezTo>
                      <a:pt x="10" y="4"/>
                      <a:pt x="6" y="6"/>
                      <a:pt x="2" y="8"/>
                    </a:cubicBezTo>
                    <a:cubicBezTo>
                      <a:pt x="0" y="9"/>
                      <a:pt x="1" y="11"/>
                      <a:pt x="3" y="10"/>
                    </a:cubicBezTo>
                    <a:close/>
                  </a:path>
                </a:pathLst>
              </a:custGeom>
              <a:solidFill>
                <a:srgbClr val="5B5B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24" name="Freeform 86">
                <a:extLst>
                  <a:ext uri="{FF2B5EF4-FFF2-40B4-BE49-F238E27FC236}">
                    <a16:creationId xmlns:a16="http://schemas.microsoft.com/office/drawing/2014/main" id="{7962A470-A4A2-F747-82FD-D17CA85F83DE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33" y="2481"/>
                <a:ext cx="5" cy="15"/>
              </a:xfrm>
              <a:custGeom>
                <a:avLst/>
                <a:gdLst>
                  <a:gd name="T0" fmla="*/ 10 w 11"/>
                  <a:gd name="T1" fmla="*/ 27 h 30"/>
                  <a:gd name="T2" fmla="*/ 7 w 11"/>
                  <a:gd name="T3" fmla="*/ 15 h 30"/>
                  <a:gd name="T4" fmla="*/ 2 w 11"/>
                  <a:gd name="T5" fmla="*/ 1 h 30"/>
                  <a:gd name="T6" fmla="*/ 0 w 11"/>
                  <a:gd name="T7" fmla="*/ 2 h 30"/>
                  <a:gd name="T8" fmla="*/ 4 w 11"/>
                  <a:gd name="T9" fmla="*/ 16 h 30"/>
                  <a:gd name="T10" fmla="*/ 8 w 11"/>
                  <a:gd name="T11" fmla="*/ 28 h 30"/>
                  <a:gd name="T12" fmla="*/ 10 w 11"/>
                  <a:gd name="T13" fmla="*/ 27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30">
                    <a:moveTo>
                      <a:pt x="10" y="27"/>
                    </a:moveTo>
                    <a:cubicBezTo>
                      <a:pt x="8" y="24"/>
                      <a:pt x="8" y="19"/>
                      <a:pt x="7" y="15"/>
                    </a:cubicBezTo>
                    <a:cubicBezTo>
                      <a:pt x="5" y="11"/>
                      <a:pt x="3" y="6"/>
                      <a:pt x="2" y="1"/>
                    </a:cubicBezTo>
                    <a:cubicBezTo>
                      <a:pt x="2" y="0"/>
                      <a:pt x="0" y="0"/>
                      <a:pt x="0" y="2"/>
                    </a:cubicBezTo>
                    <a:cubicBezTo>
                      <a:pt x="1" y="6"/>
                      <a:pt x="3" y="11"/>
                      <a:pt x="4" y="16"/>
                    </a:cubicBezTo>
                    <a:cubicBezTo>
                      <a:pt x="6" y="20"/>
                      <a:pt x="6" y="25"/>
                      <a:pt x="8" y="28"/>
                    </a:cubicBezTo>
                    <a:cubicBezTo>
                      <a:pt x="9" y="30"/>
                      <a:pt x="11" y="29"/>
                      <a:pt x="10" y="27"/>
                    </a:cubicBezTo>
                    <a:close/>
                  </a:path>
                </a:pathLst>
              </a:custGeom>
              <a:solidFill>
                <a:srgbClr val="5B5B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25" name="Freeform 87">
                <a:extLst>
                  <a:ext uri="{FF2B5EF4-FFF2-40B4-BE49-F238E27FC236}">
                    <a16:creationId xmlns:a16="http://schemas.microsoft.com/office/drawing/2014/main" id="{54BDB987-776F-B84B-801A-78F468B264EE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36" y="2494"/>
                <a:ext cx="7" cy="2"/>
              </a:xfrm>
              <a:custGeom>
                <a:avLst/>
                <a:gdLst>
                  <a:gd name="T0" fmla="*/ 12 w 14"/>
                  <a:gd name="T1" fmla="*/ 0 h 5"/>
                  <a:gd name="T2" fmla="*/ 1 w 14"/>
                  <a:gd name="T3" fmla="*/ 2 h 5"/>
                  <a:gd name="T4" fmla="*/ 1 w 14"/>
                  <a:gd name="T5" fmla="*/ 5 h 5"/>
                  <a:gd name="T6" fmla="*/ 13 w 14"/>
                  <a:gd name="T7" fmla="*/ 3 h 5"/>
                  <a:gd name="T8" fmla="*/ 12 w 14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5">
                    <a:moveTo>
                      <a:pt x="12" y="0"/>
                    </a:moveTo>
                    <a:cubicBezTo>
                      <a:pt x="9" y="1"/>
                      <a:pt x="5" y="2"/>
                      <a:pt x="1" y="2"/>
                    </a:cubicBezTo>
                    <a:cubicBezTo>
                      <a:pt x="0" y="2"/>
                      <a:pt x="0" y="5"/>
                      <a:pt x="1" y="5"/>
                    </a:cubicBezTo>
                    <a:cubicBezTo>
                      <a:pt x="5" y="5"/>
                      <a:pt x="9" y="3"/>
                      <a:pt x="13" y="3"/>
                    </a:cubicBezTo>
                    <a:cubicBezTo>
                      <a:pt x="14" y="3"/>
                      <a:pt x="14" y="0"/>
                      <a:pt x="12" y="0"/>
                    </a:cubicBezTo>
                    <a:close/>
                  </a:path>
                </a:pathLst>
              </a:custGeom>
              <a:solidFill>
                <a:srgbClr val="5B5B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26" name="Freeform 88">
                <a:extLst>
                  <a:ext uri="{FF2B5EF4-FFF2-40B4-BE49-F238E27FC236}">
                    <a16:creationId xmlns:a16="http://schemas.microsoft.com/office/drawing/2014/main" id="{3EED9FBC-8F99-9E4F-B709-0609042A364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33" y="2480"/>
                <a:ext cx="5" cy="12"/>
              </a:xfrm>
              <a:custGeom>
                <a:avLst/>
                <a:gdLst>
                  <a:gd name="T0" fmla="*/ 3 w 12"/>
                  <a:gd name="T1" fmla="*/ 7 h 25"/>
                  <a:gd name="T2" fmla="*/ 10 w 12"/>
                  <a:gd name="T3" fmla="*/ 2 h 25"/>
                  <a:gd name="T4" fmla="*/ 9 w 12"/>
                  <a:gd name="T5" fmla="*/ 1 h 25"/>
                  <a:gd name="T6" fmla="*/ 5 w 12"/>
                  <a:gd name="T7" fmla="*/ 4 h 25"/>
                  <a:gd name="T8" fmla="*/ 6 w 12"/>
                  <a:gd name="T9" fmla="*/ 5 h 25"/>
                  <a:gd name="T10" fmla="*/ 11 w 12"/>
                  <a:gd name="T11" fmla="*/ 2 h 25"/>
                  <a:gd name="T12" fmla="*/ 11 w 12"/>
                  <a:gd name="T13" fmla="*/ 0 h 25"/>
                  <a:gd name="T14" fmla="*/ 3 w 12"/>
                  <a:gd name="T15" fmla="*/ 4 h 25"/>
                  <a:gd name="T16" fmla="*/ 4 w 12"/>
                  <a:gd name="T17" fmla="*/ 5 h 25"/>
                  <a:gd name="T18" fmla="*/ 7 w 12"/>
                  <a:gd name="T19" fmla="*/ 3 h 25"/>
                  <a:gd name="T20" fmla="*/ 6 w 12"/>
                  <a:gd name="T21" fmla="*/ 2 h 25"/>
                  <a:gd name="T22" fmla="*/ 3 w 12"/>
                  <a:gd name="T23" fmla="*/ 5 h 25"/>
                  <a:gd name="T24" fmla="*/ 4 w 12"/>
                  <a:gd name="T25" fmla="*/ 14 h 25"/>
                  <a:gd name="T26" fmla="*/ 6 w 12"/>
                  <a:gd name="T27" fmla="*/ 23 h 25"/>
                  <a:gd name="T28" fmla="*/ 8 w 12"/>
                  <a:gd name="T29" fmla="*/ 23 h 25"/>
                  <a:gd name="T30" fmla="*/ 2 w 12"/>
                  <a:gd name="T31" fmla="*/ 5 h 25"/>
                  <a:gd name="T32" fmla="*/ 0 w 12"/>
                  <a:gd name="T33" fmla="*/ 6 h 25"/>
                  <a:gd name="T34" fmla="*/ 5 w 12"/>
                  <a:gd name="T35" fmla="*/ 24 h 25"/>
                  <a:gd name="T36" fmla="*/ 7 w 12"/>
                  <a:gd name="T37" fmla="*/ 23 h 25"/>
                  <a:gd name="T38" fmla="*/ 2 w 12"/>
                  <a:gd name="T39" fmla="*/ 5 h 25"/>
                  <a:gd name="T40" fmla="*/ 1 w 12"/>
                  <a:gd name="T41" fmla="*/ 6 h 25"/>
                  <a:gd name="T42" fmla="*/ 6 w 12"/>
                  <a:gd name="T43" fmla="*/ 23 h 25"/>
                  <a:gd name="T44" fmla="*/ 8 w 12"/>
                  <a:gd name="T45" fmla="*/ 23 h 25"/>
                  <a:gd name="T46" fmla="*/ 6 w 12"/>
                  <a:gd name="T47" fmla="*/ 13 h 25"/>
                  <a:gd name="T48" fmla="*/ 6 w 12"/>
                  <a:gd name="T49" fmla="*/ 3 h 25"/>
                  <a:gd name="T50" fmla="*/ 5 w 12"/>
                  <a:gd name="T51" fmla="*/ 2 h 25"/>
                  <a:gd name="T52" fmla="*/ 3 w 12"/>
                  <a:gd name="T53" fmla="*/ 4 h 25"/>
                  <a:gd name="T54" fmla="*/ 4 w 12"/>
                  <a:gd name="T55" fmla="*/ 5 h 25"/>
                  <a:gd name="T56" fmla="*/ 11 w 12"/>
                  <a:gd name="T57" fmla="*/ 2 h 25"/>
                  <a:gd name="T58" fmla="*/ 10 w 12"/>
                  <a:gd name="T59" fmla="*/ 0 h 25"/>
                  <a:gd name="T60" fmla="*/ 5 w 12"/>
                  <a:gd name="T61" fmla="*/ 4 h 25"/>
                  <a:gd name="T62" fmla="*/ 6 w 12"/>
                  <a:gd name="T63" fmla="*/ 5 h 25"/>
                  <a:gd name="T64" fmla="*/ 10 w 12"/>
                  <a:gd name="T65" fmla="*/ 2 h 25"/>
                  <a:gd name="T66" fmla="*/ 9 w 12"/>
                  <a:gd name="T67" fmla="*/ 1 h 25"/>
                  <a:gd name="T68" fmla="*/ 2 w 12"/>
                  <a:gd name="T69" fmla="*/ 5 h 25"/>
                  <a:gd name="T70" fmla="*/ 3 w 12"/>
                  <a:gd name="T71" fmla="*/ 7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2" h="25">
                    <a:moveTo>
                      <a:pt x="3" y="7"/>
                    </a:moveTo>
                    <a:cubicBezTo>
                      <a:pt x="5" y="5"/>
                      <a:pt x="8" y="4"/>
                      <a:pt x="10" y="2"/>
                    </a:cubicBezTo>
                    <a:cubicBezTo>
                      <a:pt x="10" y="2"/>
                      <a:pt x="9" y="1"/>
                      <a:pt x="9" y="1"/>
                    </a:cubicBezTo>
                    <a:cubicBezTo>
                      <a:pt x="8" y="2"/>
                      <a:pt x="6" y="3"/>
                      <a:pt x="5" y="4"/>
                    </a:cubicBezTo>
                    <a:cubicBezTo>
                      <a:pt x="5" y="4"/>
                      <a:pt x="5" y="5"/>
                      <a:pt x="6" y="5"/>
                    </a:cubicBezTo>
                    <a:cubicBezTo>
                      <a:pt x="8" y="4"/>
                      <a:pt x="9" y="3"/>
                      <a:pt x="11" y="2"/>
                    </a:cubicBezTo>
                    <a:cubicBezTo>
                      <a:pt x="12" y="1"/>
                      <a:pt x="12" y="0"/>
                      <a:pt x="11" y="0"/>
                    </a:cubicBezTo>
                    <a:cubicBezTo>
                      <a:pt x="8" y="0"/>
                      <a:pt x="6" y="2"/>
                      <a:pt x="3" y="4"/>
                    </a:cubicBezTo>
                    <a:cubicBezTo>
                      <a:pt x="3" y="4"/>
                      <a:pt x="4" y="5"/>
                      <a:pt x="4" y="5"/>
                    </a:cubicBezTo>
                    <a:cubicBezTo>
                      <a:pt x="5" y="4"/>
                      <a:pt x="6" y="4"/>
                      <a:pt x="7" y="3"/>
                    </a:cubicBezTo>
                    <a:cubicBezTo>
                      <a:pt x="7" y="3"/>
                      <a:pt x="7" y="2"/>
                      <a:pt x="6" y="2"/>
                    </a:cubicBezTo>
                    <a:cubicBezTo>
                      <a:pt x="4" y="2"/>
                      <a:pt x="3" y="3"/>
                      <a:pt x="3" y="5"/>
                    </a:cubicBezTo>
                    <a:cubicBezTo>
                      <a:pt x="3" y="8"/>
                      <a:pt x="4" y="11"/>
                      <a:pt x="4" y="14"/>
                    </a:cubicBezTo>
                    <a:cubicBezTo>
                      <a:pt x="5" y="17"/>
                      <a:pt x="5" y="20"/>
                      <a:pt x="6" y="23"/>
                    </a:cubicBezTo>
                    <a:cubicBezTo>
                      <a:pt x="6" y="24"/>
                      <a:pt x="8" y="24"/>
                      <a:pt x="8" y="23"/>
                    </a:cubicBezTo>
                    <a:cubicBezTo>
                      <a:pt x="6" y="17"/>
                      <a:pt x="6" y="10"/>
                      <a:pt x="2" y="5"/>
                    </a:cubicBezTo>
                    <a:cubicBezTo>
                      <a:pt x="1" y="4"/>
                      <a:pt x="0" y="5"/>
                      <a:pt x="0" y="6"/>
                    </a:cubicBezTo>
                    <a:cubicBezTo>
                      <a:pt x="1" y="12"/>
                      <a:pt x="3" y="18"/>
                      <a:pt x="5" y="24"/>
                    </a:cubicBezTo>
                    <a:cubicBezTo>
                      <a:pt x="6" y="25"/>
                      <a:pt x="7" y="25"/>
                      <a:pt x="7" y="23"/>
                    </a:cubicBezTo>
                    <a:cubicBezTo>
                      <a:pt x="5" y="17"/>
                      <a:pt x="3" y="11"/>
                      <a:pt x="2" y="5"/>
                    </a:cubicBezTo>
                    <a:cubicBezTo>
                      <a:pt x="2" y="5"/>
                      <a:pt x="1" y="6"/>
                      <a:pt x="1" y="6"/>
                    </a:cubicBezTo>
                    <a:cubicBezTo>
                      <a:pt x="4" y="10"/>
                      <a:pt x="5" y="18"/>
                      <a:pt x="6" y="23"/>
                    </a:cubicBezTo>
                    <a:cubicBezTo>
                      <a:pt x="7" y="23"/>
                      <a:pt x="7" y="23"/>
                      <a:pt x="8" y="23"/>
                    </a:cubicBezTo>
                    <a:cubicBezTo>
                      <a:pt x="7" y="20"/>
                      <a:pt x="7" y="16"/>
                      <a:pt x="6" y="13"/>
                    </a:cubicBezTo>
                    <a:cubicBezTo>
                      <a:pt x="6" y="12"/>
                      <a:pt x="3" y="3"/>
                      <a:pt x="6" y="3"/>
                    </a:cubicBezTo>
                    <a:cubicBezTo>
                      <a:pt x="6" y="3"/>
                      <a:pt x="6" y="2"/>
                      <a:pt x="5" y="2"/>
                    </a:cubicBezTo>
                    <a:cubicBezTo>
                      <a:pt x="5" y="3"/>
                      <a:pt x="4" y="3"/>
                      <a:pt x="3" y="4"/>
                    </a:cubicBezTo>
                    <a:cubicBezTo>
                      <a:pt x="2" y="4"/>
                      <a:pt x="3" y="6"/>
                      <a:pt x="4" y="5"/>
                    </a:cubicBezTo>
                    <a:cubicBezTo>
                      <a:pt x="6" y="4"/>
                      <a:pt x="8" y="2"/>
                      <a:pt x="11" y="2"/>
                    </a:cubicBezTo>
                    <a:cubicBezTo>
                      <a:pt x="11" y="1"/>
                      <a:pt x="11" y="1"/>
                      <a:pt x="10" y="0"/>
                    </a:cubicBezTo>
                    <a:cubicBezTo>
                      <a:pt x="9" y="2"/>
                      <a:pt x="7" y="3"/>
                      <a:pt x="5" y="4"/>
                    </a:cubicBezTo>
                    <a:cubicBezTo>
                      <a:pt x="4" y="5"/>
                      <a:pt x="5" y="6"/>
                      <a:pt x="6" y="5"/>
                    </a:cubicBezTo>
                    <a:cubicBezTo>
                      <a:pt x="7" y="4"/>
                      <a:pt x="9" y="4"/>
                      <a:pt x="10" y="2"/>
                    </a:cubicBezTo>
                    <a:cubicBezTo>
                      <a:pt x="11" y="1"/>
                      <a:pt x="10" y="0"/>
                      <a:pt x="9" y="1"/>
                    </a:cubicBezTo>
                    <a:cubicBezTo>
                      <a:pt x="7" y="2"/>
                      <a:pt x="4" y="4"/>
                      <a:pt x="2" y="5"/>
                    </a:cubicBezTo>
                    <a:cubicBezTo>
                      <a:pt x="1" y="6"/>
                      <a:pt x="2" y="7"/>
                      <a:pt x="3" y="7"/>
                    </a:cubicBezTo>
                    <a:close/>
                  </a:path>
                </a:pathLst>
              </a:custGeom>
              <a:solidFill>
                <a:srgbClr val="5B5B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27" name="Freeform 89">
                <a:extLst>
                  <a:ext uri="{FF2B5EF4-FFF2-40B4-BE49-F238E27FC236}">
                    <a16:creationId xmlns:a16="http://schemas.microsoft.com/office/drawing/2014/main" id="{6261032A-0CED-304D-BBAE-7858D359F36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38" y="2477"/>
                <a:ext cx="6" cy="18"/>
              </a:xfrm>
              <a:custGeom>
                <a:avLst/>
                <a:gdLst>
                  <a:gd name="T0" fmla="*/ 3 w 11"/>
                  <a:gd name="T1" fmla="*/ 6 h 36"/>
                  <a:gd name="T2" fmla="*/ 2 w 11"/>
                  <a:gd name="T3" fmla="*/ 4 h 36"/>
                  <a:gd name="T4" fmla="*/ 0 w 11"/>
                  <a:gd name="T5" fmla="*/ 5 h 36"/>
                  <a:gd name="T6" fmla="*/ 2 w 11"/>
                  <a:gd name="T7" fmla="*/ 15 h 36"/>
                  <a:gd name="T8" fmla="*/ 4 w 11"/>
                  <a:gd name="T9" fmla="*/ 14 h 36"/>
                  <a:gd name="T10" fmla="*/ 2 w 11"/>
                  <a:gd name="T11" fmla="*/ 5 h 36"/>
                  <a:gd name="T12" fmla="*/ 1 w 11"/>
                  <a:gd name="T13" fmla="*/ 6 h 36"/>
                  <a:gd name="T14" fmla="*/ 1 w 11"/>
                  <a:gd name="T15" fmla="*/ 10 h 36"/>
                  <a:gd name="T16" fmla="*/ 3 w 11"/>
                  <a:gd name="T17" fmla="*/ 10 h 36"/>
                  <a:gd name="T18" fmla="*/ 2 w 11"/>
                  <a:gd name="T19" fmla="*/ 5 h 36"/>
                  <a:gd name="T20" fmla="*/ 4 w 11"/>
                  <a:gd name="T21" fmla="*/ 6 h 36"/>
                  <a:gd name="T22" fmla="*/ 4 w 11"/>
                  <a:gd name="T23" fmla="*/ 4 h 36"/>
                  <a:gd name="T24" fmla="*/ 3 w 11"/>
                  <a:gd name="T25" fmla="*/ 4 h 36"/>
                  <a:gd name="T26" fmla="*/ 5 w 11"/>
                  <a:gd name="T27" fmla="*/ 15 h 36"/>
                  <a:gd name="T28" fmla="*/ 7 w 11"/>
                  <a:gd name="T29" fmla="*/ 14 h 36"/>
                  <a:gd name="T30" fmla="*/ 4 w 11"/>
                  <a:gd name="T31" fmla="*/ 7 h 36"/>
                  <a:gd name="T32" fmla="*/ 3 w 11"/>
                  <a:gd name="T33" fmla="*/ 7 h 36"/>
                  <a:gd name="T34" fmla="*/ 6 w 11"/>
                  <a:gd name="T35" fmla="*/ 24 h 36"/>
                  <a:gd name="T36" fmla="*/ 8 w 11"/>
                  <a:gd name="T37" fmla="*/ 23 h 36"/>
                  <a:gd name="T38" fmla="*/ 2 w 11"/>
                  <a:gd name="T39" fmla="*/ 9 h 36"/>
                  <a:gd name="T40" fmla="*/ 1 w 11"/>
                  <a:gd name="T41" fmla="*/ 9 h 36"/>
                  <a:gd name="T42" fmla="*/ 7 w 11"/>
                  <a:gd name="T43" fmla="*/ 29 h 36"/>
                  <a:gd name="T44" fmla="*/ 8 w 11"/>
                  <a:gd name="T45" fmla="*/ 29 h 36"/>
                  <a:gd name="T46" fmla="*/ 4 w 11"/>
                  <a:gd name="T47" fmla="*/ 17 h 36"/>
                  <a:gd name="T48" fmla="*/ 3 w 11"/>
                  <a:gd name="T49" fmla="*/ 18 h 36"/>
                  <a:gd name="T50" fmla="*/ 9 w 11"/>
                  <a:gd name="T51" fmla="*/ 35 h 36"/>
                  <a:gd name="T52" fmla="*/ 11 w 11"/>
                  <a:gd name="T53" fmla="*/ 34 h 36"/>
                  <a:gd name="T54" fmla="*/ 4 w 11"/>
                  <a:gd name="T55" fmla="*/ 17 h 36"/>
                  <a:gd name="T56" fmla="*/ 3 w 11"/>
                  <a:gd name="T57" fmla="*/ 18 h 36"/>
                  <a:gd name="T58" fmla="*/ 7 w 11"/>
                  <a:gd name="T59" fmla="*/ 29 h 36"/>
                  <a:gd name="T60" fmla="*/ 8 w 11"/>
                  <a:gd name="T61" fmla="*/ 29 h 36"/>
                  <a:gd name="T62" fmla="*/ 2 w 11"/>
                  <a:gd name="T63" fmla="*/ 9 h 36"/>
                  <a:gd name="T64" fmla="*/ 1 w 11"/>
                  <a:gd name="T65" fmla="*/ 10 h 36"/>
                  <a:gd name="T66" fmla="*/ 6 w 11"/>
                  <a:gd name="T67" fmla="*/ 23 h 36"/>
                  <a:gd name="T68" fmla="*/ 8 w 11"/>
                  <a:gd name="T69" fmla="*/ 23 h 36"/>
                  <a:gd name="T70" fmla="*/ 4 w 11"/>
                  <a:gd name="T71" fmla="*/ 8 h 36"/>
                  <a:gd name="T72" fmla="*/ 3 w 11"/>
                  <a:gd name="T73" fmla="*/ 7 h 36"/>
                  <a:gd name="T74" fmla="*/ 5 w 11"/>
                  <a:gd name="T75" fmla="*/ 15 h 36"/>
                  <a:gd name="T76" fmla="*/ 7 w 11"/>
                  <a:gd name="T77" fmla="*/ 14 h 36"/>
                  <a:gd name="T78" fmla="*/ 4 w 11"/>
                  <a:gd name="T79" fmla="*/ 4 h 36"/>
                  <a:gd name="T80" fmla="*/ 3 w 11"/>
                  <a:gd name="T81" fmla="*/ 4 h 36"/>
                  <a:gd name="T82" fmla="*/ 2 w 11"/>
                  <a:gd name="T83" fmla="*/ 5 h 36"/>
                  <a:gd name="T84" fmla="*/ 4 w 11"/>
                  <a:gd name="T85" fmla="*/ 6 h 36"/>
                  <a:gd name="T86" fmla="*/ 5 w 11"/>
                  <a:gd name="T87" fmla="*/ 1 h 36"/>
                  <a:gd name="T88" fmla="*/ 4 w 11"/>
                  <a:gd name="T89" fmla="*/ 1 h 36"/>
                  <a:gd name="T90" fmla="*/ 1 w 11"/>
                  <a:gd name="T91" fmla="*/ 10 h 36"/>
                  <a:gd name="T92" fmla="*/ 3 w 11"/>
                  <a:gd name="T93" fmla="*/ 10 h 36"/>
                  <a:gd name="T94" fmla="*/ 2 w 11"/>
                  <a:gd name="T95" fmla="*/ 5 h 36"/>
                  <a:gd name="T96" fmla="*/ 0 w 11"/>
                  <a:gd name="T97" fmla="*/ 6 h 36"/>
                  <a:gd name="T98" fmla="*/ 2 w 11"/>
                  <a:gd name="T99" fmla="*/ 15 h 36"/>
                  <a:gd name="T100" fmla="*/ 4 w 11"/>
                  <a:gd name="T101" fmla="*/ 15 h 36"/>
                  <a:gd name="T102" fmla="*/ 2 w 11"/>
                  <a:gd name="T103" fmla="*/ 5 h 36"/>
                  <a:gd name="T104" fmla="*/ 0 w 11"/>
                  <a:gd name="T105" fmla="*/ 5 h 36"/>
                  <a:gd name="T106" fmla="*/ 1 w 11"/>
                  <a:gd name="T107" fmla="*/ 6 h 36"/>
                  <a:gd name="T108" fmla="*/ 3 w 11"/>
                  <a:gd name="T109" fmla="*/ 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1" h="36">
                    <a:moveTo>
                      <a:pt x="3" y="6"/>
                    </a:moveTo>
                    <a:cubicBezTo>
                      <a:pt x="2" y="5"/>
                      <a:pt x="2" y="5"/>
                      <a:pt x="2" y="4"/>
                    </a:cubicBezTo>
                    <a:cubicBezTo>
                      <a:pt x="2" y="4"/>
                      <a:pt x="0" y="3"/>
                      <a:pt x="0" y="5"/>
                    </a:cubicBezTo>
                    <a:cubicBezTo>
                      <a:pt x="0" y="8"/>
                      <a:pt x="1" y="12"/>
                      <a:pt x="2" y="15"/>
                    </a:cubicBezTo>
                    <a:cubicBezTo>
                      <a:pt x="3" y="15"/>
                      <a:pt x="3" y="15"/>
                      <a:pt x="4" y="14"/>
                    </a:cubicBezTo>
                    <a:cubicBezTo>
                      <a:pt x="3" y="12"/>
                      <a:pt x="2" y="8"/>
                      <a:pt x="2" y="5"/>
                    </a:cubicBezTo>
                    <a:cubicBezTo>
                      <a:pt x="2" y="6"/>
                      <a:pt x="1" y="6"/>
                      <a:pt x="1" y="6"/>
                    </a:cubicBezTo>
                    <a:cubicBezTo>
                      <a:pt x="1" y="7"/>
                      <a:pt x="1" y="9"/>
                      <a:pt x="1" y="10"/>
                    </a:cubicBezTo>
                    <a:cubicBezTo>
                      <a:pt x="1" y="12"/>
                      <a:pt x="3" y="12"/>
                      <a:pt x="3" y="10"/>
                    </a:cubicBezTo>
                    <a:cubicBezTo>
                      <a:pt x="3" y="8"/>
                      <a:pt x="5" y="0"/>
                      <a:pt x="2" y="5"/>
                    </a:cubicBezTo>
                    <a:cubicBezTo>
                      <a:pt x="2" y="6"/>
                      <a:pt x="3" y="7"/>
                      <a:pt x="4" y="6"/>
                    </a:cubicBezTo>
                    <a:cubicBezTo>
                      <a:pt x="4" y="5"/>
                      <a:pt x="4" y="5"/>
                      <a:pt x="4" y="4"/>
                    </a:cubicBezTo>
                    <a:cubicBezTo>
                      <a:pt x="4" y="4"/>
                      <a:pt x="3" y="4"/>
                      <a:pt x="3" y="4"/>
                    </a:cubicBezTo>
                    <a:cubicBezTo>
                      <a:pt x="3" y="8"/>
                      <a:pt x="4" y="11"/>
                      <a:pt x="5" y="15"/>
                    </a:cubicBezTo>
                    <a:cubicBezTo>
                      <a:pt x="6" y="14"/>
                      <a:pt x="6" y="14"/>
                      <a:pt x="7" y="14"/>
                    </a:cubicBezTo>
                    <a:cubicBezTo>
                      <a:pt x="5" y="12"/>
                      <a:pt x="5" y="10"/>
                      <a:pt x="4" y="7"/>
                    </a:cubicBezTo>
                    <a:cubicBezTo>
                      <a:pt x="4" y="6"/>
                      <a:pt x="3" y="6"/>
                      <a:pt x="3" y="7"/>
                    </a:cubicBezTo>
                    <a:cubicBezTo>
                      <a:pt x="1" y="12"/>
                      <a:pt x="4" y="19"/>
                      <a:pt x="6" y="24"/>
                    </a:cubicBezTo>
                    <a:cubicBezTo>
                      <a:pt x="7" y="24"/>
                      <a:pt x="8" y="24"/>
                      <a:pt x="8" y="23"/>
                    </a:cubicBezTo>
                    <a:cubicBezTo>
                      <a:pt x="7" y="18"/>
                      <a:pt x="5" y="13"/>
                      <a:pt x="2" y="9"/>
                    </a:cubicBezTo>
                    <a:cubicBezTo>
                      <a:pt x="2" y="8"/>
                      <a:pt x="0" y="9"/>
                      <a:pt x="1" y="9"/>
                    </a:cubicBezTo>
                    <a:cubicBezTo>
                      <a:pt x="2" y="16"/>
                      <a:pt x="5" y="23"/>
                      <a:pt x="7" y="29"/>
                    </a:cubicBezTo>
                    <a:cubicBezTo>
                      <a:pt x="7" y="29"/>
                      <a:pt x="8" y="29"/>
                      <a:pt x="8" y="29"/>
                    </a:cubicBezTo>
                    <a:cubicBezTo>
                      <a:pt x="7" y="25"/>
                      <a:pt x="6" y="21"/>
                      <a:pt x="4" y="17"/>
                    </a:cubicBezTo>
                    <a:cubicBezTo>
                      <a:pt x="4" y="17"/>
                      <a:pt x="3" y="18"/>
                      <a:pt x="3" y="18"/>
                    </a:cubicBezTo>
                    <a:cubicBezTo>
                      <a:pt x="5" y="23"/>
                      <a:pt x="7" y="29"/>
                      <a:pt x="9" y="35"/>
                    </a:cubicBezTo>
                    <a:cubicBezTo>
                      <a:pt x="10" y="36"/>
                      <a:pt x="11" y="35"/>
                      <a:pt x="11" y="34"/>
                    </a:cubicBezTo>
                    <a:cubicBezTo>
                      <a:pt x="9" y="28"/>
                      <a:pt x="7" y="22"/>
                      <a:pt x="4" y="17"/>
                    </a:cubicBezTo>
                    <a:cubicBezTo>
                      <a:pt x="4" y="16"/>
                      <a:pt x="2" y="17"/>
                      <a:pt x="3" y="18"/>
                    </a:cubicBezTo>
                    <a:cubicBezTo>
                      <a:pt x="4" y="22"/>
                      <a:pt x="5" y="26"/>
                      <a:pt x="7" y="29"/>
                    </a:cubicBezTo>
                    <a:cubicBezTo>
                      <a:pt x="7" y="30"/>
                      <a:pt x="9" y="30"/>
                      <a:pt x="8" y="29"/>
                    </a:cubicBezTo>
                    <a:cubicBezTo>
                      <a:pt x="6" y="22"/>
                      <a:pt x="4" y="16"/>
                      <a:pt x="2" y="9"/>
                    </a:cubicBezTo>
                    <a:cubicBezTo>
                      <a:pt x="2" y="9"/>
                      <a:pt x="1" y="9"/>
                      <a:pt x="1" y="10"/>
                    </a:cubicBezTo>
                    <a:cubicBezTo>
                      <a:pt x="3" y="14"/>
                      <a:pt x="5" y="19"/>
                      <a:pt x="6" y="23"/>
                    </a:cubicBezTo>
                    <a:cubicBezTo>
                      <a:pt x="7" y="23"/>
                      <a:pt x="7" y="23"/>
                      <a:pt x="8" y="23"/>
                    </a:cubicBezTo>
                    <a:cubicBezTo>
                      <a:pt x="6" y="19"/>
                      <a:pt x="3" y="12"/>
                      <a:pt x="4" y="8"/>
                    </a:cubicBezTo>
                    <a:cubicBezTo>
                      <a:pt x="4" y="8"/>
                      <a:pt x="3" y="8"/>
                      <a:pt x="3" y="7"/>
                    </a:cubicBezTo>
                    <a:cubicBezTo>
                      <a:pt x="3" y="10"/>
                      <a:pt x="4" y="13"/>
                      <a:pt x="5" y="15"/>
                    </a:cubicBezTo>
                    <a:cubicBezTo>
                      <a:pt x="6" y="16"/>
                      <a:pt x="7" y="15"/>
                      <a:pt x="7" y="14"/>
                    </a:cubicBezTo>
                    <a:cubicBezTo>
                      <a:pt x="6" y="11"/>
                      <a:pt x="5" y="7"/>
                      <a:pt x="4" y="4"/>
                    </a:cubicBezTo>
                    <a:cubicBezTo>
                      <a:pt x="4" y="3"/>
                      <a:pt x="3" y="3"/>
                      <a:pt x="3" y="4"/>
                    </a:cubicBezTo>
                    <a:cubicBezTo>
                      <a:pt x="3" y="4"/>
                      <a:pt x="2" y="5"/>
                      <a:pt x="2" y="5"/>
                    </a:cubicBezTo>
                    <a:cubicBezTo>
                      <a:pt x="3" y="5"/>
                      <a:pt x="3" y="6"/>
                      <a:pt x="4" y="6"/>
                    </a:cubicBezTo>
                    <a:cubicBezTo>
                      <a:pt x="5" y="4"/>
                      <a:pt x="5" y="3"/>
                      <a:pt x="5" y="1"/>
                    </a:cubicBezTo>
                    <a:cubicBezTo>
                      <a:pt x="5" y="1"/>
                      <a:pt x="5" y="1"/>
                      <a:pt x="4" y="1"/>
                    </a:cubicBezTo>
                    <a:cubicBezTo>
                      <a:pt x="1" y="1"/>
                      <a:pt x="1" y="8"/>
                      <a:pt x="1" y="10"/>
                    </a:cubicBezTo>
                    <a:cubicBezTo>
                      <a:pt x="2" y="10"/>
                      <a:pt x="2" y="10"/>
                      <a:pt x="3" y="10"/>
                    </a:cubicBezTo>
                    <a:cubicBezTo>
                      <a:pt x="3" y="9"/>
                      <a:pt x="3" y="7"/>
                      <a:pt x="2" y="5"/>
                    </a:cubicBezTo>
                    <a:cubicBezTo>
                      <a:pt x="2" y="4"/>
                      <a:pt x="0" y="5"/>
                      <a:pt x="0" y="6"/>
                    </a:cubicBezTo>
                    <a:cubicBezTo>
                      <a:pt x="1" y="9"/>
                      <a:pt x="1" y="12"/>
                      <a:pt x="2" y="15"/>
                    </a:cubicBezTo>
                    <a:cubicBezTo>
                      <a:pt x="2" y="16"/>
                      <a:pt x="4" y="16"/>
                      <a:pt x="4" y="15"/>
                    </a:cubicBezTo>
                    <a:cubicBezTo>
                      <a:pt x="3" y="11"/>
                      <a:pt x="2" y="8"/>
                      <a:pt x="2" y="5"/>
                    </a:cubicBezTo>
                    <a:cubicBezTo>
                      <a:pt x="2" y="5"/>
                      <a:pt x="1" y="5"/>
                      <a:pt x="0" y="5"/>
                    </a:cubicBezTo>
                    <a:cubicBezTo>
                      <a:pt x="1" y="5"/>
                      <a:pt x="1" y="6"/>
                      <a:pt x="1" y="6"/>
                    </a:cubicBezTo>
                    <a:cubicBezTo>
                      <a:pt x="1" y="7"/>
                      <a:pt x="3" y="7"/>
                      <a:pt x="3" y="6"/>
                    </a:cubicBezTo>
                    <a:close/>
                  </a:path>
                </a:pathLst>
              </a:custGeom>
              <a:solidFill>
                <a:srgbClr val="C1C1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28" name="Freeform 90">
                <a:extLst>
                  <a:ext uri="{FF2B5EF4-FFF2-40B4-BE49-F238E27FC236}">
                    <a16:creationId xmlns:a16="http://schemas.microsoft.com/office/drawing/2014/main" id="{F29B568F-C03C-CD4B-BA49-15BA3E495A6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44" y="2475"/>
                <a:ext cx="6" cy="18"/>
              </a:xfrm>
              <a:custGeom>
                <a:avLst/>
                <a:gdLst>
                  <a:gd name="T0" fmla="*/ 2 w 12"/>
                  <a:gd name="T1" fmla="*/ 2 h 38"/>
                  <a:gd name="T2" fmla="*/ 1 w 12"/>
                  <a:gd name="T3" fmla="*/ 7 h 38"/>
                  <a:gd name="T4" fmla="*/ 3 w 12"/>
                  <a:gd name="T5" fmla="*/ 11 h 38"/>
                  <a:gd name="T6" fmla="*/ 5 w 12"/>
                  <a:gd name="T7" fmla="*/ 6 h 38"/>
                  <a:gd name="T8" fmla="*/ 4 w 12"/>
                  <a:gd name="T9" fmla="*/ 14 h 38"/>
                  <a:gd name="T10" fmla="*/ 2 w 12"/>
                  <a:gd name="T11" fmla="*/ 4 h 38"/>
                  <a:gd name="T12" fmla="*/ 3 w 12"/>
                  <a:gd name="T13" fmla="*/ 17 h 38"/>
                  <a:gd name="T14" fmla="*/ 2 w 12"/>
                  <a:gd name="T15" fmla="*/ 5 h 38"/>
                  <a:gd name="T16" fmla="*/ 8 w 12"/>
                  <a:gd name="T17" fmla="*/ 29 h 38"/>
                  <a:gd name="T18" fmla="*/ 2 w 12"/>
                  <a:gd name="T19" fmla="*/ 12 h 38"/>
                  <a:gd name="T20" fmla="*/ 4 w 12"/>
                  <a:gd name="T21" fmla="*/ 23 h 38"/>
                  <a:gd name="T22" fmla="*/ 9 w 12"/>
                  <a:gd name="T23" fmla="*/ 35 h 38"/>
                  <a:gd name="T24" fmla="*/ 6 w 12"/>
                  <a:gd name="T25" fmla="*/ 28 h 38"/>
                  <a:gd name="T26" fmla="*/ 11 w 12"/>
                  <a:gd name="T27" fmla="*/ 38 h 38"/>
                  <a:gd name="T28" fmla="*/ 12 w 12"/>
                  <a:gd name="T29" fmla="*/ 37 h 38"/>
                  <a:gd name="T30" fmla="*/ 7 w 12"/>
                  <a:gd name="T31" fmla="*/ 27 h 38"/>
                  <a:gd name="T32" fmla="*/ 9 w 12"/>
                  <a:gd name="T33" fmla="*/ 31 h 38"/>
                  <a:gd name="T34" fmla="*/ 7 w 12"/>
                  <a:gd name="T35" fmla="*/ 27 h 38"/>
                  <a:gd name="T36" fmla="*/ 9 w 12"/>
                  <a:gd name="T37" fmla="*/ 32 h 38"/>
                  <a:gd name="T38" fmla="*/ 6 w 12"/>
                  <a:gd name="T39" fmla="*/ 28 h 38"/>
                  <a:gd name="T40" fmla="*/ 9 w 12"/>
                  <a:gd name="T41" fmla="*/ 35 h 38"/>
                  <a:gd name="T42" fmla="*/ 2 w 12"/>
                  <a:gd name="T43" fmla="*/ 12 h 38"/>
                  <a:gd name="T44" fmla="*/ 8 w 12"/>
                  <a:gd name="T45" fmla="*/ 29 h 38"/>
                  <a:gd name="T46" fmla="*/ 2 w 12"/>
                  <a:gd name="T47" fmla="*/ 4 h 38"/>
                  <a:gd name="T48" fmla="*/ 3 w 12"/>
                  <a:gd name="T49" fmla="*/ 17 h 38"/>
                  <a:gd name="T50" fmla="*/ 2 w 12"/>
                  <a:gd name="T51" fmla="*/ 4 h 38"/>
                  <a:gd name="T52" fmla="*/ 4 w 12"/>
                  <a:gd name="T53" fmla="*/ 15 h 38"/>
                  <a:gd name="T54" fmla="*/ 5 w 12"/>
                  <a:gd name="T55" fmla="*/ 2 h 38"/>
                  <a:gd name="T56" fmla="*/ 3 w 12"/>
                  <a:gd name="T57" fmla="*/ 11 h 38"/>
                  <a:gd name="T58" fmla="*/ 3 w 12"/>
                  <a:gd name="T59" fmla="*/ 3 h 38"/>
                  <a:gd name="T60" fmla="*/ 1 w 12"/>
                  <a:gd name="T61" fmla="*/ 7 h 38"/>
                  <a:gd name="T62" fmla="*/ 2 w 12"/>
                  <a:gd name="T63" fmla="*/ 1 h 38"/>
                  <a:gd name="T64" fmla="*/ 0 w 12"/>
                  <a:gd name="T65" fmla="*/ 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2" h="38">
                    <a:moveTo>
                      <a:pt x="1" y="6"/>
                    </a:moveTo>
                    <a:cubicBezTo>
                      <a:pt x="1" y="4"/>
                      <a:pt x="1" y="3"/>
                      <a:pt x="2" y="2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1" y="4"/>
                      <a:pt x="1" y="6"/>
                      <a:pt x="1" y="7"/>
                    </a:cubicBezTo>
                    <a:cubicBezTo>
                      <a:pt x="1" y="8"/>
                      <a:pt x="2" y="9"/>
                      <a:pt x="2" y="8"/>
                    </a:cubicBezTo>
                    <a:cubicBezTo>
                      <a:pt x="3" y="2"/>
                      <a:pt x="3" y="13"/>
                      <a:pt x="3" y="11"/>
                    </a:cubicBezTo>
                    <a:cubicBezTo>
                      <a:pt x="3" y="11"/>
                      <a:pt x="4" y="11"/>
                      <a:pt x="4" y="11"/>
                    </a:cubicBezTo>
                    <a:cubicBezTo>
                      <a:pt x="4" y="10"/>
                      <a:pt x="4" y="8"/>
                      <a:pt x="5" y="6"/>
                    </a:cubicBezTo>
                    <a:cubicBezTo>
                      <a:pt x="5" y="5"/>
                      <a:pt x="5" y="5"/>
                      <a:pt x="4" y="5"/>
                    </a:cubicBezTo>
                    <a:cubicBezTo>
                      <a:pt x="4" y="8"/>
                      <a:pt x="4" y="11"/>
                      <a:pt x="4" y="14"/>
                    </a:cubicBezTo>
                    <a:cubicBezTo>
                      <a:pt x="4" y="14"/>
                      <a:pt x="5" y="14"/>
                      <a:pt x="5" y="14"/>
                    </a:cubicBezTo>
                    <a:cubicBezTo>
                      <a:pt x="4" y="11"/>
                      <a:pt x="3" y="7"/>
                      <a:pt x="2" y="4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8"/>
                      <a:pt x="2" y="12"/>
                      <a:pt x="3" y="17"/>
                    </a:cubicBezTo>
                    <a:cubicBezTo>
                      <a:pt x="4" y="18"/>
                      <a:pt x="5" y="17"/>
                      <a:pt x="5" y="16"/>
                    </a:cubicBezTo>
                    <a:cubicBezTo>
                      <a:pt x="4" y="13"/>
                      <a:pt x="2" y="8"/>
                      <a:pt x="2" y="5"/>
                    </a:cubicBezTo>
                    <a:cubicBezTo>
                      <a:pt x="1" y="5"/>
                      <a:pt x="1" y="5"/>
                      <a:pt x="0" y="5"/>
                    </a:cubicBezTo>
                    <a:cubicBezTo>
                      <a:pt x="3" y="13"/>
                      <a:pt x="5" y="21"/>
                      <a:pt x="8" y="29"/>
                    </a:cubicBezTo>
                    <a:cubicBezTo>
                      <a:pt x="8" y="29"/>
                      <a:pt x="9" y="29"/>
                      <a:pt x="9" y="29"/>
                    </a:cubicBezTo>
                    <a:cubicBezTo>
                      <a:pt x="7" y="23"/>
                      <a:pt x="4" y="18"/>
                      <a:pt x="2" y="12"/>
                    </a:cubicBezTo>
                    <a:cubicBezTo>
                      <a:pt x="2" y="11"/>
                      <a:pt x="0" y="12"/>
                      <a:pt x="0" y="13"/>
                    </a:cubicBezTo>
                    <a:cubicBezTo>
                      <a:pt x="1" y="16"/>
                      <a:pt x="2" y="19"/>
                      <a:pt x="4" y="23"/>
                    </a:cubicBezTo>
                    <a:cubicBezTo>
                      <a:pt x="5" y="27"/>
                      <a:pt x="8" y="31"/>
                      <a:pt x="8" y="35"/>
                    </a:cubicBezTo>
                    <a:cubicBezTo>
                      <a:pt x="8" y="35"/>
                      <a:pt x="9" y="35"/>
                      <a:pt x="9" y="35"/>
                    </a:cubicBezTo>
                    <a:cubicBezTo>
                      <a:pt x="9" y="32"/>
                      <a:pt x="8" y="30"/>
                      <a:pt x="7" y="28"/>
                    </a:cubicBezTo>
                    <a:cubicBezTo>
                      <a:pt x="7" y="28"/>
                      <a:pt x="6" y="28"/>
                      <a:pt x="6" y="28"/>
                    </a:cubicBezTo>
                    <a:cubicBezTo>
                      <a:pt x="7" y="32"/>
                      <a:pt x="8" y="35"/>
                      <a:pt x="10" y="38"/>
                    </a:cubicBezTo>
                    <a:cubicBezTo>
                      <a:pt x="11" y="38"/>
                      <a:pt x="11" y="38"/>
                      <a:pt x="11" y="38"/>
                    </a:cubicBezTo>
                    <a:cubicBezTo>
                      <a:pt x="11" y="38"/>
                      <a:pt x="11" y="38"/>
                      <a:pt x="11" y="38"/>
                    </a:cubicBezTo>
                    <a:cubicBezTo>
                      <a:pt x="11" y="38"/>
                      <a:pt x="12" y="38"/>
                      <a:pt x="12" y="37"/>
                    </a:cubicBezTo>
                    <a:cubicBezTo>
                      <a:pt x="11" y="34"/>
                      <a:pt x="10" y="30"/>
                      <a:pt x="9" y="27"/>
                    </a:cubicBezTo>
                    <a:cubicBezTo>
                      <a:pt x="9" y="26"/>
                      <a:pt x="7" y="26"/>
                      <a:pt x="7" y="27"/>
                    </a:cubicBezTo>
                    <a:cubicBezTo>
                      <a:pt x="8" y="28"/>
                      <a:pt x="8" y="29"/>
                      <a:pt x="8" y="31"/>
                    </a:cubicBezTo>
                    <a:cubicBezTo>
                      <a:pt x="8" y="32"/>
                      <a:pt x="9" y="32"/>
                      <a:pt x="9" y="31"/>
                    </a:cubicBezTo>
                    <a:cubicBezTo>
                      <a:pt x="9" y="30"/>
                      <a:pt x="9" y="28"/>
                      <a:pt x="9" y="27"/>
                    </a:cubicBezTo>
                    <a:cubicBezTo>
                      <a:pt x="9" y="27"/>
                      <a:pt x="8" y="27"/>
                      <a:pt x="7" y="27"/>
                    </a:cubicBezTo>
                    <a:cubicBezTo>
                      <a:pt x="8" y="30"/>
                      <a:pt x="9" y="32"/>
                      <a:pt x="10" y="35"/>
                    </a:cubicBezTo>
                    <a:cubicBezTo>
                      <a:pt x="11" y="35"/>
                      <a:pt x="11" y="34"/>
                      <a:pt x="9" y="32"/>
                    </a:cubicBezTo>
                    <a:cubicBezTo>
                      <a:pt x="8" y="31"/>
                      <a:pt x="8" y="29"/>
                      <a:pt x="7" y="28"/>
                    </a:cubicBezTo>
                    <a:cubicBezTo>
                      <a:pt x="7" y="27"/>
                      <a:pt x="5" y="27"/>
                      <a:pt x="6" y="28"/>
                    </a:cubicBezTo>
                    <a:cubicBezTo>
                      <a:pt x="6" y="31"/>
                      <a:pt x="7" y="33"/>
                      <a:pt x="8" y="35"/>
                    </a:cubicBezTo>
                    <a:cubicBezTo>
                      <a:pt x="8" y="36"/>
                      <a:pt x="9" y="36"/>
                      <a:pt x="9" y="35"/>
                    </a:cubicBezTo>
                    <a:cubicBezTo>
                      <a:pt x="9" y="33"/>
                      <a:pt x="9" y="31"/>
                      <a:pt x="8" y="29"/>
                    </a:cubicBezTo>
                    <a:cubicBezTo>
                      <a:pt x="6" y="24"/>
                      <a:pt x="4" y="18"/>
                      <a:pt x="2" y="12"/>
                    </a:cubicBezTo>
                    <a:cubicBezTo>
                      <a:pt x="1" y="13"/>
                      <a:pt x="1" y="13"/>
                      <a:pt x="0" y="13"/>
                    </a:cubicBezTo>
                    <a:cubicBezTo>
                      <a:pt x="2" y="19"/>
                      <a:pt x="6" y="24"/>
                      <a:pt x="8" y="29"/>
                    </a:cubicBezTo>
                    <a:cubicBezTo>
                      <a:pt x="8" y="30"/>
                      <a:pt x="10" y="30"/>
                      <a:pt x="9" y="29"/>
                    </a:cubicBezTo>
                    <a:cubicBezTo>
                      <a:pt x="7" y="21"/>
                      <a:pt x="4" y="12"/>
                      <a:pt x="2" y="4"/>
                    </a:cubicBezTo>
                    <a:cubicBezTo>
                      <a:pt x="1" y="3"/>
                      <a:pt x="0" y="3"/>
                      <a:pt x="0" y="4"/>
                    </a:cubicBezTo>
                    <a:cubicBezTo>
                      <a:pt x="0" y="9"/>
                      <a:pt x="2" y="13"/>
                      <a:pt x="3" y="17"/>
                    </a:cubicBezTo>
                    <a:cubicBezTo>
                      <a:pt x="4" y="17"/>
                      <a:pt x="4" y="16"/>
                      <a:pt x="5" y="16"/>
                    </a:cubicBezTo>
                    <a:cubicBezTo>
                      <a:pt x="4" y="12"/>
                      <a:pt x="3" y="8"/>
                      <a:pt x="2" y="4"/>
                    </a:cubicBezTo>
                    <a:cubicBezTo>
                      <a:pt x="2" y="4"/>
                      <a:pt x="1" y="4"/>
                      <a:pt x="1" y="4"/>
                    </a:cubicBezTo>
                    <a:cubicBezTo>
                      <a:pt x="2" y="8"/>
                      <a:pt x="3" y="11"/>
                      <a:pt x="4" y="15"/>
                    </a:cubicBezTo>
                    <a:cubicBezTo>
                      <a:pt x="4" y="15"/>
                      <a:pt x="5" y="15"/>
                      <a:pt x="5" y="14"/>
                    </a:cubicBezTo>
                    <a:cubicBezTo>
                      <a:pt x="5" y="11"/>
                      <a:pt x="6" y="6"/>
                      <a:pt x="5" y="2"/>
                    </a:cubicBezTo>
                    <a:cubicBezTo>
                      <a:pt x="5" y="1"/>
                      <a:pt x="4" y="1"/>
                      <a:pt x="4" y="2"/>
                    </a:cubicBezTo>
                    <a:cubicBezTo>
                      <a:pt x="3" y="5"/>
                      <a:pt x="2" y="9"/>
                      <a:pt x="3" y="11"/>
                    </a:cubicBezTo>
                    <a:cubicBezTo>
                      <a:pt x="3" y="12"/>
                      <a:pt x="5" y="12"/>
                      <a:pt x="5" y="11"/>
                    </a:cubicBezTo>
                    <a:cubicBezTo>
                      <a:pt x="4" y="8"/>
                      <a:pt x="4" y="6"/>
                      <a:pt x="3" y="3"/>
                    </a:cubicBezTo>
                    <a:cubicBezTo>
                      <a:pt x="3" y="2"/>
                      <a:pt x="2" y="2"/>
                      <a:pt x="1" y="3"/>
                    </a:cubicBezTo>
                    <a:cubicBezTo>
                      <a:pt x="1" y="4"/>
                      <a:pt x="1" y="6"/>
                      <a:pt x="1" y="7"/>
                    </a:cubicBezTo>
                    <a:cubicBezTo>
                      <a:pt x="1" y="7"/>
                      <a:pt x="2" y="7"/>
                      <a:pt x="2" y="8"/>
                    </a:cubicBezTo>
                    <a:cubicBezTo>
                      <a:pt x="2" y="6"/>
                      <a:pt x="3" y="3"/>
                      <a:pt x="2" y="1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3"/>
                      <a:pt x="0" y="4"/>
                      <a:pt x="0" y="6"/>
                    </a:cubicBezTo>
                    <a:cubicBezTo>
                      <a:pt x="0" y="7"/>
                      <a:pt x="1" y="7"/>
                      <a:pt x="1" y="6"/>
                    </a:cubicBezTo>
                    <a:close/>
                  </a:path>
                </a:pathLst>
              </a:custGeom>
              <a:solidFill>
                <a:srgbClr val="C1C1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29" name="Freeform 91">
                <a:extLst>
                  <a:ext uri="{FF2B5EF4-FFF2-40B4-BE49-F238E27FC236}">
                    <a16:creationId xmlns:a16="http://schemas.microsoft.com/office/drawing/2014/main" id="{D62D6BFA-9D64-E644-8E89-5E6C24F9FFE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41" y="2474"/>
                <a:ext cx="12" cy="22"/>
              </a:xfrm>
              <a:custGeom>
                <a:avLst/>
                <a:gdLst>
                  <a:gd name="T0" fmla="*/ 4 w 25"/>
                  <a:gd name="T1" fmla="*/ 1 h 45"/>
                  <a:gd name="T2" fmla="*/ 7 w 25"/>
                  <a:gd name="T3" fmla="*/ 22 h 45"/>
                  <a:gd name="T4" fmla="*/ 18 w 25"/>
                  <a:gd name="T5" fmla="*/ 42 h 45"/>
                  <a:gd name="T6" fmla="*/ 17 w 25"/>
                  <a:gd name="T7" fmla="*/ 19 h 45"/>
                  <a:gd name="T8" fmla="*/ 5 w 25"/>
                  <a:gd name="T9" fmla="*/ 1 h 45"/>
                  <a:gd name="T10" fmla="*/ 5 w 25"/>
                  <a:gd name="T11" fmla="*/ 3 h 45"/>
                  <a:gd name="T12" fmla="*/ 16 w 25"/>
                  <a:gd name="T13" fmla="*/ 23 h 45"/>
                  <a:gd name="T14" fmla="*/ 19 w 25"/>
                  <a:gd name="T15" fmla="*/ 32 h 45"/>
                  <a:gd name="T16" fmla="*/ 19 w 25"/>
                  <a:gd name="T17" fmla="*/ 38 h 45"/>
                  <a:gd name="T18" fmla="*/ 14 w 25"/>
                  <a:gd name="T19" fmla="*/ 35 h 45"/>
                  <a:gd name="T20" fmla="*/ 8 w 25"/>
                  <a:gd name="T21" fmla="*/ 18 h 45"/>
                  <a:gd name="T22" fmla="*/ 5 w 25"/>
                  <a:gd name="T23" fmla="*/ 3 h 45"/>
                  <a:gd name="T24" fmla="*/ 4 w 25"/>
                  <a:gd name="T25" fmla="*/ 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" h="45">
                    <a:moveTo>
                      <a:pt x="4" y="1"/>
                    </a:moveTo>
                    <a:cubicBezTo>
                      <a:pt x="0" y="5"/>
                      <a:pt x="6" y="17"/>
                      <a:pt x="7" y="22"/>
                    </a:cubicBezTo>
                    <a:cubicBezTo>
                      <a:pt x="8" y="24"/>
                      <a:pt x="14" y="45"/>
                      <a:pt x="18" y="42"/>
                    </a:cubicBezTo>
                    <a:cubicBezTo>
                      <a:pt x="25" y="38"/>
                      <a:pt x="18" y="25"/>
                      <a:pt x="17" y="19"/>
                    </a:cubicBezTo>
                    <a:cubicBezTo>
                      <a:pt x="15" y="14"/>
                      <a:pt x="13" y="0"/>
                      <a:pt x="5" y="1"/>
                    </a:cubicBezTo>
                    <a:cubicBezTo>
                      <a:pt x="4" y="1"/>
                      <a:pt x="4" y="3"/>
                      <a:pt x="5" y="3"/>
                    </a:cubicBezTo>
                    <a:cubicBezTo>
                      <a:pt x="12" y="1"/>
                      <a:pt x="15" y="18"/>
                      <a:pt x="16" y="23"/>
                    </a:cubicBezTo>
                    <a:cubicBezTo>
                      <a:pt x="17" y="26"/>
                      <a:pt x="18" y="29"/>
                      <a:pt x="19" y="32"/>
                    </a:cubicBezTo>
                    <a:cubicBezTo>
                      <a:pt x="19" y="34"/>
                      <a:pt x="20" y="36"/>
                      <a:pt x="19" y="38"/>
                    </a:cubicBezTo>
                    <a:cubicBezTo>
                      <a:pt x="16" y="39"/>
                      <a:pt x="14" y="38"/>
                      <a:pt x="14" y="35"/>
                    </a:cubicBezTo>
                    <a:cubicBezTo>
                      <a:pt x="11" y="30"/>
                      <a:pt x="10" y="24"/>
                      <a:pt x="8" y="18"/>
                    </a:cubicBezTo>
                    <a:cubicBezTo>
                      <a:pt x="7" y="15"/>
                      <a:pt x="3" y="5"/>
                      <a:pt x="5" y="3"/>
                    </a:cubicBezTo>
                    <a:cubicBezTo>
                      <a:pt x="6" y="2"/>
                      <a:pt x="5" y="1"/>
                      <a:pt x="4" y="1"/>
                    </a:cubicBezTo>
                    <a:close/>
                  </a:path>
                </a:pathLst>
              </a:custGeom>
              <a:solidFill>
                <a:srgbClr val="5B5B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30" name="Freeform 92">
                <a:extLst>
                  <a:ext uri="{FF2B5EF4-FFF2-40B4-BE49-F238E27FC236}">
                    <a16:creationId xmlns:a16="http://schemas.microsoft.com/office/drawing/2014/main" id="{1CF9A6B5-E024-2142-9347-4D5E05B92A61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37" y="2476"/>
                <a:ext cx="10" cy="21"/>
              </a:xfrm>
              <a:custGeom>
                <a:avLst/>
                <a:gdLst>
                  <a:gd name="T0" fmla="*/ 9 w 21"/>
                  <a:gd name="T1" fmla="*/ 4 h 42"/>
                  <a:gd name="T2" fmla="*/ 3 w 21"/>
                  <a:gd name="T3" fmla="*/ 2 h 42"/>
                  <a:gd name="T4" fmla="*/ 3 w 21"/>
                  <a:gd name="T5" fmla="*/ 12 h 42"/>
                  <a:gd name="T6" fmla="*/ 16 w 21"/>
                  <a:gd name="T7" fmla="*/ 42 h 42"/>
                  <a:gd name="T8" fmla="*/ 17 w 21"/>
                  <a:gd name="T9" fmla="*/ 42 h 42"/>
                  <a:gd name="T10" fmla="*/ 16 w 21"/>
                  <a:gd name="T11" fmla="*/ 24 h 42"/>
                  <a:gd name="T12" fmla="*/ 9 w 21"/>
                  <a:gd name="T13" fmla="*/ 4 h 42"/>
                  <a:gd name="T14" fmla="*/ 8 w 21"/>
                  <a:gd name="T15" fmla="*/ 5 h 42"/>
                  <a:gd name="T16" fmla="*/ 17 w 21"/>
                  <a:gd name="T17" fmla="*/ 38 h 42"/>
                  <a:gd name="T18" fmla="*/ 12 w 21"/>
                  <a:gd name="T19" fmla="*/ 34 h 42"/>
                  <a:gd name="T20" fmla="*/ 10 w 21"/>
                  <a:gd name="T21" fmla="*/ 31 h 42"/>
                  <a:gd name="T22" fmla="*/ 7 w 21"/>
                  <a:gd name="T23" fmla="*/ 22 h 42"/>
                  <a:gd name="T24" fmla="*/ 5 w 21"/>
                  <a:gd name="T25" fmla="*/ 14 h 42"/>
                  <a:gd name="T26" fmla="*/ 4 w 21"/>
                  <a:gd name="T27" fmla="*/ 9 h 42"/>
                  <a:gd name="T28" fmla="*/ 3 w 21"/>
                  <a:gd name="T29" fmla="*/ 7 h 42"/>
                  <a:gd name="T30" fmla="*/ 8 w 21"/>
                  <a:gd name="T31" fmla="*/ 5 h 42"/>
                  <a:gd name="T32" fmla="*/ 9 w 21"/>
                  <a:gd name="T33" fmla="*/ 4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1" h="42">
                    <a:moveTo>
                      <a:pt x="9" y="4"/>
                    </a:moveTo>
                    <a:cubicBezTo>
                      <a:pt x="8" y="2"/>
                      <a:pt x="5" y="0"/>
                      <a:pt x="3" y="2"/>
                    </a:cubicBezTo>
                    <a:cubicBezTo>
                      <a:pt x="0" y="4"/>
                      <a:pt x="2" y="10"/>
                      <a:pt x="3" y="12"/>
                    </a:cubicBezTo>
                    <a:cubicBezTo>
                      <a:pt x="4" y="21"/>
                      <a:pt x="8" y="38"/>
                      <a:pt x="16" y="42"/>
                    </a:cubicBezTo>
                    <a:cubicBezTo>
                      <a:pt x="17" y="42"/>
                      <a:pt x="17" y="42"/>
                      <a:pt x="17" y="42"/>
                    </a:cubicBezTo>
                    <a:cubicBezTo>
                      <a:pt x="21" y="39"/>
                      <a:pt x="17" y="29"/>
                      <a:pt x="16" y="24"/>
                    </a:cubicBezTo>
                    <a:cubicBezTo>
                      <a:pt x="14" y="18"/>
                      <a:pt x="12" y="11"/>
                      <a:pt x="9" y="4"/>
                    </a:cubicBezTo>
                    <a:cubicBezTo>
                      <a:pt x="9" y="3"/>
                      <a:pt x="8" y="4"/>
                      <a:pt x="8" y="5"/>
                    </a:cubicBezTo>
                    <a:cubicBezTo>
                      <a:pt x="12" y="16"/>
                      <a:pt x="15" y="27"/>
                      <a:pt x="17" y="38"/>
                    </a:cubicBezTo>
                    <a:cubicBezTo>
                      <a:pt x="14" y="38"/>
                      <a:pt x="12" y="37"/>
                      <a:pt x="12" y="34"/>
                    </a:cubicBezTo>
                    <a:cubicBezTo>
                      <a:pt x="11" y="33"/>
                      <a:pt x="11" y="32"/>
                      <a:pt x="10" y="31"/>
                    </a:cubicBezTo>
                    <a:cubicBezTo>
                      <a:pt x="9" y="28"/>
                      <a:pt x="8" y="25"/>
                      <a:pt x="7" y="22"/>
                    </a:cubicBezTo>
                    <a:cubicBezTo>
                      <a:pt x="6" y="20"/>
                      <a:pt x="5" y="17"/>
                      <a:pt x="5" y="14"/>
                    </a:cubicBezTo>
                    <a:cubicBezTo>
                      <a:pt x="4" y="12"/>
                      <a:pt x="4" y="11"/>
                      <a:pt x="4" y="9"/>
                    </a:cubicBezTo>
                    <a:cubicBezTo>
                      <a:pt x="4" y="8"/>
                      <a:pt x="4" y="8"/>
                      <a:pt x="3" y="7"/>
                    </a:cubicBezTo>
                    <a:cubicBezTo>
                      <a:pt x="3" y="5"/>
                      <a:pt x="5" y="4"/>
                      <a:pt x="8" y="5"/>
                    </a:cubicBezTo>
                    <a:cubicBezTo>
                      <a:pt x="9" y="6"/>
                      <a:pt x="10" y="5"/>
                      <a:pt x="9" y="4"/>
                    </a:cubicBezTo>
                    <a:close/>
                  </a:path>
                </a:pathLst>
              </a:custGeom>
              <a:solidFill>
                <a:srgbClr val="5B5B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31" name="Freeform 93">
                <a:extLst>
                  <a:ext uri="{FF2B5EF4-FFF2-40B4-BE49-F238E27FC236}">
                    <a16:creationId xmlns:a16="http://schemas.microsoft.com/office/drawing/2014/main" id="{0AEFA4A4-CD31-8440-B6D7-39844CA9C25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48" y="2462"/>
                <a:ext cx="36" cy="25"/>
              </a:xfrm>
              <a:custGeom>
                <a:avLst/>
                <a:gdLst>
                  <a:gd name="T0" fmla="*/ 2 w 74"/>
                  <a:gd name="T1" fmla="*/ 42 h 52"/>
                  <a:gd name="T2" fmla="*/ 42 w 74"/>
                  <a:gd name="T3" fmla="*/ 25 h 52"/>
                  <a:gd name="T4" fmla="*/ 61 w 74"/>
                  <a:gd name="T5" fmla="*/ 6 h 52"/>
                  <a:gd name="T6" fmla="*/ 52 w 74"/>
                  <a:gd name="T7" fmla="*/ 6 h 52"/>
                  <a:gd name="T8" fmla="*/ 47 w 74"/>
                  <a:gd name="T9" fmla="*/ 34 h 52"/>
                  <a:gd name="T10" fmla="*/ 67 w 74"/>
                  <a:gd name="T11" fmla="*/ 50 h 52"/>
                  <a:gd name="T12" fmla="*/ 67 w 74"/>
                  <a:gd name="T13" fmla="*/ 41 h 52"/>
                  <a:gd name="T14" fmla="*/ 36 w 74"/>
                  <a:gd name="T15" fmla="*/ 41 h 52"/>
                  <a:gd name="T16" fmla="*/ 5 w 74"/>
                  <a:gd name="T17" fmla="*/ 48 h 52"/>
                  <a:gd name="T18" fmla="*/ 4 w 74"/>
                  <a:gd name="T19" fmla="*/ 51 h 52"/>
                  <a:gd name="T20" fmla="*/ 34 w 74"/>
                  <a:gd name="T21" fmla="*/ 45 h 52"/>
                  <a:gd name="T22" fmla="*/ 52 w 74"/>
                  <a:gd name="T23" fmla="*/ 42 h 52"/>
                  <a:gd name="T24" fmla="*/ 64 w 74"/>
                  <a:gd name="T25" fmla="*/ 43 h 52"/>
                  <a:gd name="T26" fmla="*/ 62 w 74"/>
                  <a:gd name="T27" fmla="*/ 46 h 52"/>
                  <a:gd name="T28" fmla="*/ 57 w 74"/>
                  <a:gd name="T29" fmla="*/ 43 h 52"/>
                  <a:gd name="T30" fmla="*/ 51 w 74"/>
                  <a:gd name="T31" fmla="*/ 14 h 52"/>
                  <a:gd name="T32" fmla="*/ 55 w 74"/>
                  <a:gd name="T33" fmla="*/ 7 h 52"/>
                  <a:gd name="T34" fmla="*/ 56 w 74"/>
                  <a:gd name="T35" fmla="*/ 10 h 52"/>
                  <a:gd name="T36" fmla="*/ 49 w 74"/>
                  <a:gd name="T37" fmla="*/ 17 h 52"/>
                  <a:gd name="T38" fmla="*/ 2 w 74"/>
                  <a:gd name="T39" fmla="*/ 39 h 52"/>
                  <a:gd name="T40" fmla="*/ 2 w 74"/>
                  <a:gd name="T41" fmla="*/ 4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74" h="52">
                    <a:moveTo>
                      <a:pt x="2" y="42"/>
                    </a:moveTo>
                    <a:cubicBezTo>
                      <a:pt x="16" y="37"/>
                      <a:pt x="31" y="33"/>
                      <a:pt x="42" y="25"/>
                    </a:cubicBezTo>
                    <a:cubicBezTo>
                      <a:pt x="47" y="21"/>
                      <a:pt x="61" y="13"/>
                      <a:pt x="61" y="6"/>
                    </a:cubicBezTo>
                    <a:cubicBezTo>
                      <a:pt x="61" y="0"/>
                      <a:pt x="54" y="3"/>
                      <a:pt x="52" y="6"/>
                    </a:cubicBezTo>
                    <a:cubicBezTo>
                      <a:pt x="45" y="12"/>
                      <a:pt x="44" y="26"/>
                      <a:pt x="47" y="34"/>
                    </a:cubicBezTo>
                    <a:cubicBezTo>
                      <a:pt x="49" y="43"/>
                      <a:pt x="59" y="50"/>
                      <a:pt x="67" y="50"/>
                    </a:cubicBezTo>
                    <a:cubicBezTo>
                      <a:pt x="74" y="51"/>
                      <a:pt x="70" y="43"/>
                      <a:pt x="67" y="41"/>
                    </a:cubicBezTo>
                    <a:cubicBezTo>
                      <a:pt x="60" y="35"/>
                      <a:pt x="45" y="40"/>
                      <a:pt x="36" y="41"/>
                    </a:cubicBezTo>
                    <a:cubicBezTo>
                      <a:pt x="26" y="43"/>
                      <a:pt x="15" y="49"/>
                      <a:pt x="5" y="48"/>
                    </a:cubicBezTo>
                    <a:cubicBezTo>
                      <a:pt x="2" y="48"/>
                      <a:pt x="2" y="51"/>
                      <a:pt x="4" y="51"/>
                    </a:cubicBezTo>
                    <a:cubicBezTo>
                      <a:pt x="14" y="52"/>
                      <a:pt x="25" y="47"/>
                      <a:pt x="34" y="45"/>
                    </a:cubicBezTo>
                    <a:cubicBezTo>
                      <a:pt x="40" y="43"/>
                      <a:pt x="46" y="42"/>
                      <a:pt x="52" y="42"/>
                    </a:cubicBezTo>
                    <a:cubicBezTo>
                      <a:pt x="56" y="41"/>
                      <a:pt x="60" y="42"/>
                      <a:pt x="64" y="43"/>
                    </a:cubicBezTo>
                    <a:cubicBezTo>
                      <a:pt x="70" y="45"/>
                      <a:pt x="68" y="49"/>
                      <a:pt x="62" y="46"/>
                    </a:cubicBezTo>
                    <a:cubicBezTo>
                      <a:pt x="60" y="45"/>
                      <a:pt x="58" y="44"/>
                      <a:pt x="57" y="43"/>
                    </a:cubicBezTo>
                    <a:cubicBezTo>
                      <a:pt x="46" y="36"/>
                      <a:pt x="47" y="24"/>
                      <a:pt x="51" y="14"/>
                    </a:cubicBezTo>
                    <a:cubicBezTo>
                      <a:pt x="51" y="12"/>
                      <a:pt x="53" y="9"/>
                      <a:pt x="55" y="7"/>
                    </a:cubicBezTo>
                    <a:cubicBezTo>
                      <a:pt x="57" y="4"/>
                      <a:pt x="59" y="6"/>
                      <a:pt x="56" y="10"/>
                    </a:cubicBezTo>
                    <a:cubicBezTo>
                      <a:pt x="54" y="12"/>
                      <a:pt x="51" y="15"/>
                      <a:pt x="49" y="17"/>
                    </a:cubicBezTo>
                    <a:cubicBezTo>
                      <a:pt x="35" y="28"/>
                      <a:pt x="18" y="33"/>
                      <a:pt x="2" y="39"/>
                    </a:cubicBezTo>
                    <a:cubicBezTo>
                      <a:pt x="0" y="39"/>
                      <a:pt x="0" y="43"/>
                      <a:pt x="2" y="42"/>
                    </a:cubicBezTo>
                    <a:close/>
                  </a:path>
                </a:pathLst>
              </a:custGeom>
              <a:solidFill>
                <a:srgbClr val="5B5B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32" name="Freeform 94">
                <a:extLst>
                  <a:ext uri="{FF2B5EF4-FFF2-40B4-BE49-F238E27FC236}">
                    <a16:creationId xmlns:a16="http://schemas.microsoft.com/office/drawing/2014/main" id="{44FEE80A-7A44-6042-9725-44A50B67BB9A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232" y="2298"/>
                <a:ext cx="64" cy="65"/>
              </a:xfrm>
              <a:custGeom>
                <a:avLst/>
                <a:gdLst>
                  <a:gd name="T0" fmla="*/ 71 w 132"/>
                  <a:gd name="T1" fmla="*/ 6 h 134"/>
                  <a:gd name="T2" fmla="*/ 70 w 132"/>
                  <a:gd name="T3" fmla="*/ 9 h 134"/>
                  <a:gd name="T4" fmla="*/ 7 w 132"/>
                  <a:gd name="T5" fmla="*/ 66 h 134"/>
                  <a:gd name="T6" fmla="*/ 74 w 132"/>
                  <a:gd name="T7" fmla="*/ 133 h 134"/>
                  <a:gd name="T8" fmla="*/ 130 w 132"/>
                  <a:gd name="T9" fmla="*/ 72 h 134"/>
                  <a:gd name="T10" fmla="*/ 71 w 132"/>
                  <a:gd name="T11" fmla="*/ 6 h 134"/>
                  <a:gd name="T12" fmla="*/ 127 w 132"/>
                  <a:gd name="T13" fmla="*/ 70 h 134"/>
                  <a:gd name="T14" fmla="*/ 74 w 132"/>
                  <a:gd name="T15" fmla="*/ 130 h 134"/>
                  <a:gd name="T16" fmla="*/ 12 w 132"/>
                  <a:gd name="T17" fmla="*/ 83 h 134"/>
                  <a:gd name="T18" fmla="*/ 81 w 132"/>
                  <a:gd name="T19" fmla="*/ 15 h 134"/>
                  <a:gd name="T20" fmla="*/ 83 w 132"/>
                  <a:gd name="T21" fmla="*/ 9 h 134"/>
                  <a:gd name="T22" fmla="*/ 78 w 132"/>
                  <a:gd name="T23" fmla="*/ 8 h 134"/>
                  <a:gd name="T24" fmla="*/ 127 w 132"/>
                  <a:gd name="T25" fmla="*/ 70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2" h="134">
                    <a:moveTo>
                      <a:pt x="71" y="6"/>
                    </a:moveTo>
                    <a:cubicBezTo>
                      <a:pt x="69" y="6"/>
                      <a:pt x="69" y="8"/>
                      <a:pt x="70" y="9"/>
                    </a:cubicBezTo>
                    <a:cubicBezTo>
                      <a:pt x="37" y="6"/>
                      <a:pt x="7" y="31"/>
                      <a:pt x="7" y="66"/>
                    </a:cubicBezTo>
                    <a:cubicBezTo>
                      <a:pt x="7" y="104"/>
                      <a:pt x="36" y="134"/>
                      <a:pt x="74" y="133"/>
                    </a:cubicBezTo>
                    <a:cubicBezTo>
                      <a:pt x="105" y="132"/>
                      <a:pt x="132" y="104"/>
                      <a:pt x="130" y="72"/>
                    </a:cubicBezTo>
                    <a:cubicBezTo>
                      <a:pt x="128" y="40"/>
                      <a:pt x="108" y="1"/>
                      <a:pt x="71" y="6"/>
                    </a:cubicBezTo>
                    <a:moveTo>
                      <a:pt x="127" y="70"/>
                    </a:moveTo>
                    <a:cubicBezTo>
                      <a:pt x="131" y="101"/>
                      <a:pt x="104" y="129"/>
                      <a:pt x="74" y="130"/>
                    </a:cubicBezTo>
                    <a:cubicBezTo>
                      <a:pt x="43" y="132"/>
                      <a:pt x="20" y="112"/>
                      <a:pt x="12" y="83"/>
                    </a:cubicBezTo>
                    <a:cubicBezTo>
                      <a:pt x="0" y="39"/>
                      <a:pt x="38" y="0"/>
                      <a:pt x="81" y="15"/>
                    </a:cubicBezTo>
                    <a:cubicBezTo>
                      <a:pt x="85" y="16"/>
                      <a:pt x="87" y="10"/>
                      <a:pt x="83" y="9"/>
                    </a:cubicBezTo>
                    <a:cubicBezTo>
                      <a:pt x="82" y="9"/>
                      <a:pt x="80" y="8"/>
                      <a:pt x="78" y="8"/>
                    </a:cubicBezTo>
                    <a:cubicBezTo>
                      <a:pt x="109" y="9"/>
                      <a:pt x="123" y="43"/>
                      <a:pt x="127" y="70"/>
                    </a:cubicBezTo>
                  </a:path>
                </a:pathLst>
              </a:custGeom>
              <a:solidFill>
                <a:srgbClr val="5B5B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33" name="Freeform 95">
                <a:extLst>
                  <a:ext uri="{FF2B5EF4-FFF2-40B4-BE49-F238E27FC236}">
                    <a16:creationId xmlns:a16="http://schemas.microsoft.com/office/drawing/2014/main" id="{5534AF0C-06A0-A846-B0BB-7534E8398A43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238" y="2312"/>
                <a:ext cx="24" cy="21"/>
              </a:xfrm>
              <a:custGeom>
                <a:avLst/>
                <a:gdLst>
                  <a:gd name="T0" fmla="*/ 1 w 50"/>
                  <a:gd name="T1" fmla="*/ 30 h 45"/>
                  <a:gd name="T2" fmla="*/ 0 w 50"/>
                  <a:gd name="T3" fmla="*/ 32 h 45"/>
                  <a:gd name="T4" fmla="*/ 0 w 50"/>
                  <a:gd name="T5" fmla="*/ 32 h 45"/>
                  <a:gd name="T6" fmla="*/ 0 w 50"/>
                  <a:gd name="T7" fmla="*/ 32 h 45"/>
                  <a:gd name="T8" fmla="*/ 1 w 50"/>
                  <a:gd name="T9" fmla="*/ 30 h 45"/>
                  <a:gd name="T10" fmla="*/ 48 w 50"/>
                  <a:gd name="T11" fmla="*/ 0 h 45"/>
                  <a:gd name="T12" fmla="*/ 20 w 50"/>
                  <a:gd name="T13" fmla="*/ 30 h 45"/>
                  <a:gd name="T14" fmla="*/ 16 w 50"/>
                  <a:gd name="T15" fmla="*/ 40 h 45"/>
                  <a:gd name="T16" fmla="*/ 16 w 50"/>
                  <a:gd name="T17" fmla="*/ 42 h 45"/>
                  <a:gd name="T18" fmla="*/ 20 w 50"/>
                  <a:gd name="T19" fmla="*/ 35 h 45"/>
                  <a:gd name="T20" fmla="*/ 21 w 50"/>
                  <a:gd name="T21" fmla="*/ 34 h 45"/>
                  <a:gd name="T22" fmla="*/ 16 w 50"/>
                  <a:gd name="T23" fmla="*/ 43 h 45"/>
                  <a:gd name="T24" fmla="*/ 16 w 50"/>
                  <a:gd name="T25" fmla="*/ 43 h 45"/>
                  <a:gd name="T26" fmla="*/ 17 w 50"/>
                  <a:gd name="T27" fmla="*/ 45 h 45"/>
                  <a:gd name="T28" fmla="*/ 30 w 50"/>
                  <a:gd name="T29" fmla="*/ 28 h 45"/>
                  <a:gd name="T30" fmla="*/ 33 w 50"/>
                  <a:gd name="T31" fmla="*/ 24 h 45"/>
                  <a:gd name="T32" fmla="*/ 42 w 50"/>
                  <a:gd name="T33" fmla="*/ 12 h 45"/>
                  <a:gd name="T34" fmla="*/ 48 w 50"/>
                  <a:gd name="T35" fmla="*/ 2 h 45"/>
                  <a:gd name="T36" fmla="*/ 50 w 50"/>
                  <a:gd name="T37" fmla="*/ 0 h 45"/>
                  <a:gd name="T38" fmla="*/ 50 w 50"/>
                  <a:gd name="T39" fmla="*/ 0 h 45"/>
                  <a:gd name="T40" fmla="*/ 48 w 50"/>
                  <a:gd name="T41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0" h="45">
                    <a:moveTo>
                      <a:pt x="1" y="30"/>
                    </a:moveTo>
                    <a:cubicBezTo>
                      <a:pt x="0" y="31"/>
                      <a:pt x="0" y="32"/>
                      <a:pt x="0" y="32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2"/>
                      <a:pt x="0" y="31"/>
                      <a:pt x="1" y="30"/>
                    </a:cubicBezTo>
                    <a:moveTo>
                      <a:pt x="48" y="0"/>
                    </a:moveTo>
                    <a:cubicBezTo>
                      <a:pt x="40" y="11"/>
                      <a:pt x="31" y="21"/>
                      <a:pt x="20" y="30"/>
                    </a:cubicBezTo>
                    <a:cubicBezTo>
                      <a:pt x="19" y="34"/>
                      <a:pt x="17" y="37"/>
                      <a:pt x="16" y="40"/>
                    </a:cubicBezTo>
                    <a:cubicBezTo>
                      <a:pt x="16" y="41"/>
                      <a:pt x="16" y="41"/>
                      <a:pt x="16" y="42"/>
                    </a:cubicBezTo>
                    <a:cubicBezTo>
                      <a:pt x="17" y="40"/>
                      <a:pt x="19" y="37"/>
                      <a:pt x="20" y="35"/>
                    </a:cubicBezTo>
                    <a:cubicBezTo>
                      <a:pt x="20" y="35"/>
                      <a:pt x="21" y="34"/>
                      <a:pt x="21" y="34"/>
                    </a:cubicBezTo>
                    <a:cubicBezTo>
                      <a:pt x="19" y="37"/>
                      <a:pt x="18" y="40"/>
                      <a:pt x="16" y="43"/>
                    </a:cubicBezTo>
                    <a:cubicBezTo>
                      <a:pt x="16" y="43"/>
                      <a:pt x="16" y="43"/>
                      <a:pt x="16" y="43"/>
                    </a:cubicBezTo>
                    <a:cubicBezTo>
                      <a:pt x="16" y="44"/>
                      <a:pt x="16" y="44"/>
                      <a:pt x="17" y="45"/>
                    </a:cubicBezTo>
                    <a:cubicBezTo>
                      <a:pt x="22" y="40"/>
                      <a:pt x="26" y="34"/>
                      <a:pt x="30" y="28"/>
                    </a:cubicBezTo>
                    <a:cubicBezTo>
                      <a:pt x="31" y="27"/>
                      <a:pt x="32" y="25"/>
                      <a:pt x="33" y="24"/>
                    </a:cubicBezTo>
                    <a:cubicBezTo>
                      <a:pt x="36" y="20"/>
                      <a:pt x="39" y="16"/>
                      <a:pt x="42" y="12"/>
                    </a:cubicBezTo>
                    <a:cubicBezTo>
                      <a:pt x="44" y="9"/>
                      <a:pt x="46" y="5"/>
                      <a:pt x="48" y="2"/>
                    </a:cubicBezTo>
                    <a:cubicBezTo>
                      <a:pt x="49" y="2"/>
                      <a:pt x="49" y="1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49" y="0"/>
                      <a:pt x="48" y="0"/>
                      <a:pt x="48" y="0"/>
                    </a:cubicBezTo>
                  </a:path>
                </a:pathLst>
              </a:custGeom>
              <a:solidFill>
                <a:srgbClr val="7EE2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34" name="Freeform 96">
                <a:extLst>
                  <a:ext uri="{FF2B5EF4-FFF2-40B4-BE49-F238E27FC236}">
                    <a16:creationId xmlns:a16="http://schemas.microsoft.com/office/drawing/2014/main" id="{5B4239D9-EE69-C24F-A7ED-5C49DE5B5DBD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248" y="2310"/>
                <a:ext cx="36" cy="42"/>
              </a:xfrm>
              <a:custGeom>
                <a:avLst/>
                <a:gdLst>
                  <a:gd name="T0" fmla="*/ 4 w 75"/>
                  <a:gd name="T1" fmla="*/ 70 h 88"/>
                  <a:gd name="T2" fmla="*/ 4 w 75"/>
                  <a:gd name="T3" fmla="*/ 71 h 88"/>
                  <a:gd name="T4" fmla="*/ 4 w 75"/>
                  <a:gd name="T5" fmla="*/ 71 h 88"/>
                  <a:gd name="T6" fmla="*/ 4 w 75"/>
                  <a:gd name="T7" fmla="*/ 70 h 88"/>
                  <a:gd name="T8" fmla="*/ 72 w 75"/>
                  <a:gd name="T9" fmla="*/ 5 h 88"/>
                  <a:gd name="T10" fmla="*/ 70 w 75"/>
                  <a:gd name="T11" fmla="*/ 5 h 88"/>
                  <a:gd name="T12" fmla="*/ 54 w 75"/>
                  <a:gd name="T13" fmla="*/ 18 h 88"/>
                  <a:gd name="T14" fmla="*/ 42 w 75"/>
                  <a:gd name="T15" fmla="*/ 31 h 88"/>
                  <a:gd name="T16" fmla="*/ 38 w 75"/>
                  <a:gd name="T17" fmla="*/ 36 h 88"/>
                  <a:gd name="T18" fmla="*/ 39 w 75"/>
                  <a:gd name="T19" fmla="*/ 35 h 88"/>
                  <a:gd name="T20" fmla="*/ 37 w 75"/>
                  <a:gd name="T21" fmla="*/ 37 h 88"/>
                  <a:gd name="T22" fmla="*/ 16 w 75"/>
                  <a:gd name="T23" fmla="*/ 64 h 88"/>
                  <a:gd name="T24" fmla="*/ 8 w 75"/>
                  <a:gd name="T25" fmla="*/ 77 h 88"/>
                  <a:gd name="T26" fmla="*/ 37 w 75"/>
                  <a:gd name="T27" fmla="*/ 46 h 88"/>
                  <a:gd name="T28" fmla="*/ 58 w 75"/>
                  <a:gd name="T29" fmla="*/ 21 h 88"/>
                  <a:gd name="T30" fmla="*/ 40 w 75"/>
                  <a:gd name="T31" fmla="*/ 43 h 88"/>
                  <a:gd name="T32" fmla="*/ 14 w 75"/>
                  <a:gd name="T33" fmla="*/ 80 h 88"/>
                  <a:gd name="T34" fmla="*/ 13 w 75"/>
                  <a:gd name="T35" fmla="*/ 85 h 88"/>
                  <a:gd name="T36" fmla="*/ 12 w 75"/>
                  <a:gd name="T37" fmla="*/ 85 h 88"/>
                  <a:gd name="T38" fmla="*/ 14 w 75"/>
                  <a:gd name="T39" fmla="*/ 88 h 88"/>
                  <a:gd name="T40" fmla="*/ 25 w 75"/>
                  <a:gd name="T41" fmla="*/ 70 h 88"/>
                  <a:gd name="T42" fmla="*/ 45 w 75"/>
                  <a:gd name="T43" fmla="*/ 44 h 88"/>
                  <a:gd name="T44" fmla="*/ 49 w 75"/>
                  <a:gd name="T45" fmla="*/ 40 h 88"/>
                  <a:gd name="T46" fmla="*/ 73 w 75"/>
                  <a:gd name="T47" fmla="*/ 11 h 88"/>
                  <a:gd name="T48" fmla="*/ 74 w 75"/>
                  <a:gd name="T49" fmla="*/ 9 h 88"/>
                  <a:gd name="T50" fmla="*/ 72 w 75"/>
                  <a:gd name="T51" fmla="*/ 5 h 88"/>
                  <a:gd name="T52" fmla="*/ 44 w 75"/>
                  <a:gd name="T53" fmla="*/ 3 h 88"/>
                  <a:gd name="T54" fmla="*/ 34 w 75"/>
                  <a:gd name="T55" fmla="*/ 4 h 88"/>
                  <a:gd name="T56" fmla="*/ 34 w 75"/>
                  <a:gd name="T57" fmla="*/ 7 h 88"/>
                  <a:gd name="T58" fmla="*/ 34 w 75"/>
                  <a:gd name="T59" fmla="*/ 7 h 88"/>
                  <a:gd name="T60" fmla="*/ 34 w 75"/>
                  <a:gd name="T61" fmla="*/ 7 h 88"/>
                  <a:gd name="T62" fmla="*/ 34 w 75"/>
                  <a:gd name="T63" fmla="*/ 7 h 88"/>
                  <a:gd name="T64" fmla="*/ 0 w 75"/>
                  <a:gd name="T65" fmla="*/ 58 h 88"/>
                  <a:gd name="T66" fmla="*/ 1 w 75"/>
                  <a:gd name="T67" fmla="*/ 58 h 88"/>
                  <a:gd name="T68" fmla="*/ 36 w 75"/>
                  <a:gd name="T69" fmla="*/ 11 h 88"/>
                  <a:gd name="T70" fmla="*/ 43 w 75"/>
                  <a:gd name="T71" fmla="*/ 4 h 88"/>
                  <a:gd name="T72" fmla="*/ 44 w 75"/>
                  <a:gd name="T73" fmla="*/ 3 h 88"/>
                  <a:gd name="T74" fmla="*/ 61 w 75"/>
                  <a:gd name="T75" fmla="*/ 0 h 88"/>
                  <a:gd name="T76" fmla="*/ 49 w 75"/>
                  <a:gd name="T77" fmla="*/ 2 h 88"/>
                  <a:gd name="T78" fmla="*/ 50 w 75"/>
                  <a:gd name="T79" fmla="*/ 6 h 88"/>
                  <a:gd name="T80" fmla="*/ 37 w 75"/>
                  <a:gd name="T81" fmla="*/ 19 h 88"/>
                  <a:gd name="T82" fmla="*/ 31 w 75"/>
                  <a:gd name="T83" fmla="*/ 27 h 88"/>
                  <a:gd name="T84" fmla="*/ 56 w 75"/>
                  <a:gd name="T85" fmla="*/ 1 h 88"/>
                  <a:gd name="T86" fmla="*/ 48 w 75"/>
                  <a:gd name="T87" fmla="*/ 14 h 88"/>
                  <a:gd name="T88" fmla="*/ 61 w 75"/>
                  <a:gd name="T89" fmla="*/ 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5" h="88">
                    <a:moveTo>
                      <a:pt x="4" y="70"/>
                    </a:moveTo>
                    <a:cubicBezTo>
                      <a:pt x="4" y="70"/>
                      <a:pt x="4" y="71"/>
                      <a:pt x="4" y="71"/>
                    </a:cubicBezTo>
                    <a:cubicBezTo>
                      <a:pt x="4" y="71"/>
                      <a:pt x="4" y="71"/>
                      <a:pt x="4" y="71"/>
                    </a:cubicBezTo>
                    <a:cubicBezTo>
                      <a:pt x="4" y="71"/>
                      <a:pt x="4" y="70"/>
                      <a:pt x="4" y="70"/>
                    </a:cubicBezTo>
                    <a:moveTo>
                      <a:pt x="72" y="5"/>
                    </a:moveTo>
                    <a:cubicBezTo>
                      <a:pt x="71" y="5"/>
                      <a:pt x="71" y="5"/>
                      <a:pt x="70" y="5"/>
                    </a:cubicBezTo>
                    <a:cubicBezTo>
                      <a:pt x="64" y="8"/>
                      <a:pt x="59" y="13"/>
                      <a:pt x="54" y="18"/>
                    </a:cubicBezTo>
                    <a:cubicBezTo>
                      <a:pt x="50" y="22"/>
                      <a:pt x="46" y="27"/>
                      <a:pt x="42" y="31"/>
                    </a:cubicBezTo>
                    <a:cubicBezTo>
                      <a:pt x="41" y="33"/>
                      <a:pt x="39" y="35"/>
                      <a:pt x="38" y="36"/>
                    </a:cubicBezTo>
                    <a:cubicBezTo>
                      <a:pt x="38" y="36"/>
                      <a:pt x="39" y="35"/>
                      <a:pt x="39" y="35"/>
                    </a:cubicBezTo>
                    <a:cubicBezTo>
                      <a:pt x="39" y="35"/>
                      <a:pt x="38" y="36"/>
                      <a:pt x="37" y="37"/>
                    </a:cubicBezTo>
                    <a:cubicBezTo>
                      <a:pt x="30" y="46"/>
                      <a:pt x="22" y="54"/>
                      <a:pt x="16" y="64"/>
                    </a:cubicBezTo>
                    <a:cubicBezTo>
                      <a:pt x="15" y="65"/>
                      <a:pt x="10" y="72"/>
                      <a:pt x="8" y="77"/>
                    </a:cubicBezTo>
                    <a:cubicBezTo>
                      <a:pt x="17" y="66"/>
                      <a:pt x="27" y="57"/>
                      <a:pt x="37" y="46"/>
                    </a:cubicBezTo>
                    <a:cubicBezTo>
                      <a:pt x="44" y="38"/>
                      <a:pt x="50" y="29"/>
                      <a:pt x="58" y="21"/>
                    </a:cubicBezTo>
                    <a:cubicBezTo>
                      <a:pt x="52" y="29"/>
                      <a:pt x="46" y="36"/>
                      <a:pt x="40" y="43"/>
                    </a:cubicBezTo>
                    <a:cubicBezTo>
                      <a:pt x="31" y="55"/>
                      <a:pt x="23" y="68"/>
                      <a:pt x="14" y="80"/>
                    </a:cubicBezTo>
                    <a:cubicBezTo>
                      <a:pt x="15" y="81"/>
                      <a:pt x="15" y="84"/>
                      <a:pt x="13" y="85"/>
                    </a:cubicBezTo>
                    <a:cubicBezTo>
                      <a:pt x="13" y="85"/>
                      <a:pt x="12" y="85"/>
                      <a:pt x="12" y="85"/>
                    </a:cubicBezTo>
                    <a:cubicBezTo>
                      <a:pt x="12" y="86"/>
                      <a:pt x="13" y="87"/>
                      <a:pt x="14" y="88"/>
                    </a:cubicBezTo>
                    <a:cubicBezTo>
                      <a:pt x="17" y="82"/>
                      <a:pt x="21" y="76"/>
                      <a:pt x="25" y="70"/>
                    </a:cubicBezTo>
                    <a:cubicBezTo>
                      <a:pt x="30" y="61"/>
                      <a:pt x="38" y="52"/>
                      <a:pt x="45" y="44"/>
                    </a:cubicBezTo>
                    <a:cubicBezTo>
                      <a:pt x="46" y="43"/>
                      <a:pt x="47" y="41"/>
                      <a:pt x="49" y="40"/>
                    </a:cubicBezTo>
                    <a:cubicBezTo>
                      <a:pt x="56" y="30"/>
                      <a:pt x="64" y="19"/>
                      <a:pt x="73" y="11"/>
                    </a:cubicBezTo>
                    <a:cubicBezTo>
                      <a:pt x="73" y="10"/>
                      <a:pt x="74" y="10"/>
                      <a:pt x="74" y="9"/>
                    </a:cubicBezTo>
                    <a:cubicBezTo>
                      <a:pt x="75" y="7"/>
                      <a:pt x="74" y="5"/>
                      <a:pt x="72" y="5"/>
                    </a:cubicBezTo>
                    <a:moveTo>
                      <a:pt x="44" y="3"/>
                    </a:moveTo>
                    <a:cubicBezTo>
                      <a:pt x="41" y="3"/>
                      <a:pt x="38" y="4"/>
                      <a:pt x="34" y="4"/>
                    </a:cubicBezTo>
                    <a:cubicBezTo>
                      <a:pt x="35" y="5"/>
                      <a:pt x="35" y="5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24" y="24"/>
                      <a:pt x="9" y="40"/>
                      <a:pt x="0" y="58"/>
                    </a:cubicBezTo>
                    <a:cubicBezTo>
                      <a:pt x="0" y="58"/>
                      <a:pt x="1" y="58"/>
                      <a:pt x="1" y="58"/>
                    </a:cubicBezTo>
                    <a:cubicBezTo>
                      <a:pt x="11" y="42"/>
                      <a:pt x="23" y="24"/>
                      <a:pt x="36" y="11"/>
                    </a:cubicBezTo>
                    <a:cubicBezTo>
                      <a:pt x="38" y="8"/>
                      <a:pt x="41" y="6"/>
                      <a:pt x="43" y="4"/>
                    </a:cubicBezTo>
                    <a:cubicBezTo>
                      <a:pt x="44" y="3"/>
                      <a:pt x="44" y="3"/>
                      <a:pt x="44" y="3"/>
                    </a:cubicBezTo>
                    <a:moveTo>
                      <a:pt x="61" y="0"/>
                    </a:moveTo>
                    <a:cubicBezTo>
                      <a:pt x="57" y="1"/>
                      <a:pt x="53" y="1"/>
                      <a:pt x="49" y="2"/>
                    </a:cubicBezTo>
                    <a:cubicBezTo>
                      <a:pt x="50" y="3"/>
                      <a:pt x="51" y="5"/>
                      <a:pt x="50" y="6"/>
                    </a:cubicBezTo>
                    <a:cubicBezTo>
                      <a:pt x="45" y="10"/>
                      <a:pt x="41" y="14"/>
                      <a:pt x="37" y="19"/>
                    </a:cubicBezTo>
                    <a:cubicBezTo>
                      <a:pt x="35" y="21"/>
                      <a:pt x="33" y="24"/>
                      <a:pt x="31" y="27"/>
                    </a:cubicBezTo>
                    <a:cubicBezTo>
                      <a:pt x="39" y="18"/>
                      <a:pt x="47" y="8"/>
                      <a:pt x="56" y="1"/>
                    </a:cubicBezTo>
                    <a:cubicBezTo>
                      <a:pt x="53" y="6"/>
                      <a:pt x="51" y="10"/>
                      <a:pt x="48" y="14"/>
                    </a:cubicBezTo>
                    <a:cubicBezTo>
                      <a:pt x="52" y="9"/>
                      <a:pt x="57" y="4"/>
                      <a:pt x="61" y="0"/>
                    </a:cubicBezTo>
                  </a:path>
                </a:pathLst>
              </a:custGeom>
              <a:solidFill>
                <a:srgbClr val="99F4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35" name="Freeform 97">
                <a:extLst>
                  <a:ext uri="{FF2B5EF4-FFF2-40B4-BE49-F238E27FC236}">
                    <a16:creationId xmlns:a16="http://schemas.microsoft.com/office/drawing/2014/main" id="{D9BC1BA3-70DE-C34E-B004-851EE2F8C034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272" y="2302"/>
                <a:ext cx="1" cy="0"/>
              </a:xfrm>
              <a:custGeom>
                <a:avLst/>
                <a:gdLst>
                  <a:gd name="T0" fmla="*/ 1 w 2"/>
                  <a:gd name="T1" fmla="*/ 0 w 2"/>
                  <a:gd name="T2" fmla="*/ 2 w 2"/>
                  <a:gd name="T3" fmla="*/ 1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</a:path>
                </a:pathLst>
              </a:custGeom>
              <a:solidFill>
                <a:srgbClr val="3757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36" name="Freeform 98">
                <a:extLst>
                  <a:ext uri="{FF2B5EF4-FFF2-40B4-BE49-F238E27FC236}">
                    <a16:creationId xmlns:a16="http://schemas.microsoft.com/office/drawing/2014/main" id="{675B961C-8196-CB45-B4E9-D17FBD55E6FD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255" y="2313"/>
                <a:ext cx="43" cy="50"/>
              </a:xfrm>
              <a:custGeom>
                <a:avLst/>
                <a:gdLst>
                  <a:gd name="T0" fmla="*/ 4 w 89"/>
                  <a:gd name="T1" fmla="*/ 104 h 104"/>
                  <a:gd name="T2" fmla="*/ 6 w 89"/>
                  <a:gd name="T3" fmla="*/ 103 h 104"/>
                  <a:gd name="T4" fmla="*/ 2 w 89"/>
                  <a:gd name="T5" fmla="*/ 101 h 104"/>
                  <a:gd name="T6" fmla="*/ 85 w 89"/>
                  <a:gd name="T7" fmla="*/ 54 h 104"/>
                  <a:gd name="T8" fmla="*/ 64 w 89"/>
                  <a:gd name="T9" fmla="*/ 88 h 104"/>
                  <a:gd name="T10" fmla="*/ 67 w 89"/>
                  <a:gd name="T11" fmla="*/ 87 h 104"/>
                  <a:gd name="T12" fmla="*/ 86 w 89"/>
                  <a:gd name="T13" fmla="*/ 54 h 104"/>
                  <a:gd name="T14" fmla="*/ 49 w 89"/>
                  <a:gd name="T15" fmla="*/ 53 h 104"/>
                  <a:gd name="T16" fmla="*/ 48 w 89"/>
                  <a:gd name="T17" fmla="*/ 54 h 104"/>
                  <a:gd name="T18" fmla="*/ 43 w 89"/>
                  <a:gd name="T19" fmla="*/ 30 h 104"/>
                  <a:gd name="T20" fmla="*/ 41 w 89"/>
                  <a:gd name="T21" fmla="*/ 34 h 104"/>
                  <a:gd name="T22" fmla="*/ 13 w 89"/>
                  <a:gd name="T23" fmla="*/ 70 h 104"/>
                  <a:gd name="T24" fmla="*/ 37 w 89"/>
                  <a:gd name="T25" fmla="*/ 36 h 104"/>
                  <a:gd name="T26" fmla="*/ 64 w 89"/>
                  <a:gd name="T27" fmla="*/ 0 h 104"/>
                  <a:gd name="T28" fmla="*/ 22 w 89"/>
                  <a:gd name="T29" fmla="*/ 50 h 104"/>
                  <a:gd name="T30" fmla="*/ 3 w 89"/>
                  <a:gd name="T31" fmla="*/ 85 h 104"/>
                  <a:gd name="T32" fmla="*/ 7 w 89"/>
                  <a:gd name="T33" fmla="*/ 82 h 104"/>
                  <a:gd name="T34" fmla="*/ 23 w 89"/>
                  <a:gd name="T35" fmla="*/ 66 h 104"/>
                  <a:gd name="T36" fmla="*/ 11 w 89"/>
                  <a:gd name="T37" fmla="*/ 94 h 104"/>
                  <a:gd name="T38" fmla="*/ 13 w 89"/>
                  <a:gd name="T39" fmla="*/ 95 h 104"/>
                  <a:gd name="T40" fmla="*/ 16 w 89"/>
                  <a:gd name="T41" fmla="*/ 95 h 104"/>
                  <a:gd name="T42" fmla="*/ 32 w 89"/>
                  <a:gd name="T43" fmla="*/ 77 h 104"/>
                  <a:gd name="T44" fmla="*/ 67 w 89"/>
                  <a:gd name="T45" fmla="*/ 40 h 104"/>
                  <a:gd name="T46" fmla="*/ 66 w 89"/>
                  <a:gd name="T47" fmla="*/ 44 h 104"/>
                  <a:gd name="T48" fmla="*/ 29 w 89"/>
                  <a:gd name="T49" fmla="*/ 91 h 104"/>
                  <a:gd name="T50" fmla="*/ 29 w 89"/>
                  <a:gd name="T51" fmla="*/ 92 h 104"/>
                  <a:gd name="T52" fmla="*/ 31 w 89"/>
                  <a:gd name="T53" fmla="*/ 96 h 104"/>
                  <a:gd name="T54" fmla="*/ 58 w 89"/>
                  <a:gd name="T55" fmla="*/ 65 h 104"/>
                  <a:gd name="T56" fmla="*/ 38 w 89"/>
                  <a:gd name="T57" fmla="*/ 99 h 104"/>
                  <a:gd name="T58" fmla="*/ 66 w 89"/>
                  <a:gd name="T59" fmla="*/ 81 h 104"/>
                  <a:gd name="T60" fmla="*/ 78 w 89"/>
                  <a:gd name="T61" fmla="*/ 62 h 104"/>
                  <a:gd name="T62" fmla="*/ 73 w 89"/>
                  <a:gd name="T63" fmla="*/ 51 h 104"/>
                  <a:gd name="T64" fmla="*/ 70 w 89"/>
                  <a:gd name="T65" fmla="*/ 48 h 104"/>
                  <a:gd name="T66" fmla="*/ 77 w 89"/>
                  <a:gd name="T67" fmla="*/ 34 h 104"/>
                  <a:gd name="T68" fmla="*/ 75 w 89"/>
                  <a:gd name="T69" fmla="*/ 31 h 104"/>
                  <a:gd name="T70" fmla="*/ 72 w 89"/>
                  <a:gd name="T71" fmla="*/ 30 h 104"/>
                  <a:gd name="T72" fmla="*/ 70 w 89"/>
                  <a:gd name="T73" fmla="*/ 28 h 104"/>
                  <a:gd name="T74" fmla="*/ 67 w 89"/>
                  <a:gd name="T75" fmla="*/ 25 h 104"/>
                  <a:gd name="T76" fmla="*/ 37 w 89"/>
                  <a:gd name="T77" fmla="*/ 59 h 104"/>
                  <a:gd name="T78" fmla="*/ 17 w 89"/>
                  <a:gd name="T79" fmla="*/ 84 h 104"/>
                  <a:gd name="T80" fmla="*/ 59 w 89"/>
                  <a:gd name="T81" fmla="*/ 17 h 104"/>
                  <a:gd name="T82" fmla="*/ 67 w 89"/>
                  <a:gd name="T83" fmla="*/ 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9" h="104">
                    <a:moveTo>
                      <a:pt x="2" y="101"/>
                    </a:moveTo>
                    <a:cubicBezTo>
                      <a:pt x="1" y="103"/>
                      <a:pt x="2" y="104"/>
                      <a:pt x="4" y="104"/>
                    </a:cubicBezTo>
                    <a:cubicBezTo>
                      <a:pt x="4" y="104"/>
                      <a:pt x="5" y="104"/>
                      <a:pt x="6" y="103"/>
                    </a:cubicBezTo>
                    <a:cubicBezTo>
                      <a:pt x="6" y="103"/>
                      <a:pt x="6" y="103"/>
                      <a:pt x="6" y="103"/>
                    </a:cubicBezTo>
                    <a:cubicBezTo>
                      <a:pt x="5" y="103"/>
                      <a:pt x="4" y="103"/>
                      <a:pt x="4" y="103"/>
                    </a:cubicBezTo>
                    <a:cubicBezTo>
                      <a:pt x="3" y="102"/>
                      <a:pt x="2" y="102"/>
                      <a:pt x="2" y="101"/>
                    </a:cubicBezTo>
                    <a:moveTo>
                      <a:pt x="86" y="54"/>
                    </a:moveTo>
                    <a:cubicBezTo>
                      <a:pt x="86" y="54"/>
                      <a:pt x="85" y="54"/>
                      <a:pt x="85" y="54"/>
                    </a:cubicBezTo>
                    <a:cubicBezTo>
                      <a:pt x="84" y="55"/>
                      <a:pt x="83" y="56"/>
                      <a:pt x="82" y="57"/>
                    </a:cubicBezTo>
                    <a:cubicBezTo>
                      <a:pt x="79" y="69"/>
                      <a:pt x="73" y="80"/>
                      <a:pt x="64" y="88"/>
                    </a:cubicBezTo>
                    <a:cubicBezTo>
                      <a:pt x="64" y="88"/>
                      <a:pt x="65" y="88"/>
                      <a:pt x="65" y="88"/>
                    </a:cubicBezTo>
                    <a:cubicBezTo>
                      <a:pt x="66" y="88"/>
                      <a:pt x="66" y="88"/>
                      <a:pt x="67" y="87"/>
                    </a:cubicBezTo>
                    <a:cubicBezTo>
                      <a:pt x="75" y="78"/>
                      <a:pt x="82" y="67"/>
                      <a:pt x="88" y="57"/>
                    </a:cubicBezTo>
                    <a:cubicBezTo>
                      <a:pt x="89" y="55"/>
                      <a:pt x="88" y="54"/>
                      <a:pt x="86" y="54"/>
                    </a:cubicBezTo>
                    <a:moveTo>
                      <a:pt x="48" y="54"/>
                    </a:moveTo>
                    <a:cubicBezTo>
                      <a:pt x="48" y="53"/>
                      <a:pt x="48" y="53"/>
                      <a:pt x="49" y="53"/>
                    </a:cubicBezTo>
                    <a:cubicBezTo>
                      <a:pt x="48" y="53"/>
                      <a:pt x="48" y="54"/>
                      <a:pt x="47" y="54"/>
                    </a:cubicBezTo>
                    <a:cubicBezTo>
                      <a:pt x="48" y="54"/>
                      <a:pt x="48" y="54"/>
                      <a:pt x="48" y="54"/>
                    </a:cubicBezTo>
                    <a:moveTo>
                      <a:pt x="37" y="36"/>
                    </a:moveTo>
                    <a:cubicBezTo>
                      <a:pt x="39" y="34"/>
                      <a:pt x="41" y="32"/>
                      <a:pt x="43" y="30"/>
                    </a:cubicBezTo>
                    <a:cubicBezTo>
                      <a:pt x="44" y="29"/>
                      <a:pt x="44" y="28"/>
                      <a:pt x="45" y="27"/>
                    </a:cubicBezTo>
                    <a:cubicBezTo>
                      <a:pt x="44" y="29"/>
                      <a:pt x="42" y="32"/>
                      <a:pt x="41" y="34"/>
                    </a:cubicBezTo>
                    <a:cubicBezTo>
                      <a:pt x="32" y="48"/>
                      <a:pt x="23" y="60"/>
                      <a:pt x="12" y="72"/>
                    </a:cubicBezTo>
                    <a:cubicBezTo>
                      <a:pt x="12" y="71"/>
                      <a:pt x="12" y="70"/>
                      <a:pt x="13" y="70"/>
                    </a:cubicBezTo>
                    <a:cubicBezTo>
                      <a:pt x="17" y="64"/>
                      <a:pt x="22" y="58"/>
                      <a:pt x="26" y="53"/>
                    </a:cubicBezTo>
                    <a:cubicBezTo>
                      <a:pt x="29" y="48"/>
                      <a:pt x="33" y="42"/>
                      <a:pt x="37" y="36"/>
                    </a:cubicBezTo>
                    <a:moveTo>
                      <a:pt x="65" y="0"/>
                    </a:moveTo>
                    <a:cubicBezTo>
                      <a:pt x="64" y="0"/>
                      <a:pt x="64" y="0"/>
                      <a:pt x="64" y="0"/>
                    </a:cubicBezTo>
                    <a:cubicBezTo>
                      <a:pt x="62" y="1"/>
                      <a:pt x="60" y="3"/>
                      <a:pt x="59" y="4"/>
                    </a:cubicBezTo>
                    <a:cubicBezTo>
                      <a:pt x="48" y="20"/>
                      <a:pt x="34" y="34"/>
                      <a:pt x="22" y="50"/>
                    </a:cubicBezTo>
                    <a:cubicBezTo>
                      <a:pt x="15" y="60"/>
                      <a:pt x="8" y="72"/>
                      <a:pt x="0" y="81"/>
                    </a:cubicBezTo>
                    <a:cubicBezTo>
                      <a:pt x="1" y="83"/>
                      <a:pt x="2" y="84"/>
                      <a:pt x="3" y="85"/>
                    </a:cubicBezTo>
                    <a:cubicBezTo>
                      <a:pt x="3" y="84"/>
                      <a:pt x="4" y="82"/>
                      <a:pt x="5" y="81"/>
                    </a:cubicBezTo>
                    <a:cubicBezTo>
                      <a:pt x="5" y="82"/>
                      <a:pt x="6" y="82"/>
                      <a:pt x="7" y="82"/>
                    </a:cubicBezTo>
                    <a:cubicBezTo>
                      <a:pt x="7" y="82"/>
                      <a:pt x="8" y="82"/>
                      <a:pt x="8" y="81"/>
                    </a:cubicBezTo>
                    <a:cubicBezTo>
                      <a:pt x="13" y="77"/>
                      <a:pt x="19" y="72"/>
                      <a:pt x="23" y="66"/>
                    </a:cubicBezTo>
                    <a:cubicBezTo>
                      <a:pt x="18" y="75"/>
                      <a:pt x="13" y="83"/>
                      <a:pt x="8" y="91"/>
                    </a:cubicBezTo>
                    <a:cubicBezTo>
                      <a:pt x="9" y="92"/>
                      <a:pt x="10" y="93"/>
                      <a:pt x="11" y="94"/>
                    </a:cubicBezTo>
                    <a:cubicBezTo>
                      <a:pt x="12" y="95"/>
                      <a:pt x="12" y="95"/>
                      <a:pt x="12" y="96"/>
                    </a:cubicBezTo>
                    <a:cubicBezTo>
                      <a:pt x="12" y="96"/>
                      <a:pt x="13" y="96"/>
                      <a:pt x="13" y="95"/>
                    </a:cubicBezTo>
                    <a:cubicBezTo>
                      <a:pt x="13" y="95"/>
                      <a:pt x="13" y="96"/>
                      <a:pt x="14" y="96"/>
                    </a:cubicBezTo>
                    <a:cubicBezTo>
                      <a:pt x="14" y="96"/>
                      <a:pt x="15" y="95"/>
                      <a:pt x="16" y="95"/>
                    </a:cubicBezTo>
                    <a:cubicBezTo>
                      <a:pt x="17" y="93"/>
                      <a:pt x="18" y="91"/>
                      <a:pt x="20" y="89"/>
                    </a:cubicBezTo>
                    <a:cubicBezTo>
                      <a:pt x="24" y="85"/>
                      <a:pt x="28" y="82"/>
                      <a:pt x="32" y="77"/>
                    </a:cubicBezTo>
                    <a:cubicBezTo>
                      <a:pt x="34" y="75"/>
                      <a:pt x="36" y="72"/>
                      <a:pt x="38" y="69"/>
                    </a:cubicBezTo>
                    <a:cubicBezTo>
                      <a:pt x="47" y="59"/>
                      <a:pt x="58" y="50"/>
                      <a:pt x="67" y="40"/>
                    </a:cubicBezTo>
                    <a:cubicBezTo>
                      <a:pt x="69" y="38"/>
                      <a:pt x="69" y="38"/>
                      <a:pt x="70" y="38"/>
                    </a:cubicBezTo>
                    <a:cubicBezTo>
                      <a:pt x="70" y="38"/>
                      <a:pt x="67" y="43"/>
                      <a:pt x="66" y="44"/>
                    </a:cubicBezTo>
                    <a:cubicBezTo>
                      <a:pt x="62" y="50"/>
                      <a:pt x="58" y="56"/>
                      <a:pt x="53" y="62"/>
                    </a:cubicBezTo>
                    <a:cubicBezTo>
                      <a:pt x="45" y="72"/>
                      <a:pt x="37" y="81"/>
                      <a:pt x="29" y="91"/>
                    </a:cubicBezTo>
                    <a:cubicBezTo>
                      <a:pt x="29" y="91"/>
                      <a:pt x="29" y="92"/>
                      <a:pt x="29" y="92"/>
                    </a:cubicBezTo>
                    <a:cubicBezTo>
                      <a:pt x="29" y="92"/>
                      <a:pt x="29" y="92"/>
                      <a:pt x="29" y="92"/>
                    </a:cubicBezTo>
                    <a:cubicBezTo>
                      <a:pt x="29" y="92"/>
                      <a:pt x="29" y="92"/>
                      <a:pt x="29" y="92"/>
                    </a:cubicBezTo>
                    <a:cubicBezTo>
                      <a:pt x="27" y="94"/>
                      <a:pt x="29" y="96"/>
                      <a:pt x="31" y="96"/>
                    </a:cubicBezTo>
                    <a:cubicBezTo>
                      <a:pt x="31" y="96"/>
                      <a:pt x="32" y="95"/>
                      <a:pt x="32" y="95"/>
                    </a:cubicBezTo>
                    <a:cubicBezTo>
                      <a:pt x="40" y="86"/>
                      <a:pt x="49" y="75"/>
                      <a:pt x="58" y="65"/>
                    </a:cubicBezTo>
                    <a:cubicBezTo>
                      <a:pt x="50" y="75"/>
                      <a:pt x="43" y="85"/>
                      <a:pt x="37" y="96"/>
                    </a:cubicBezTo>
                    <a:cubicBezTo>
                      <a:pt x="37" y="97"/>
                      <a:pt x="37" y="98"/>
                      <a:pt x="38" y="99"/>
                    </a:cubicBezTo>
                    <a:cubicBezTo>
                      <a:pt x="43" y="97"/>
                      <a:pt x="48" y="95"/>
                      <a:pt x="53" y="92"/>
                    </a:cubicBezTo>
                    <a:cubicBezTo>
                      <a:pt x="58" y="89"/>
                      <a:pt x="62" y="85"/>
                      <a:pt x="66" y="81"/>
                    </a:cubicBezTo>
                    <a:cubicBezTo>
                      <a:pt x="65" y="82"/>
                      <a:pt x="65" y="83"/>
                      <a:pt x="64" y="84"/>
                    </a:cubicBezTo>
                    <a:cubicBezTo>
                      <a:pt x="70" y="78"/>
                      <a:pt x="75" y="70"/>
                      <a:pt x="78" y="62"/>
                    </a:cubicBezTo>
                    <a:cubicBezTo>
                      <a:pt x="68" y="73"/>
                      <a:pt x="58" y="85"/>
                      <a:pt x="44" y="92"/>
                    </a:cubicBezTo>
                    <a:cubicBezTo>
                      <a:pt x="53" y="78"/>
                      <a:pt x="65" y="65"/>
                      <a:pt x="73" y="51"/>
                    </a:cubicBezTo>
                    <a:cubicBezTo>
                      <a:pt x="74" y="49"/>
                      <a:pt x="73" y="47"/>
                      <a:pt x="71" y="47"/>
                    </a:cubicBezTo>
                    <a:cubicBezTo>
                      <a:pt x="71" y="47"/>
                      <a:pt x="70" y="48"/>
                      <a:pt x="70" y="48"/>
                    </a:cubicBezTo>
                    <a:cubicBezTo>
                      <a:pt x="69" y="48"/>
                      <a:pt x="69" y="48"/>
                      <a:pt x="69" y="49"/>
                    </a:cubicBezTo>
                    <a:cubicBezTo>
                      <a:pt x="72" y="44"/>
                      <a:pt x="75" y="39"/>
                      <a:pt x="77" y="34"/>
                    </a:cubicBezTo>
                    <a:cubicBezTo>
                      <a:pt x="77" y="34"/>
                      <a:pt x="77" y="33"/>
                      <a:pt x="76" y="32"/>
                    </a:cubicBezTo>
                    <a:cubicBezTo>
                      <a:pt x="76" y="32"/>
                      <a:pt x="76" y="31"/>
                      <a:pt x="75" y="31"/>
                    </a:cubicBezTo>
                    <a:cubicBezTo>
                      <a:pt x="75" y="30"/>
                      <a:pt x="74" y="30"/>
                      <a:pt x="73" y="30"/>
                    </a:cubicBezTo>
                    <a:cubicBezTo>
                      <a:pt x="73" y="30"/>
                      <a:pt x="73" y="30"/>
                      <a:pt x="72" y="30"/>
                    </a:cubicBezTo>
                    <a:cubicBezTo>
                      <a:pt x="70" y="31"/>
                      <a:pt x="69" y="32"/>
                      <a:pt x="67" y="33"/>
                    </a:cubicBezTo>
                    <a:cubicBezTo>
                      <a:pt x="68" y="32"/>
                      <a:pt x="69" y="30"/>
                      <a:pt x="70" y="28"/>
                    </a:cubicBezTo>
                    <a:cubicBezTo>
                      <a:pt x="71" y="27"/>
                      <a:pt x="70" y="24"/>
                      <a:pt x="68" y="24"/>
                    </a:cubicBezTo>
                    <a:cubicBezTo>
                      <a:pt x="68" y="24"/>
                      <a:pt x="68" y="25"/>
                      <a:pt x="67" y="25"/>
                    </a:cubicBezTo>
                    <a:cubicBezTo>
                      <a:pt x="58" y="31"/>
                      <a:pt x="52" y="40"/>
                      <a:pt x="46" y="50"/>
                    </a:cubicBezTo>
                    <a:cubicBezTo>
                      <a:pt x="43" y="53"/>
                      <a:pt x="40" y="56"/>
                      <a:pt x="37" y="59"/>
                    </a:cubicBezTo>
                    <a:cubicBezTo>
                      <a:pt x="30" y="66"/>
                      <a:pt x="24" y="75"/>
                      <a:pt x="18" y="84"/>
                    </a:cubicBezTo>
                    <a:cubicBezTo>
                      <a:pt x="18" y="84"/>
                      <a:pt x="18" y="84"/>
                      <a:pt x="17" y="84"/>
                    </a:cubicBezTo>
                    <a:cubicBezTo>
                      <a:pt x="25" y="71"/>
                      <a:pt x="32" y="59"/>
                      <a:pt x="40" y="47"/>
                    </a:cubicBezTo>
                    <a:cubicBezTo>
                      <a:pt x="44" y="41"/>
                      <a:pt x="63" y="25"/>
                      <a:pt x="59" y="17"/>
                    </a:cubicBezTo>
                    <a:cubicBezTo>
                      <a:pt x="58" y="17"/>
                      <a:pt x="57" y="16"/>
                      <a:pt x="57" y="16"/>
                    </a:cubicBezTo>
                    <a:cubicBezTo>
                      <a:pt x="61" y="12"/>
                      <a:pt x="64" y="8"/>
                      <a:pt x="67" y="4"/>
                    </a:cubicBezTo>
                    <a:cubicBezTo>
                      <a:pt x="67" y="2"/>
                      <a:pt x="66" y="0"/>
                      <a:pt x="65" y="0"/>
                    </a:cubicBezTo>
                  </a:path>
                </a:pathLst>
              </a:custGeom>
              <a:solidFill>
                <a:srgbClr val="C9FF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37" name="Freeform 99">
                <a:extLst>
                  <a:ext uri="{FF2B5EF4-FFF2-40B4-BE49-F238E27FC236}">
                    <a16:creationId xmlns:a16="http://schemas.microsoft.com/office/drawing/2014/main" id="{450CA442-DEFE-A848-B48B-35F690312333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273" y="2341"/>
                <a:ext cx="22" cy="20"/>
              </a:xfrm>
              <a:custGeom>
                <a:avLst/>
                <a:gdLst>
                  <a:gd name="T0" fmla="*/ 15 w 44"/>
                  <a:gd name="T1" fmla="*/ 35 h 42"/>
                  <a:gd name="T2" fmla="*/ 0 w 44"/>
                  <a:gd name="T3" fmla="*/ 42 h 42"/>
                  <a:gd name="T4" fmla="*/ 1 w 44"/>
                  <a:gd name="T5" fmla="*/ 42 h 42"/>
                  <a:gd name="T6" fmla="*/ 1 w 44"/>
                  <a:gd name="T7" fmla="*/ 42 h 42"/>
                  <a:gd name="T8" fmla="*/ 15 w 44"/>
                  <a:gd name="T9" fmla="*/ 35 h 42"/>
                  <a:gd name="T10" fmla="*/ 44 w 44"/>
                  <a:gd name="T11" fmla="*/ 0 h 42"/>
                  <a:gd name="T12" fmla="*/ 40 w 44"/>
                  <a:gd name="T13" fmla="*/ 5 h 42"/>
                  <a:gd name="T14" fmla="*/ 26 w 44"/>
                  <a:gd name="T15" fmla="*/ 27 h 42"/>
                  <a:gd name="T16" fmla="*/ 25 w 44"/>
                  <a:gd name="T17" fmla="*/ 28 h 42"/>
                  <a:gd name="T18" fmla="*/ 26 w 44"/>
                  <a:gd name="T19" fmla="*/ 31 h 42"/>
                  <a:gd name="T20" fmla="*/ 44 w 44"/>
                  <a:gd name="T21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4" h="42">
                    <a:moveTo>
                      <a:pt x="15" y="35"/>
                    </a:moveTo>
                    <a:cubicBezTo>
                      <a:pt x="10" y="38"/>
                      <a:pt x="5" y="40"/>
                      <a:pt x="0" y="42"/>
                    </a:cubicBezTo>
                    <a:cubicBezTo>
                      <a:pt x="0" y="42"/>
                      <a:pt x="0" y="42"/>
                      <a:pt x="1" y="42"/>
                    </a:cubicBezTo>
                    <a:cubicBezTo>
                      <a:pt x="1" y="42"/>
                      <a:pt x="1" y="42"/>
                      <a:pt x="1" y="42"/>
                    </a:cubicBezTo>
                    <a:cubicBezTo>
                      <a:pt x="6" y="40"/>
                      <a:pt x="11" y="38"/>
                      <a:pt x="15" y="35"/>
                    </a:cubicBezTo>
                    <a:moveTo>
                      <a:pt x="44" y="0"/>
                    </a:moveTo>
                    <a:cubicBezTo>
                      <a:pt x="42" y="2"/>
                      <a:pt x="41" y="3"/>
                      <a:pt x="40" y="5"/>
                    </a:cubicBezTo>
                    <a:cubicBezTo>
                      <a:pt x="37" y="13"/>
                      <a:pt x="32" y="21"/>
                      <a:pt x="26" y="27"/>
                    </a:cubicBezTo>
                    <a:cubicBezTo>
                      <a:pt x="26" y="27"/>
                      <a:pt x="25" y="27"/>
                      <a:pt x="25" y="28"/>
                    </a:cubicBezTo>
                    <a:cubicBezTo>
                      <a:pt x="24" y="29"/>
                      <a:pt x="25" y="30"/>
                      <a:pt x="26" y="31"/>
                    </a:cubicBezTo>
                    <a:cubicBezTo>
                      <a:pt x="35" y="23"/>
                      <a:pt x="41" y="12"/>
                      <a:pt x="44" y="0"/>
                    </a:cubicBezTo>
                  </a:path>
                </a:pathLst>
              </a:custGeom>
              <a:solidFill>
                <a:srgbClr val="485B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38" name="Freeform 100">
                <a:extLst>
                  <a:ext uri="{FF2B5EF4-FFF2-40B4-BE49-F238E27FC236}">
                    <a16:creationId xmlns:a16="http://schemas.microsoft.com/office/drawing/2014/main" id="{27EA3631-99BE-B743-B7F7-8BCAF4039F5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255" y="2315"/>
                <a:ext cx="28" cy="37"/>
              </a:xfrm>
              <a:custGeom>
                <a:avLst/>
                <a:gdLst>
                  <a:gd name="T0" fmla="*/ 59 w 59"/>
                  <a:gd name="T1" fmla="*/ 0 h 77"/>
                  <a:gd name="T2" fmla="*/ 35 w 59"/>
                  <a:gd name="T3" fmla="*/ 29 h 77"/>
                  <a:gd name="T4" fmla="*/ 31 w 59"/>
                  <a:gd name="T5" fmla="*/ 33 h 77"/>
                  <a:gd name="T6" fmla="*/ 11 w 59"/>
                  <a:gd name="T7" fmla="*/ 59 h 77"/>
                  <a:gd name="T8" fmla="*/ 0 w 59"/>
                  <a:gd name="T9" fmla="*/ 77 h 77"/>
                  <a:gd name="T10" fmla="*/ 0 w 59"/>
                  <a:gd name="T11" fmla="*/ 77 h 77"/>
                  <a:gd name="T12" fmla="*/ 22 w 59"/>
                  <a:gd name="T13" fmla="*/ 46 h 77"/>
                  <a:gd name="T14" fmla="*/ 59 w 59"/>
                  <a:gd name="T15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9" h="77">
                    <a:moveTo>
                      <a:pt x="59" y="0"/>
                    </a:moveTo>
                    <a:cubicBezTo>
                      <a:pt x="50" y="8"/>
                      <a:pt x="42" y="19"/>
                      <a:pt x="35" y="29"/>
                    </a:cubicBezTo>
                    <a:cubicBezTo>
                      <a:pt x="33" y="30"/>
                      <a:pt x="32" y="32"/>
                      <a:pt x="31" y="33"/>
                    </a:cubicBezTo>
                    <a:cubicBezTo>
                      <a:pt x="24" y="41"/>
                      <a:pt x="16" y="50"/>
                      <a:pt x="11" y="59"/>
                    </a:cubicBezTo>
                    <a:cubicBezTo>
                      <a:pt x="7" y="65"/>
                      <a:pt x="3" y="71"/>
                      <a:pt x="0" y="77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8" y="68"/>
                      <a:pt x="15" y="56"/>
                      <a:pt x="22" y="46"/>
                    </a:cubicBezTo>
                    <a:cubicBezTo>
                      <a:pt x="34" y="30"/>
                      <a:pt x="48" y="16"/>
                      <a:pt x="59" y="0"/>
                    </a:cubicBezTo>
                  </a:path>
                </a:pathLst>
              </a:custGeom>
              <a:solidFill>
                <a:srgbClr val="79F4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39" name="Freeform 101">
                <a:extLst>
                  <a:ext uri="{FF2B5EF4-FFF2-40B4-BE49-F238E27FC236}">
                    <a16:creationId xmlns:a16="http://schemas.microsoft.com/office/drawing/2014/main" id="{E4E8A80C-AEDB-DE4A-B113-67B791349E0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248" y="2304"/>
                <a:ext cx="5" cy="3"/>
              </a:xfrm>
              <a:custGeom>
                <a:avLst/>
                <a:gdLst>
                  <a:gd name="T0" fmla="*/ 6 w 9"/>
                  <a:gd name="T1" fmla="*/ 0 h 7"/>
                  <a:gd name="T2" fmla="*/ 4 w 9"/>
                  <a:gd name="T3" fmla="*/ 1 h 7"/>
                  <a:gd name="T4" fmla="*/ 4 w 9"/>
                  <a:gd name="T5" fmla="*/ 1 h 7"/>
                  <a:gd name="T6" fmla="*/ 4 w 9"/>
                  <a:gd name="T7" fmla="*/ 1 h 7"/>
                  <a:gd name="T8" fmla="*/ 0 w 9"/>
                  <a:gd name="T9" fmla="*/ 7 h 7"/>
                  <a:gd name="T10" fmla="*/ 9 w 9"/>
                  <a:gd name="T11" fmla="*/ 2 h 7"/>
                  <a:gd name="T12" fmla="*/ 6 w 9"/>
                  <a:gd name="T1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7">
                    <a:moveTo>
                      <a:pt x="6" y="0"/>
                    </a:moveTo>
                    <a:cubicBezTo>
                      <a:pt x="5" y="0"/>
                      <a:pt x="4" y="0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2" y="3"/>
                      <a:pt x="1" y="5"/>
                      <a:pt x="0" y="7"/>
                    </a:cubicBezTo>
                    <a:cubicBezTo>
                      <a:pt x="2" y="5"/>
                      <a:pt x="5" y="3"/>
                      <a:pt x="9" y="2"/>
                    </a:cubicBezTo>
                    <a:cubicBezTo>
                      <a:pt x="8" y="1"/>
                      <a:pt x="7" y="0"/>
                      <a:pt x="6" y="0"/>
                    </a:cubicBezTo>
                  </a:path>
                </a:pathLst>
              </a:custGeom>
              <a:solidFill>
                <a:srgbClr val="7EE2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40" name="Freeform 102">
                <a:extLst>
                  <a:ext uri="{FF2B5EF4-FFF2-40B4-BE49-F238E27FC236}">
                    <a16:creationId xmlns:a16="http://schemas.microsoft.com/office/drawing/2014/main" id="{E790840E-B6F2-A64F-BE4E-AB9193EC499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247" y="2305"/>
                <a:ext cx="6" cy="4"/>
              </a:xfrm>
              <a:custGeom>
                <a:avLst/>
                <a:gdLst>
                  <a:gd name="T0" fmla="*/ 12 w 12"/>
                  <a:gd name="T1" fmla="*/ 0 h 9"/>
                  <a:gd name="T2" fmla="*/ 3 w 12"/>
                  <a:gd name="T3" fmla="*/ 5 h 9"/>
                  <a:gd name="T4" fmla="*/ 0 w 12"/>
                  <a:gd name="T5" fmla="*/ 8 h 9"/>
                  <a:gd name="T6" fmla="*/ 0 w 12"/>
                  <a:gd name="T7" fmla="*/ 9 h 9"/>
                  <a:gd name="T8" fmla="*/ 11 w 12"/>
                  <a:gd name="T9" fmla="*/ 2 h 9"/>
                  <a:gd name="T10" fmla="*/ 12 w 12"/>
                  <a:gd name="T1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9">
                    <a:moveTo>
                      <a:pt x="12" y="0"/>
                    </a:moveTo>
                    <a:cubicBezTo>
                      <a:pt x="8" y="1"/>
                      <a:pt x="5" y="3"/>
                      <a:pt x="3" y="5"/>
                    </a:cubicBezTo>
                    <a:cubicBezTo>
                      <a:pt x="2" y="6"/>
                      <a:pt x="1" y="7"/>
                      <a:pt x="0" y="8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3" y="7"/>
                      <a:pt x="7" y="4"/>
                      <a:pt x="11" y="2"/>
                    </a:cubicBezTo>
                    <a:cubicBezTo>
                      <a:pt x="12" y="2"/>
                      <a:pt x="12" y="1"/>
                      <a:pt x="12" y="0"/>
                    </a:cubicBezTo>
                  </a:path>
                </a:pathLst>
              </a:custGeom>
              <a:solidFill>
                <a:srgbClr val="2D51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41" name="Freeform 103">
                <a:extLst>
                  <a:ext uri="{FF2B5EF4-FFF2-40B4-BE49-F238E27FC236}">
                    <a16:creationId xmlns:a16="http://schemas.microsoft.com/office/drawing/2014/main" id="{DD28EA66-99D9-9A46-A95B-689FD81FC5A4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248" y="2306"/>
                <a:ext cx="37" cy="41"/>
              </a:xfrm>
              <a:custGeom>
                <a:avLst/>
                <a:gdLst>
                  <a:gd name="T0" fmla="*/ 8 w 76"/>
                  <a:gd name="T1" fmla="*/ 85 h 86"/>
                  <a:gd name="T2" fmla="*/ 7 w 76"/>
                  <a:gd name="T3" fmla="*/ 86 h 86"/>
                  <a:gd name="T4" fmla="*/ 7 w 76"/>
                  <a:gd name="T5" fmla="*/ 86 h 86"/>
                  <a:gd name="T6" fmla="*/ 8 w 76"/>
                  <a:gd name="T7" fmla="*/ 85 h 86"/>
                  <a:gd name="T8" fmla="*/ 48 w 76"/>
                  <a:gd name="T9" fmla="*/ 22 h 86"/>
                  <a:gd name="T10" fmla="*/ 29 w 76"/>
                  <a:gd name="T11" fmla="*/ 43 h 86"/>
                  <a:gd name="T12" fmla="*/ 20 w 76"/>
                  <a:gd name="T13" fmla="*/ 51 h 86"/>
                  <a:gd name="T14" fmla="*/ 31 w 76"/>
                  <a:gd name="T15" fmla="*/ 35 h 86"/>
                  <a:gd name="T16" fmla="*/ 25 w 76"/>
                  <a:gd name="T17" fmla="*/ 41 h 86"/>
                  <a:gd name="T18" fmla="*/ 0 w 76"/>
                  <a:gd name="T19" fmla="*/ 71 h 86"/>
                  <a:gd name="T20" fmla="*/ 2 w 76"/>
                  <a:gd name="T21" fmla="*/ 76 h 86"/>
                  <a:gd name="T22" fmla="*/ 14 w 76"/>
                  <a:gd name="T23" fmla="*/ 64 h 86"/>
                  <a:gd name="T24" fmla="*/ 4 w 76"/>
                  <a:gd name="T25" fmla="*/ 78 h 86"/>
                  <a:gd name="T26" fmla="*/ 48 w 76"/>
                  <a:gd name="T27" fmla="*/ 22 h 86"/>
                  <a:gd name="T28" fmla="*/ 31 w 76"/>
                  <a:gd name="T29" fmla="*/ 12 h 86"/>
                  <a:gd name="T30" fmla="*/ 29 w 76"/>
                  <a:gd name="T31" fmla="*/ 12 h 86"/>
                  <a:gd name="T32" fmla="*/ 27 w 76"/>
                  <a:gd name="T33" fmla="*/ 14 h 86"/>
                  <a:gd name="T34" fmla="*/ 21 w 76"/>
                  <a:gd name="T35" fmla="*/ 24 h 86"/>
                  <a:gd name="T36" fmla="*/ 9 w 76"/>
                  <a:gd name="T37" fmla="*/ 40 h 86"/>
                  <a:gd name="T38" fmla="*/ 7 w 76"/>
                  <a:gd name="T39" fmla="*/ 44 h 86"/>
                  <a:gd name="T40" fmla="*/ 31 w 76"/>
                  <a:gd name="T41" fmla="*/ 12 h 86"/>
                  <a:gd name="T42" fmla="*/ 46 w 76"/>
                  <a:gd name="T43" fmla="*/ 10 h 86"/>
                  <a:gd name="T44" fmla="*/ 45 w 76"/>
                  <a:gd name="T45" fmla="*/ 10 h 86"/>
                  <a:gd name="T46" fmla="*/ 43 w 76"/>
                  <a:gd name="T47" fmla="*/ 12 h 86"/>
                  <a:gd name="T48" fmla="*/ 36 w 76"/>
                  <a:gd name="T49" fmla="*/ 20 h 86"/>
                  <a:gd name="T50" fmla="*/ 46 w 76"/>
                  <a:gd name="T51" fmla="*/ 10 h 86"/>
                  <a:gd name="T52" fmla="*/ 70 w 76"/>
                  <a:gd name="T53" fmla="*/ 2 h 86"/>
                  <a:gd name="T54" fmla="*/ 69 w 76"/>
                  <a:gd name="T55" fmla="*/ 3 h 86"/>
                  <a:gd name="T56" fmla="*/ 63 w 76"/>
                  <a:gd name="T57" fmla="*/ 8 h 86"/>
                  <a:gd name="T58" fmla="*/ 63 w 76"/>
                  <a:gd name="T59" fmla="*/ 8 h 86"/>
                  <a:gd name="T60" fmla="*/ 63 w 76"/>
                  <a:gd name="T61" fmla="*/ 8 h 86"/>
                  <a:gd name="T62" fmla="*/ 63 w 76"/>
                  <a:gd name="T63" fmla="*/ 8 h 86"/>
                  <a:gd name="T64" fmla="*/ 39 w 76"/>
                  <a:gd name="T65" fmla="*/ 43 h 86"/>
                  <a:gd name="T66" fmla="*/ 42 w 76"/>
                  <a:gd name="T67" fmla="*/ 39 h 86"/>
                  <a:gd name="T68" fmla="*/ 54 w 76"/>
                  <a:gd name="T69" fmla="*/ 26 h 86"/>
                  <a:gd name="T70" fmla="*/ 73 w 76"/>
                  <a:gd name="T71" fmla="*/ 6 h 86"/>
                  <a:gd name="T72" fmla="*/ 70 w 76"/>
                  <a:gd name="T73" fmla="*/ 2 h 86"/>
                  <a:gd name="T74" fmla="*/ 72 w 76"/>
                  <a:gd name="T75" fmla="*/ 0 h 86"/>
                  <a:gd name="T76" fmla="*/ 71 w 76"/>
                  <a:gd name="T77" fmla="*/ 0 h 86"/>
                  <a:gd name="T78" fmla="*/ 75 w 76"/>
                  <a:gd name="T79" fmla="*/ 4 h 86"/>
                  <a:gd name="T80" fmla="*/ 72 w 76"/>
                  <a:gd name="T81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76" h="86">
                    <a:moveTo>
                      <a:pt x="8" y="85"/>
                    </a:moveTo>
                    <a:cubicBezTo>
                      <a:pt x="7" y="85"/>
                      <a:pt x="7" y="85"/>
                      <a:pt x="7" y="86"/>
                    </a:cubicBezTo>
                    <a:cubicBezTo>
                      <a:pt x="7" y="86"/>
                      <a:pt x="7" y="86"/>
                      <a:pt x="7" y="86"/>
                    </a:cubicBezTo>
                    <a:cubicBezTo>
                      <a:pt x="7" y="86"/>
                      <a:pt x="7" y="85"/>
                      <a:pt x="8" y="85"/>
                    </a:cubicBezTo>
                    <a:moveTo>
                      <a:pt x="48" y="22"/>
                    </a:moveTo>
                    <a:cubicBezTo>
                      <a:pt x="42" y="29"/>
                      <a:pt x="35" y="36"/>
                      <a:pt x="29" y="43"/>
                    </a:cubicBezTo>
                    <a:cubicBezTo>
                      <a:pt x="26" y="46"/>
                      <a:pt x="23" y="48"/>
                      <a:pt x="20" y="51"/>
                    </a:cubicBezTo>
                    <a:cubicBezTo>
                      <a:pt x="24" y="46"/>
                      <a:pt x="27" y="40"/>
                      <a:pt x="31" y="35"/>
                    </a:cubicBezTo>
                    <a:cubicBezTo>
                      <a:pt x="29" y="37"/>
                      <a:pt x="27" y="39"/>
                      <a:pt x="25" y="41"/>
                    </a:cubicBezTo>
                    <a:cubicBezTo>
                      <a:pt x="17" y="50"/>
                      <a:pt x="8" y="61"/>
                      <a:pt x="0" y="71"/>
                    </a:cubicBezTo>
                    <a:cubicBezTo>
                      <a:pt x="1" y="73"/>
                      <a:pt x="1" y="74"/>
                      <a:pt x="2" y="76"/>
                    </a:cubicBezTo>
                    <a:cubicBezTo>
                      <a:pt x="6" y="71"/>
                      <a:pt x="10" y="67"/>
                      <a:pt x="14" y="64"/>
                    </a:cubicBezTo>
                    <a:cubicBezTo>
                      <a:pt x="11" y="68"/>
                      <a:pt x="7" y="73"/>
                      <a:pt x="4" y="78"/>
                    </a:cubicBezTo>
                    <a:cubicBezTo>
                      <a:pt x="18" y="59"/>
                      <a:pt x="35" y="41"/>
                      <a:pt x="48" y="22"/>
                    </a:cubicBezTo>
                    <a:moveTo>
                      <a:pt x="31" y="12"/>
                    </a:moveTo>
                    <a:cubicBezTo>
                      <a:pt x="30" y="12"/>
                      <a:pt x="30" y="12"/>
                      <a:pt x="29" y="12"/>
                    </a:cubicBezTo>
                    <a:cubicBezTo>
                      <a:pt x="28" y="13"/>
                      <a:pt x="28" y="14"/>
                      <a:pt x="27" y="14"/>
                    </a:cubicBezTo>
                    <a:cubicBezTo>
                      <a:pt x="25" y="18"/>
                      <a:pt x="23" y="21"/>
                      <a:pt x="21" y="24"/>
                    </a:cubicBezTo>
                    <a:cubicBezTo>
                      <a:pt x="17" y="29"/>
                      <a:pt x="13" y="35"/>
                      <a:pt x="9" y="40"/>
                    </a:cubicBezTo>
                    <a:cubicBezTo>
                      <a:pt x="9" y="42"/>
                      <a:pt x="8" y="43"/>
                      <a:pt x="7" y="44"/>
                    </a:cubicBezTo>
                    <a:cubicBezTo>
                      <a:pt x="15" y="33"/>
                      <a:pt x="23" y="22"/>
                      <a:pt x="31" y="12"/>
                    </a:cubicBezTo>
                    <a:moveTo>
                      <a:pt x="46" y="10"/>
                    </a:moveTo>
                    <a:cubicBezTo>
                      <a:pt x="46" y="10"/>
                      <a:pt x="46" y="10"/>
                      <a:pt x="45" y="10"/>
                    </a:cubicBezTo>
                    <a:cubicBezTo>
                      <a:pt x="45" y="11"/>
                      <a:pt x="44" y="11"/>
                      <a:pt x="43" y="12"/>
                    </a:cubicBezTo>
                    <a:cubicBezTo>
                      <a:pt x="41" y="15"/>
                      <a:pt x="39" y="17"/>
                      <a:pt x="36" y="20"/>
                    </a:cubicBezTo>
                    <a:cubicBezTo>
                      <a:pt x="40" y="17"/>
                      <a:pt x="43" y="13"/>
                      <a:pt x="46" y="10"/>
                    </a:cubicBezTo>
                    <a:moveTo>
                      <a:pt x="70" y="2"/>
                    </a:moveTo>
                    <a:cubicBezTo>
                      <a:pt x="69" y="3"/>
                      <a:pt x="69" y="3"/>
                      <a:pt x="69" y="3"/>
                    </a:cubicBezTo>
                    <a:cubicBezTo>
                      <a:pt x="69" y="6"/>
                      <a:pt x="67" y="8"/>
                      <a:pt x="63" y="8"/>
                    </a:cubicBezTo>
                    <a:cubicBezTo>
                      <a:pt x="63" y="8"/>
                      <a:pt x="63" y="8"/>
                      <a:pt x="63" y="8"/>
                    </a:cubicBezTo>
                    <a:cubicBezTo>
                      <a:pt x="63" y="8"/>
                      <a:pt x="63" y="8"/>
                      <a:pt x="63" y="8"/>
                    </a:cubicBezTo>
                    <a:cubicBezTo>
                      <a:pt x="63" y="8"/>
                      <a:pt x="63" y="8"/>
                      <a:pt x="63" y="8"/>
                    </a:cubicBezTo>
                    <a:cubicBezTo>
                      <a:pt x="56" y="21"/>
                      <a:pt x="48" y="32"/>
                      <a:pt x="39" y="43"/>
                    </a:cubicBezTo>
                    <a:cubicBezTo>
                      <a:pt x="40" y="42"/>
                      <a:pt x="41" y="40"/>
                      <a:pt x="42" y="39"/>
                    </a:cubicBezTo>
                    <a:cubicBezTo>
                      <a:pt x="46" y="35"/>
                      <a:pt x="50" y="30"/>
                      <a:pt x="54" y="26"/>
                    </a:cubicBezTo>
                    <a:cubicBezTo>
                      <a:pt x="60" y="19"/>
                      <a:pt x="67" y="12"/>
                      <a:pt x="73" y="6"/>
                    </a:cubicBezTo>
                    <a:cubicBezTo>
                      <a:pt x="72" y="5"/>
                      <a:pt x="71" y="3"/>
                      <a:pt x="70" y="2"/>
                    </a:cubicBezTo>
                    <a:moveTo>
                      <a:pt x="72" y="0"/>
                    </a:moveTo>
                    <a:cubicBezTo>
                      <a:pt x="72" y="0"/>
                      <a:pt x="72" y="0"/>
                      <a:pt x="71" y="0"/>
                    </a:cubicBezTo>
                    <a:cubicBezTo>
                      <a:pt x="73" y="1"/>
                      <a:pt x="74" y="3"/>
                      <a:pt x="75" y="4"/>
                    </a:cubicBezTo>
                    <a:cubicBezTo>
                      <a:pt x="76" y="2"/>
                      <a:pt x="74" y="0"/>
                      <a:pt x="72" y="0"/>
                    </a:cubicBezTo>
                  </a:path>
                </a:pathLst>
              </a:custGeom>
              <a:solidFill>
                <a:srgbClr val="7EE2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42" name="Freeform 104">
                <a:extLst>
                  <a:ext uri="{FF2B5EF4-FFF2-40B4-BE49-F238E27FC236}">
                    <a16:creationId xmlns:a16="http://schemas.microsoft.com/office/drawing/2014/main" id="{CBBEB501-3686-8643-B50D-9E2D308E580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282" y="2306"/>
                <a:ext cx="2" cy="3"/>
              </a:xfrm>
              <a:custGeom>
                <a:avLst/>
                <a:gdLst>
                  <a:gd name="T0" fmla="*/ 1 w 5"/>
                  <a:gd name="T1" fmla="*/ 0 h 6"/>
                  <a:gd name="T2" fmla="*/ 1 w 5"/>
                  <a:gd name="T3" fmla="*/ 1 h 6"/>
                  <a:gd name="T4" fmla="*/ 0 w 5"/>
                  <a:gd name="T5" fmla="*/ 1 h 6"/>
                  <a:gd name="T6" fmla="*/ 0 w 5"/>
                  <a:gd name="T7" fmla="*/ 2 h 6"/>
                  <a:gd name="T8" fmla="*/ 3 w 5"/>
                  <a:gd name="T9" fmla="*/ 6 h 6"/>
                  <a:gd name="T10" fmla="*/ 4 w 5"/>
                  <a:gd name="T11" fmla="*/ 5 h 6"/>
                  <a:gd name="T12" fmla="*/ 4 w 5"/>
                  <a:gd name="T13" fmla="*/ 5 h 6"/>
                  <a:gd name="T14" fmla="*/ 4 w 5"/>
                  <a:gd name="T15" fmla="*/ 5 h 6"/>
                  <a:gd name="T16" fmla="*/ 4 w 5"/>
                  <a:gd name="T17" fmla="*/ 5 h 6"/>
                  <a:gd name="T18" fmla="*/ 5 w 5"/>
                  <a:gd name="T19" fmla="*/ 4 h 6"/>
                  <a:gd name="T20" fmla="*/ 1 w 5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6">
                    <a:moveTo>
                      <a:pt x="1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3"/>
                      <a:pt x="2" y="5"/>
                      <a:pt x="3" y="6"/>
                    </a:cubicBezTo>
                    <a:cubicBezTo>
                      <a:pt x="4" y="6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5" y="4"/>
                      <a:pt x="5" y="4"/>
                    </a:cubicBezTo>
                    <a:cubicBezTo>
                      <a:pt x="4" y="3"/>
                      <a:pt x="3" y="1"/>
                      <a:pt x="1" y="0"/>
                    </a:cubicBezTo>
                  </a:path>
                </a:pathLst>
              </a:custGeom>
              <a:solidFill>
                <a:srgbClr val="2D51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43" name="Freeform 105">
                <a:extLst>
                  <a:ext uri="{FF2B5EF4-FFF2-40B4-BE49-F238E27FC236}">
                    <a16:creationId xmlns:a16="http://schemas.microsoft.com/office/drawing/2014/main" id="{F78EE0CC-563F-4443-83AF-D58BFF961D3E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246" y="2312"/>
                <a:ext cx="15" cy="23"/>
              </a:xfrm>
              <a:custGeom>
                <a:avLst/>
                <a:gdLst>
                  <a:gd name="T0" fmla="*/ 13 w 31"/>
                  <a:gd name="T1" fmla="*/ 26 h 47"/>
                  <a:gd name="T2" fmla="*/ 0 w 31"/>
                  <a:gd name="T3" fmla="*/ 43 h 47"/>
                  <a:gd name="T4" fmla="*/ 1 w 31"/>
                  <a:gd name="T5" fmla="*/ 47 h 47"/>
                  <a:gd name="T6" fmla="*/ 11 w 31"/>
                  <a:gd name="T7" fmla="*/ 30 h 47"/>
                  <a:gd name="T8" fmla="*/ 13 w 31"/>
                  <a:gd name="T9" fmla="*/ 26 h 47"/>
                  <a:gd name="T10" fmla="*/ 31 w 31"/>
                  <a:gd name="T11" fmla="*/ 0 h 47"/>
                  <a:gd name="T12" fmla="*/ 25 w 31"/>
                  <a:gd name="T13" fmla="*/ 10 h 47"/>
                  <a:gd name="T14" fmla="*/ 31 w 31"/>
                  <a:gd name="T15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47">
                    <a:moveTo>
                      <a:pt x="13" y="26"/>
                    </a:moveTo>
                    <a:cubicBezTo>
                      <a:pt x="9" y="32"/>
                      <a:pt x="5" y="38"/>
                      <a:pt x="0" y="43"/>
                    </a:cubicBezTo>
                    <a:cubicBezTo>
                      <a:pt x="0" y="44"/>
                      <a:pt x="0" y="45"/>
                      <a:pt x="1" y="47"/>
                    </a:cubicBezTo>
                    <a:cubicBezTo>
                      <a:pt x="4" y="41"/>
                      <a:pt x="8" y="35"/>
                      <a:pt x="11" y="30"/>
                    </a:cubicBezTo>
                    <a:cubicBezTo>
                      <a:pt x="12" y="29"/>
                      <a:pt x="13" y="28"/>
                      <a:pt x="13" y="26"/>
                    </a:cubicBezTo>
                    <a:moveTo>
                      <a:pt x="31" y="0"/>
                    </a:moveTo>
                    <a:cubicBezTo>
                      <a:pt x="29" y="3"/>
                      <a:pt x="27" y="7"/>
                      <a:pt x="25" y="10"/>
                    </a:cubicBezTo>
                    <a:cubicBezTo>
                      <a:pt x="27" y="7"/>
                      <a:pt x="29" y="4"/>
                      <a:pt x="31" y="0"/>
                    </a:cubicBezTo>
                  </a:path>
                </a:pathLst>
              </a:custGeom>
              <a:solidFill>
                <a:srgbClr val="3EC8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44" name="Freeform 106">
                <a:extLst>
                  <a:ext uri="{FF2B5EF4-FFF2-40B4-BE49-F238E27FC236}">
                    <a16:creationId xmlns:a16="http://schemas.microsoft.com/office/drawing/2014/main" id="{8359F62D-0154-4048-97CF-FCB864066724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247" y="2310"/>
                <a:ext cx="32" cy="37"/>
              </a:xfrm>
              <a:custGeom>
                <a:avLst/>
                <a:gdLst>
                  <a:gd name="T0" fmla="*/ 57 w 66"/>
                  <a:gd name="T1" fmla="*/ 18 h 78"/>
                  <a:gd name="T2" fmla="*/ 45 w 66"/>
                  <a:gd name="T3" fmla="*/ 31 h 78"/>
                  <a:gd name="T4" fmla="*/ 57 w 66"/>
                  <a:gd name="T5" fmla="*/ 18 h 78"/>
                  <a:gd name="T6" fmla="*/ 52 w 66"/>
                  <a:gd name="T7" fmla="*/ 2 h 78"/>
                  <a:gd name="T8" fmla="*/ 49 w 66"/>
                  <a:gd name="T9" fmla="*/ 2 h 78"/>
                  <a:gd name="T10" fmla="*/ 39 w 66"/>
                  <a:gd name="T11" fmla="*/ 12 h 78"/>
                  <a:gd name="T12" fmla="*/ 46 w 66"/>
                  <a:gd name="T13" fmla="*/ 4 h 78"/>
                  <a:gd name="T14" fmla="*/ 39 w 66"/>
                  <a:gd name="T15" fmla="*/ 11 h 78"/>
                  <a:gd name="T16" fmla="*/ 4 w 66"/>
                  <a:gd name="T17" fmla="*/ 58 h 78"/>
                  <a:gd name="T18" fmla="*/ 3 w 66"/>
                  <a:gd name="T19" fmla="*/ 58 h 78"/>
                  <a:gd name="T20" fmla="*/ 37 w 66"/>
                  <a:gd name="T21" fmla="*/ 7 h 78"/>
                  <a:gd name="T22" fmla="*/ 37 w 66"/>
                  <a:gd name="T23" fmla="*/ 7 h 78"/>
                  <a:gd name="T24" fmla="*/ 37 w 66"/>
                  <a:gd name="T25" fmla="*/ 7 h 78"/>
                  <a:gd name="T26" fmla="*/ 37 w 66"/>
                  <a:gd name="T27" fmla="*/ 7 h 78"/>
                  <a:gd name="T28" fmla="*/ 37 w 66"/>
                  <a:gd name="T29" fmla="*/ 4 h 78"/>
                  <a:gd name="T30" fmla="*/ 34 w 66"/>
                  <a:gd name="T31" fmla="*/ 4 h 78"/>
                  <a:gd name="T32" fmla="*/ 10 w 66"/>
                  <a:gd name="T33" fmla="*/ 36 h 78"/>
                  <a:gd name="T34" fmla="*/ 0 w 66"/>
                  <a:gd name="T35" fmla="*/ 54 h 78"/>
                  <a:gd name="T36" fmla="*/ 3 w 66"/>
                  <a:gd name="T37" fmla="*/ 63 h 78"/>
                  <a:gd name="T38" fmla="*/ 28 w 66"/>
                  <a:gd name="T39" fmla="*/ 33 h 78"/>
                  <a:gd name="T40" fmla="*/ 34 w 66"/>
                  <a:gd name="T41" fmla="*/ 27 h 78"/>
                  <a:gd name="T42" fmla="*/ 40 w 66"/>
                  <a:gd name="T43" fmla="*/ 19 h 78"/>
                  <a:gd name="T44" fmla="*/ 53 w 66"/>
                  <a:gd name="T45" fmla="*/ 6 h 78"/>
                  <a:gd name="T46" fmla="*/ 52 w 66"/>
                  <a:gd name="T47" fmla="*/ 2 h 78"/>
                  <a:gd name="T48" fmla="*/ 66 w 66"/>
                  <a:gd name="T49" fmla="*/ 0 h 78"/>
                  <a:gd name="T50" fmla="*/ 64 w 66"/>
                  <a:gd name="T51" fmla="*/ 0 h 78"/>
                  <a:gd name="T52" fmla="*/ 51 w 66"/>
                  <a:gd name="T53" fmla="*/ 14 h 78"/>
                  <a:gd name="T54" fmla="*/ 7 w 66"/>
                  <a:gd name="T55" fmla="*/ 70 h 78"/>
                  <a:gd name="T56" fmla="*/ 7 w 66"/>
                  <a:gd name="T57" fmla="*/ 71 h 78"/>
                  <a:gd name="T58" fmla="*/ 10 w 66"/>
                  <a:gd name="T59" fmla="*/ 78 h 78"/>
                  <a:gd name="T60" fmla="*/ 11 w 66"/>
                  <a:gd name="T61" fmla="*/ 77 h 78"/>
                  <a:gd name="T62" fmla="*/ 19 w 66"/>
                  <a:gd name="T63" fmla="*/ 64 h 78"/>
                  <a:gd name="T64" fmla="*/ 40 w 66"/>
                  <a:gd name="T65" fmla="*/ 37 h 78"/>
                  <a:gd name="T66" fmla="*/ 42 w 66"/>
                  <a:gd name="T67" fmla="*/ 35 h 78"/>
                  <a:gd name="T68" fmla="*/ 66 w 66"/>
                  <a:gd name="T69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66" h="78">
                    <a:moveTo>
                      <a:pt x="57" y="18"/>
                    </a:moveTo>
                    <a:cubicBezTo>
                      <a:pt x="53" y="22"/>
                      <a:pt x="49" y="27"/>
                      <a:pt x="45" y="31"/>
                    </a:cubicBezTo>
                    <a:cubicBezTo>
                      <a:pt x="49" y="27"/>
                      <a:pt x="53" y="22"/>
                      <a:pt x="57" y="18"/>
                    </a:cubicBezTo>
                    <a:moveTo>
                      <a:pt x="52" y="2"/>
                    </a:moveTo>
                    <a:cubicBezTo>
                      <a:pt x="51" y="2"/>
                      <a:pt x="50" y="2"/>
                      <a:pt x="49" y="2"/>
                    </a:cubicBezTo>
                    <a:cubicBezTo>
                      <a:pt x="46" y="5"/>
                      <a:pt x="43" y="9"/>
                      <a:pt x="39" y="12"/>
                    </a:cubicBezTo>
                    <a:cubicBezTo>
                      <a:pt x="42" y="9"/>
                      <a:pt x="44" y="7"/>
                      <a:pt x="46" y="4"/>
                    </a:cubicBezTo>
                    <a:cubicBezTo>
                      <a:pt x="44" y="6"/>
                      <a:pt x="41" y="8"/>
                      <a:pt x="39" y="11"/>
                    </a:cubicBezTo>
                    <a:cubicBezTo>
                      <a:pt x="26" y="24"/>
                      <a:pt x="14" y="42"/>
                      <a:pt x="4" y="58"/>
                    </a:cubicBezTo>
                    <a:cubicBezTo>
                      <a:pt x="4" y="58"/>
                      <a:pt x="3" y="58"/>
                      <a:pt x="3" y="58"/>
                    </a:cubicBezTo>
                    <a:cubicBezTo>
                      <a:pt x="12" y="40"/>
                      <a:pt x="27" y="24"/>
                      <a:pt x="37" y="7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8" y="5"/>
                      <a:pt x="38" y="5"/>
                      <a:pt x="37" y="4"/>
                    </a:cubicBezTo>
                    <a:cubicBezTo>
                      <a:pt x="36" y="4"/>
                      <a:pt x="35" y="4"/>
                      <a:pt x="34" y="4"/>
                    </a:cubicBezTo>
                    <a:cubicBezTo>
                      <a:pt x="26" y="14"/>
                      <a:pt x="18" y="25"/>
                      <a:pt x="10" y="36"/>
                    </a:cubicBezTo>
                    <a:cubicBezTo>
                      <a:pt x="7" y="42"/>
                      <a:pt x="4" y="48"/>
                      <a:pt x="0" y="54"/>
                    </a:cubicBezTo>
                    <a:cubicBezTo>
                      <a:pt x="1" y="57"/>
                      <a:pt x="2" y="60"/>
                      <a:pt x="3" y="63"/>
                    </a:cubicBezTo>
                    <a:cubicBezTo>
                      <a:pt x="11" y="53"/>
                      <a:pt x="20" y="42"/>
                      <a:pt x="28" y="33"/>
                    </a:cubicBezTo>
                    <a:cubicBezTo>
                      <a:pt x="30" y="31"/>
                      <a:pt x="32" y="29"/>
                      <a:pt x="34" y="27"/>
                    </a:cubicBezTo>
                    <a:cubicBezTo>
                      <a:pt x="36" y="24"/>
                      <a:pt x="38" y="21"/>
                      <a:pt x="40" y="19"/>
                    </a:cubicBezTo>
                    <a:cubicBezTo>
                      <a:pt x="44" y="14"/>
                      <a:pt x="48" y="10"/>
                      <a:pt x="53" y="6"/>
                    </a:cubicBezTo>
                    <a:cubicBezTo>
                      <a:pt x="54" y="5"/>
                      <a:pt x="53" y="3"/>
                      <a:pt x="52" y="2"/>
                    </a:cubicBezTo>
                    <a:moveTo>
                      <a:pt x="66" y="0"/>
                    </a:moveTo>
                    <a:cubicBezTo>
                      <a:pt x="65" y="0"/>
                      <a:pt x="65" y="0"/>
                      <a:pt x="64" y="0"/>
                    </a:cubicBezTo>
                    <a:cubicBezTo>
                      <a:pt x="60" y="4"/>
                      <a:pt x="55" y="9"/>
                      <a:pt x="51" y="14"/>
                    </a:cubicBezTo>
                    <a:cubicBezTo>
                      <a:pt x="38" y="33"/>
                      <a:pt x="21" y="51"/>
                      <a:pt x="7" y="70"/>
                    </a:cubicBezTo>
                    <a:cubicBezTo>
                      <a:pt x="7" y="70"/>
                      <a:pt x="7" y="71"/>
                      <a:pt x="7" y="71"/>
                    </a:cubicBezTo>
                    <a:cubicBezTo>
                      <a:pt x="8" y="73"/>
                      <a:pt x="9" y="76"/>
                      <a:pt x="10" y="78"/>
                    </a:cubicBezTo>
                    <a:cubicBezTo>
                      <a:pt x="10" y="77"/>
                      <a:pt x="10" y="77"/>
                      <a:pt x="11" y="77"/>
                    </a:cubicBezTo>
                    <a:cubicBezTo>
                      <a:pt x="13" y="72"/>
                      <a:pt x="18" y="65"/>
                      <a:pt x="19" y="64"/>
                    </a:cubicBezTo>
                    <a:cubicBezTo>
                      <a:pt x="25" y="54"/>
                      <a:pt x="33" y="46"/>
                      <a:pt x="40" y="37"/>
                    </a:cubicBezTo>
                    <a:cubicBezTo>
                      <a:pt x="41" y="36"/>
                      <a:pt x="42" y="35"/>
                      <a:pt x="42" y="35"/>
                    </a:cubicBezTo>
                    <a:cubicBezTo>
                      <a:pt x="51" y="24"/>
                      <a:pt x="59" y="13"/>
                      <a:pt x="66" y="0"/>
                    </a:cubicBezTo>
                  </a:path>
                </a:pathLst>
              </a:custGeom>
              <a:solidFill>
                <a:srgbClr val="4CD8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45" name="Freeform 107">
                <a:extLst>
                  <a:ext uri="{FF2B5EF4-FFF2-40B4-BE49-F238E27FC236}">
                    <a16:creationId xmlns:a16="http://schemas.microsoft.com/office/drawing/2014/main" id="{88178F97-D341-0345-B52F-285E4BD4F91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247" y="2327"/>
                <a:ext cx="4" cy="9"/>
              </a:xfrm>
              <a:custGeom>
                <a:avLst/>
                <a:gdLst>
                  <a:gd name="T0" fmla="*/ 10 w 10"/>
                  <a:gd name="T1" fmla="*/ 0 h 18"/>
                  <a:gd name="T2" fmla="*/ 0 w 10"/>
                  <a:gd name="T3" fmla="*/ 17 h 18"/>
                  <a:gd name="T4" fmla="*/ 0 w 10"/>
                  <a:gd name="T5" fmla="*/ 18 h 18"/>
                  <a:gd name="T6" fmla="*/ 10 w 10"/>
                  <a:gd name="T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18">
                    <a:moveTo>
                      <a:pt x="10" y="0"/>
                    </a:moveTo>
                    <a:cubicBezTo>
                      <a:pt x="7" y="5"/>
                      <a:pt x="3" y="11"/>
                      <a:pt x="0" y="17"/>
                    </a:cubicBezTo>
                    <a:cubicBezTo>
                      <a:pt x="0" y="17"/>
                      <a:pt x="0" y="18"/>
                      <a:pt x="0" y="18"/>
                    </a:cubicBezTo>
                    <a:cubicBezTo>
                      <a:pt x="4" y="12"/>
                      <a:pt x="7" y="6"/>
                      <a:pt x="10" y="0"/>
                    </a:cubicBezTo>
                  </a:path>
                </a:pathLst>
              </a:custGeom>
              <a:solidFill>
                <a:srgbClr val="26BF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46" name="Freeform 108">
                <a:extLst>
                  <a:ext uri="{FF2B5EF4-FFF2-40B4-BE49-F238E27FC236}">
                    <a16:creationId xmlns:a16="http://schemas.microsoft.com/office/drawing/2014/main" id="{3EFC13A0-C5D7-184A-A1AA-2C9A0B2FA041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244" y="2312"/>
                <a:ext cx="17" cy="19"/>
              </a:xfrm>
              <a:custGeom>
                <a:avLst/>
                <a:gdLst>
                  <a:gd name="T0" fmla="*/ 32 w 35"/>
                  <a:gd name="T1" fmla="*/ 0 h 40"/>
                  <a:gd name="T2" fmla="*/ 24 w 35"/>
                  <a:gd name="T3" fmla="*/ 1 h 40"/>
                  <a:gd name="T4" fmla="*/ 23 w 35"/>
                  <a:gd name="T5" fmla="*/ 1 h 40"/>
                  <a:gd name="T6" fmla="*/ 23 w 35"/>
                  <a:gd name="T7" fmla="*/ 1 h 40"/>
                  <a:gd name="T8" fmla="*/ 3 w 35"/>
                  <a:gd name="T9" fmla="*/ 40 h 40"/>
                  <a:gd name="T10" fmla="*/ 7 w 35"/>
                  <a:gd name="T11" fmla="*/ 30 h 40"/>
                  <a:gd name="T12" fmla="*/ 35 w 35"/>
                  <a:gd name="T13" fmla="*/ 0 h 40"/>
                  <a:gd name="T14" fmla="*/ 32 w 35"/>
                  <a:gd name="T15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" h="40">
                    <a:moveTo>
                      <a:pt x="32" y="0"/>
                    </a:moveTo>
                    <a:cubicBezTo>
                      <a:pt x="29" y="0"/>
                      <a:pt x="27" y="1"/>
                      <a:pt x="24" y="1"/>
                    </a:cubicBezTo>
                    <a:cubicBezTo>
                      <a:pt x="24" y="1"/>
                      <a:pt x="24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11" y="12"/>
                      <a:pt x="0" y="24"/>
                      <a:pt x="3" y="40"/>
                    </a:cubicBezTo>
                    <a:cubicBezTo>
                      <a:pt x="4" y="37"/>
                      <a:pt x="6" y="34"/>
                      <a:pt x="7" y="30"/>
                    </a:cubicBezTo>
                    <a:cubicBezTo>
                      <a:pt x="18" y="21"/>
                      <a:pt x="27" y="11"/>
                      <a:pt x="35" y="0"/>
                    </a:cubicBezTo>
                    <a:cubicBezTo>
                      <a:pt x="34" y="0"/>
                      <a:pt x="33" y="0"/>
                      <a:pt x="32" y="0"/>
                    </a:cubicBezTo>
                  </a:path>
                </a:pathLst>
              </a:custGeom>
              <a:solidFill>
                <a:srgbClr val="3EC8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47" name="Freeform 109">
                <a:extLst>
                  <a:ext uri="{FF2B5EF4-FFF2-40B4-BE49-F238E27FC236}">
                    <a16:creationId xmlns:a16="http://schemas.microsoft.com/office/drawing/2014/main" id="{E4DA994D-A359-4441-9D66-7E4376B9FBB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239" y="2317"/>
                <a:ext cx="3" cy="6"/>
              </a:xfrm>
              <a:custGeom>
                <a:avLst/>
                <a:gdLst>
                  <a:gd name="T0" fmla="*/ 4 w 7"/>
                  <a:gd name="T1" fmla="*/ 0 h 13"/>
                  <a:gd name="T2" fmla="*/ 0 w 7"/>
                  <a:gd name="T3" fmla="*/ 12 h 13"/>
                  <a:gd name="T4" fmla="*/ 1 w 7"/>
                  <a:gd name="T5" fmla="*/ 13 h 13"/>
                  <a:gd name="T6" fmla="*/ 1 w 7"/>
                  <a:gd name="T7" fmla="*/ 13 h 13"/>
                  <a:gd name="T8" fmla="*/ 5 w 7"/>
                  <a:gd name="T9" fmla="*/ 6 h 13"/>
                  <a:gd name="T10" fmla="*/ 7 w 7"/>
                  <a:gd name="T11" fmla="*/ 2 h 13"/>
                  <a:gd name="T12" fmla="*/ 4 w 7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13">
                    <a:moveTo>
                      <a:pt x="4" y="0"/>
                    </a:moveTo>
                    <a:cubicBezTo>
                      <a:pt x="2" y="4"/>
                      <a:pt x="1" y="8"/>
                      <a:pt x="0" y="12"/>
                    </a:cubicBezTo>
                    <a:cubicBezTo>
                      <a:pt x="0" y="12"/>
                      <a:pt x="0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2" y="11"/>
                      <a:pt x="3" y="8"/>
                      <a:pt x="5" y="6"/>
                    </a:cubicBezTo>
                    <a:cubicBezTo>
                      <a:pt x="6" y="5"/>
                      <a:pt x="7" y="3"/>
                      <a:pt x="7" y="2"/>
                    </a:cubicBezTo>
                    <a:cubicBezTo>
                      <a:pt x="6" y="2"/>
                      <a:pt x="5" y="1"/>
                      <a:pt x="4" y="0"/>
                    </a:cubicBezTo>
                  </a:path>
                </a:pathLst>
              </a:custGeom>
              <a:solidFill>
                <a:srgbClr val="7EE2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48" name="Freeform 110">
                <a:extLst>
                  <a:ext uri="{FF2B5EF4-FFF2-40B4-BE49-F238E27FC236}">
                    <a16:creationId xmlns:a16="http://schemas.microsoft.com/office/drawing/2014/main" id="{6068F493-6355-7B4B-9818-F2B12BBDB9C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239" y="2320"/>
                <a:ext cx="2" cy="3"/>
              </a:xfrm>
              <a:custGeom>
                <a:avLst/>
                <a:gdLst>
                  <a:gd name="T0" fmla="*/ 4 w 4"/>
                  <a:gd name="T1" fmla="*/ 0 h 7"/>
                  <a:gd name="T2" fmla="*/ 0 w 4"/>
                  <a:gd name="T3" fmla="*/ 7 h 7"/>
                  <a:gd name="T4" fmla="*/ 2 w 4"/>
                  <a:gd name="T5" fmla="*/ 6 h 7"/>
                  <a:gd name="T6" fmla="*/ 4 w 4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7">
                    <a:moveTo>
                      <a:pt x="4" y="0"/>
                    </a:moveTo>
                    <a:cubicBezTo>
                      <a:pt x="2" y="2"/>
                      <a:pt x="1" y="5"/>
                      <a:pt x="0" y="7"/>
                    </a:cubicBezTo>
                    <a:cubicBezTo>
                      <a:pt x="0" y="7"/>
                      <a:pt x="1" y="6"/>
                      <a:pt x="2" y="6"/>
                    </a:cubicBezTo>
                    <a:cubicBezTo>
                      <a:pt x="2" y="4"/>
                      <a:pt x="3" y="2"/>
                      <a:pt x="4" y="0"/>
                    </a:cubicBezTo>
                  </a:path>
                </a:pathLst>
              </a:custGeom>
              <a:solidFill>
                <a:srgbClr val="3EC8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49" name="Freeform 111">
                <a:extLst>
                  <a:ext uri="{FF2B5EF4-FFF2-40B4-BE49-F238E27FC236}">
                    <a16:creationId xmlns:a16="http://schemas.microsoft.com/office/drawing/2014/main" id="{968ACCCB-AC6B-8E4D-955B-0B8993BF413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237" y="2327"/>
                <a:ext cx="1" cy="2"/>
              </a:xfrm>
              <a:custGeom>
                <a:avLst/>
                <a:gdLst>
                  <a:gd name="T0" fmla="*/ 1 w 1"/>
                  <a:gd name="T1" fmla="*/ 0 h 3"/>
                  <a:gd name="T2" fmla="*/ 1 w 1"/>
                  <a:gd name="T3" fmla="*/ 1 h 3"/>
                  <a:gd name="T4" fmla="*/ 1 w 1"/>
                  <a:gd name="T5" fmla="*/ 3 h 3"/>
                  <a:gd name="T6" fmla="*/ 1 w 1"/>
                  <a:gd name="T7" fmla="*/ 1 h 3"/>
                  <a:gd name="T8" fmla="*/ 1 w 1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2"/>
                      <a:pt x="1" y="3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</a:path>
                </a:pathLst>
              </a:custGeom>
              <a:solidFill>
                <a:srgbClr val="7EE2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50" name="Freeform 112">
                <a:extLst>
                  <a:ext uri="{FF2B5EF4-FFF2-40B4-BE49-F238E27FC236}">
                    <a16:creationId xmlns:a16="http://schemas.microsoft.com/office/drawing/2014/main" id="{0C66F16D-73EC-8048-BAA1-DF15EC04680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238" y="2327"/>
                <a:ext cx="0" cy="1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</a:path>
                </a:pathLst>
              </a:custGeom>
              <a:solidFill>
                <a:srgbClr val="3EC8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51" name="Freeform 113">
                <a:extLst>
                  <a:ext uri="{FF2B5EF4-FFF2-40B4-BE49-F238E27FC236}">
                    <a16:creationId xmlns:a16="http://schemas.microsoft.com/office/drawing/2014/main" id="{BE41247C-2704-2946-9760-B025350BC0D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252" y="2348"/>
                <a:ext cx="3" cy="2"/>
              </a:xfrm>
              <a:custGeom>
                <a:avLst/>
                <a:gdLst>
                  <a:gd name="T0" fmla="*/ 4 w 6"/>
                  <a:gd name="T1" fmla="*/ 0 h 5"/>
                  <a:gd name="T2" fmla="*/ 2 w 6"/>
                  <a:gd name="T3" fmla="*/ 1 h 5"/>
                  <a:gd name="T4" fmla="*/ 0 w 6"/>
                  <a:gd name="T5" fmla="*/ 1 h 5"/>
                  <a:gd name="T6" fmla="*/ 3 w 6"/>
                  <a:gd name="T7" fmla="*/ 5 h 5"/>
                  <a:gd name="T8" fmla="*/ 6 w 6"/>
                  <a:gd name="T9" fmla="*/ 1 h 5"/>
                  <a:gd name="T10" fmla="*/ 4 w 6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5">
                    <a:moveTo>
                      <a:pt x="4" y="0"/>
                    </a:moveTo>
                    <a:cubicBezTo>
                      <a:pt x="3" y="0"/>
                      <a:pt x="3" y="0"/>
                      <a:pt x="2" y="1"/>
                    </a:cubicBezTo>
                    <a:cubicBezTo>
                      <a:pt x="2" y="1"/>
                      <a:pt x="1" y="1"/>
                      <a:pt x="0" y="1"/>
                    </a:cubicBezTo>
                    <a:cubicBezTo>
                      <a:pt x="1" y="2"/>
                      <a:pt x="2" y="4"/>
                      <a:pt x="3" y="5"/>
                    </a:cubicBezTo>
                    <a:cubicBezTo>
                      <a:pt x="4" y="4"/>
                      <a:pt x="5" y="2"/>
                      <a:pt x="6" y="1"/>
                    </a:cubicBezTo>
                    <a:cubicBezTo>
                      <a:pt x="5" y="1"/>
                      <a:pt x="5" y="0"/>
                      <a:pt x="4" y="0"/>
                    </a:cubicBezTo>
                  </a:path>
                </a:pathLst>
              </a:custGeom>
              <a:solidFill>
                <a:srgbClr val="7EE2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52" name="Freeform 114">
                <a:extLst>
                  <a:ext uri="{FF2B5EF4-FFF2-40B4-BE49-F238E27FC236}">
                    <a16:creationId xmlns:a16="http://schemas.microsoft.com/office/drawing/2014/main" id="{F2679100-82C1-6B4F-93EB-F069EC47E91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253" y="2348"/>
                <a:ext cx="2" cy="3"/>
              </a:xfrm>
              <a:custGeom>
                <a:avLst/>
                <a:gdLst>
                  <a:gd name="T0" fmla="*/ 3 w 4"/>
                  <a:gd name="T1" fmla="*/ 0 h 5"/>
                  <a:gd name="T2" fmla="*/ 0 w 4"/>
                  <a:gd name="T3" fmla="*/ 4 h 5"/>
                  <a:gd name="T4" fmla="*/ 1 w 4"/>
                  <a:gd name="T5" fmla="*/ 5 h 5"/>
                  <a:gd name="T6" fmla="*/ 2 w 4"/>
                  <a:gd name="T7" fmla="*/ 5 h 5"/>
                  <a:gd name="T8" fmla="*/ 3 w 4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3" y="0"/>
                    </a:moveTo>
                    <a:cubicBezTo>
                      <a:pt x="2" y="1"/>
                      <a:pt x="1" y="3"/>
                      <a:pt x="0" y="4"/>
                    </a:cubicBezTo>
                    <a:cubicBezTo>
                      <a:pt x="0" y="4"/>
                      <a:pt x="0" y="5"/>
                      <a:pt x="1" y="5"/>
                    </a:cubicBezTo>
                    <a:cubicBezTo>
                      <a:pt x="1" y="5"/>
                      <a:pt x="2" y="5"/>
                      <a:pt x="2" y="5"/>
                    </a:cubicBezTo>
                    <a:cubicBezTo>
                      <a:pt x="4" y="4"/>
                      <a:pt x="4" y="1"/>
                      <a:pt x="3" y="0"/>
                    </a:cubicBezTo>
                  </a:path>
                </a:pathLst>
              </a:custGeom>
              <a:solidFill>
                <a:srgbClr val="4CD8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53" name="Freeform 115">
                <a:extLst>
                  <a:ext uri="{FF2B5EF4-FFF2-40B4-BE49-F238E27FC236}">
                    <a16:creationId xmlns:a16="http://schemas.microsoft.com/office/drawing/2014/main" id="{57769B52-DCD8-A744-B3BB-3F73D8A2C996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251" y="2302"/>
                <a:ext cx="31" cy="10"/>
              </a:xfrm>
              <a:custGeom>
                <a:avLst/>
                <a:gdLst>
                  <a:gd name="T0" fmla="*/ 31 w 64"/>
                  <a:gd name="T1" fmla="*/ 5 h 20"/>
                  <a:gd name="T2" fmla="*/ 31 w 64"/>
                  <a:gd name="T3" fmla="*/ 5 h 20"/>
                  <a:gd name="T4" fmla="*/ 30 w 64"/>
                  <a:gd name="T5" fmla="*/ 6 h 20"/>
                  <a:gd name="T6" fmla="*/ 30 w 64"/>
                  <a:gd name="T7" fmla="*/ 9 h 20"/>
                  <a:gd name="T8" fmla="*/ 23 w 64"/>
                  <a:gd name="T9" fmla="*/ 20 h 20"/>
                  <a:gd name="T10" fmla="*/ 23 w 64"/>
                  <a:gd name="T11" fmla="*/ 20 h 20"/>
                  <a:gd name="T12" fmla="*/ 23 w 64"/>
                  <a:gd name="T13" fmla="*/ 20 h 20"/>
                  <a:gd name="T14" fmla="*/ 26 w 64"/>
                  <a:gd name="T15" fmla="*/ 18 h 20"/>
                  <a:gd name="T16" fmla="*/ 26 w 64"/>
                  <a:gd name="T17" fmla="*/ 18 h 20"/>
                  <a:gd name="T18" fmla="*/ 37 w 64"/>
                  <a:gd name="T19" fmla="*/ 6 h 20"/>
                  <a:gd name="T20" fmla="*/ 31 w 64"/>
                  <a:gd name="T21" fmla="*/ 5 h 20"/>
                  <a:gd name="T22" fmla="*/ 23 w 64"/>
                  <a:gd name="T23" fmla="*/ 5 h 20"/>
                  <a:gd name="T24" fmla="*/ 3 w 64"/>
                  <a:gd name="T25" fmla="*/ 9 h 20"/>
                  <a:gd name="T26" fmla="*/ 0 w 64"/>
                  <a:gd name="T27" fmla="*/ 13 h 20"/>
                  <a:gd name="T28" fmla="*/ 2 w 64"/>
                  <a:gd name="T29" fmla="*/ 16 h 20"/>
                  <a:gd name="T30" fmla="*/ 9 w 64"/>
                  <a:gd name="T31" fmla="*/ 9 h 20"/>
                  <a:gd name="T32" fmla="*/ 10 w 64"/>
                  <a:gd name="T33" fmla="*/ 8 h 20"/>
                  <a:gd name="T34" fmla="*/ 13 w 64"/>
                  <a:gd name="T35" fmla="*/ 11 h 20"/>
                  <a:gd name="T36" fmla="*/ 13 w 64"/>
                  <a:gd name="T37" fmla="*/ 12 h 20"/>
                  <a:gd name="T38" fmla="*/ 14 w 64"/>
                  <a:gd name="T39" fmla="*/ 12 h 20"/>
                  <a:gd name="T40" fmla="*/ 15 w 64"/>
                  <a:gd name="T41" fmla="*/ 12 h 20"/>
                  <a:gd name="T42" fmla="*/ 17 w 64"/>
                  <a:gd name="T43" fmla="*/ 12 h 20"/>
                  <a:gd name="T44" fmla="*/ 24 w 64"/>
                  <a:gd name="T45" fmla="*/ 5 h 20"/>
                  <a:gd name="T46" fmla="*/ 23 w 64"/>
                  <a:gd name="T47" fmla="*/ 5 h 20"/>
                  <a:gd name="T48" fmla="*/ 15 w 64"/>
                  <a:gd name="T49" fmla="*/ 3 h 20"/>
                  <a:gd name="T50" fmla="*/ 11 w 64"/>
                  <a:gd name="T51" fmla="*/ 4 h 20"/>
                  <a:gd name="T52" fmla="*/ 11 w 64"/>
                  <a:gd name="T53" fmla="*/ 4 h 20"/>
                  <a:gd name="T54" fmla="*/ 11 w 64"/>
                  <a:gd name="T55" fmla="*/ 4 h 20"/>
                  <a:gd name="T56" fmla="*/ 11 w 64"/>
                  <a:gd name="T57" fmla="*/ 4 h 20"/>
                  <a:gd name="T58" fmla="*/ 17 w 64"/>
                  <a:gd name="T59" fmla="*/ 3 h 20"/>
                  <a:gd name="T60" fmla="*/ 15 w 64"/>
                  <a:gd name="T61" fmla="*/ 3 h 20"/>
                  <a:gd name="T62" fmla="*/ 48 w 64"/>
                  <a:gd name="T63" fmla="*/ 2 h 20"/>
                  <a:gd name="T64" fmla="*/ 47 w 64"/>
                  <a:gd name="T65" fmla="*/ 4 h 20"/>
                  <a:gd name="T66" fmla="*/ 38 w 64"/>
                  <a:gd name="T67" fmla="*/ 19 h 20"/>
                  <a:gd name="T68" fmla="*/ 39 w 64"/>
                  <a:gd name="T69" fmla="*/ 18 h 20"/>
                  <a:gd name="T70" fmla="*/ 40 w 64"/>
                  <a:gd name="T71" fmla="*/ 18 h 20"/>
                  <a:gd name="T72" fmla="*/ 41 w 64"/>
                  <a:gd name="T73" fmla="*/ 18 h 20"/>
                  <a:gd name="T74" fmla="*/ 56 w 64"/>
                  <a:gd name="T75" fmla="*/ 7 h 20"/>
                  <a:gd name="T76" fmla="*/ 57 w 64"/>
                  <a:gd name="T77" fmla="*/ 7 h 20"/>
                  <a:gd name="T78" fmla="*/ 60 w 64"/>
                  <a:gd name="T79" fmla="*/ 10 h 20"/>
                  <a:gd name="T80" fmla="*/ 58 w 64"/>
                  <a:gd name="T81" fmla="*/ 14 h 20"/>
                  <a:gd name="T82" fmla="*/ 63 w 64"/>
                  <a:gd name="T83" fmla="*/ 10 h 20"/>
                  <a:gd name="T84" fmla="*/ 48 w 64"/>
                  <a:gd name="T85" fmla="*/ 2 h 20"/>
                  <a:gd name="T86" fmla="*/ 39 w 64"/>
                  <a:gd name="T87" fmla="*/ 1 h 20"/>
                  <a:gd name="T88" fmla="*/ 42 w 64"/>
                  <a:gd name="T89" fmla="*/ 2 h 20"/>
                  <a:gd name="T90" fmla="*/ 43 w 64"/>
                  <a:gd name="T91" fmla="*/ 1 h 20"/>
                  <a:gd name="T92" fmla="*/ 39 w 64"/>
                  <a:gd name="T93" fmla="*/ 1 h 20"/>
                  <a:gd name="T94" fmla="*/ 52 w 64"/>
                  <a:gd name="T95" fmla="*/ 1 h 20"/>
                  <a:gd name="T96" fmla="*/ 64 w 64"/>
                  <a:gd name="T97" fmla="*/ 7 h 20"/>
                  <a:gd name="T98" fmla="*/ 59 w 64"/>
                  <a:gd name="T99" fmla="*/ 2 h 20"/>
                  <a:gd name="T100" fmla="*/ 59 w 64"/>
                  <a:gd name="T101" fmla="*/ 2 h 20"/>
                  <a:gd name="T102" fmla="*/ 59 w 64"/>
                  <a:gd name="T103" fmla="*/ 2 h 20"/>
                  <a:gd name="T104" fmla="*/ 59 w 64"/>
                  <a:gd name="T105" fmla="*/ 2 h 20"/>
                  <a:gd name="T106" fmla="*/ 52 w 64"/>
                  <a:gd name="T107" fmla="*/ 1 h 20"/>
                  <a:gd name="T108" fmla="*/ 30 w 64"/>
                  <a:gd name="T109" fmla="*/ 0 h 20"/>
                  <a:gd name="T110" fmla="*/ 23 w 64"/>
                  <a:gd name="T111" fmla="*/ 2 h 20"/>
                  <a:gd name="T112" fmla="*/ 22 w 64"/>
                  <a:gd name="T113" fmla="*/ 2 h 20"/>
                  <a:gd name="T114" fmla="*/ 25 w 64"/>
                  <a:gd name="T115" fmla="*/ 2 h 20"/>
                  <a:gd name="T116" fmla="*/ 26 w 64"/>
                  <a:gd name="T117" fmla="*/ 2 h 20"/>
                  <a:gd name="T118" fmla="*/ 27 w 64"/>
                  <a:gd name="T119" fmla="*/ 2 h 20"/>
                  <a:gd name="T120" fmla="*/ 28 w 64"/>
                  <a:gd name="T121" fmla="*/ 1 h 20"/>
                  <a:gd name="T122" fmla="*/ 30 w 64"/>
                  <a:gd name="T123" fmla="*/ 1 h 20"/>
                  <a:gd name="T124" fmla="*/ 30 w 64"/>
                  <a:gd name="T125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64" h="20">
                    <a:moveTo>
                      <a:pt x="31" y="5"/>
                    </a:moveTo>
                    <a:cubicBezTo>
                      <a:pt x="31" y="5"/>
                      <a:pt x="31" y="5"/>
                      <a:pt x="31" y="5"/>
                    </a:cubicBezTo>
                    <a:cubicBezTo>
                      <a:pt x="31" y="6"/>
                      <a:pt x="31" y="6"/>
                      <a:pt x="30" y="6"/>
                    </a:cubicBezTo>
                    <a:cubicBezTo>
                      <a:pt x="31" y="7"/>
                      <a:pt x="31" y="8"/>
                      <a:pt x="30" y="9"/>
                    </a:cubicBezTo>
                    <a:cubicBezTo>
                      <a:pt x="28" y="13"/>
                      <a:pt x="25" y="16"/>
                      <a:pt x="23" y="20"/>
                    </a:cubicBezTo>
                    <a:cubicBezTo>
                      <a:pt x="23" y="20"/>
                      <a:pt x="23" y="20"/>
                      <a:pt x="23" y="20"/>
                    </a:cubicBezTo>
                    <a:cubicBezTo>
                      <a:pt x="23" y="20"/>
                      <a:pt x="23" y="20"/>
                      <a:pt x="23" y="20"/>
                    </a:cubicBezTo>
                    <a:cubicBezTo>
                      <a:pt x="24" y="19"/>
                      <a:pt x="25" y="18"/>
                      <a:pt x="26" y="18"/>
                    </a:cubicBezTo>
                    <a:cubicBezTo>
                      <a:pt x="26" y="18"/>
                      <a:pt x="26" y="18"/>
                      <a:pt x="26" y="18"/>
                    </a:cubicBezTo>
                    <a:cubicBezTo>
                      <a:pt x="30" y="14"/>
                      <a:pt x="34" y="10"/>
                      <a:pt x="37" y="6"/>
                    </a:cubicBezTo>
                    <a:cubicBezTo>
                      <a:pt x="35" y="6"/>
                      <a:pt x="33" y="5"/>
                      <a:pt x="31" y="5"/>
                    </a:cubicBezTo>
                    <a:moveTo>
                      <a:pt x="23" y="5"/>
                    </a:moveTo>
                    <a:cubicBezTo>
                      <a:pt x="16" y="5"/>
                      <a:pt x="9" y="6"/>
                      <a:pt x="3" y="9"/>
                    </a:cubicBezTo>
                    <a:cubicBezTo>
                      <a:pt x="2" y="10"/>
                      <a:pt x="1" y="12"/>
                      <a:pt x="0" y="13"/>
                    </a:cubicBezTo>
                    <a:cubicBezTo>
                      <a:pt x="1" y="14"/>
                      <a:pt x="2" y="15"/>
                      <a:pt x="2" y="16"/>
                    </a:cubicBezTo>
                    <a:cubicBezTo>
                      <a:pt x="4" y="13"/>
                      <a:pt x="6" y="11"/>
                      <a:pt x="9" y="9"/>
                    </a:cubicBezTo>
                    <a:cubicBezTo>
                      <a:pt x="9" y="8"/>
                      <a:pt x="10" y="8"/>
                      <a:pt x="10" y="8"/>
                    </a:cubicBezTo>
                    <a:cubicBezTo>
                      <a:pt x="12" y="8"/>
                      <a:pt x="13" y="9"/>
                      <a:pt x="13" y="11"/>
                    </a:cubicBezTo>
                    <a:cubicBezTo>
                      <a:pt x="13" y="11"/>
                      <a:pt x="13" y="12"/>
                      <a:pt x="13" y="12"/>
                    </a:cubicBezTo>
                    <a:cubicBezTo>
                      <a:pt x="13" y="12"/>
                      <a:pt x="13" y="12"/>
                      <a:pt x="14" y="12"/>
                    </a:cubicBezTo>
                    <a:cubicBezTo>
                      <a:pt x="14" y="12"/>
                      <a:pt x="15" y="12"/>
                      <a:pt x="15" y="12"/>
                    </a:cubicBezTo>
                    <a:cubicBezTo>
                      <a:pt x="16" y="12"/>
                      <a:pt x="16" y="12"/>
                      <a:pt x="17" y="12"/>
                    </a:cubicBezTo>
                    <a:cubicBezTo>
                      <a:pt x="19" y="9"/>
                      <a:pt x="21" y="7"/>
                      <a:pt x="24" y="5"/>
                    </a:cubicBezTo>
                    <a:cubicBezTo>
                      <a:pt x="24" y="5"/>
                      <a:pt x="24" y="5"/>
                      <a:pt x="23" y="5"/>
                    </a:cubicBezTo>
                    <a:moveTo>
                      <a:pt x="15" y="3"/>
                    </a:moveTo>
                    <a:cubicBezTo>
                      <a:pt x="14" y="3"/>
                      <a:pt x="13" y="3"/>
                      <a:pt x="11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3" y="3"/>
                      <a:pt x="15" y="3"/>
                      <a:pt x="17" y="3"/>
                    </a:cubicBezTo>
                    <a:cubicBezTo>
                      <a:pt x="16" y="3"/>
                      <a:pt x="15" y="3"/>
                      <a:pt x="15" y="3"/>
                    </a:cubicBezTo>
                    <a:moveTo>
                      <a:pt x="48" y="2"/>
                    </a:moveTo>
                    <a:cubicBezTo>
                      <a:pt x="48" y="3"/>
                      <a:pt x="48" y="4"/>
                      <a:pt x="47" y="4"/>
                    </a:cubicBezTo>
                    <a:cubicBezTo>
                      <a:pt x="45" y="9"/>
                      <a:pt x="42" y="14"/>
                      <a:pt x="38" y="19"/>
                    </a:cubicBezTo>
                    <a:cubicBezTo>
                      <a:pt x="39" y="19"/>
                      <a:pt x="39" y="18"/>
                      <a:pt x="39" y="18"/>
                    </a:cubicBezTo>
                    <a:cubicBezTo>
                      <a:pt x="40" y="18"/>
                      <a:pt x="40" y="18"/>
                      <a:pt x="40" y="18"/>
                    </a:cubicBezTo>
                    <a:cubicBezTo>
                      <a:pt x="41" y="18"/>
                      <a:pt x="41" y="18"/>
                      <a:pt x="41" y="18"/>
                    </a:cubicBezTo>
                    <a:cubicBezTo>
                      <a:pt x="46" y="13"/>
                      <a:pt x="50" y="9"/>
                      <a:pt x="56" y="7"/>
                    </a:cubicBezTo>
                    <a:cubicBezTo>
                      <a:pt x="56" y="7"/>
                      <a:pt x="56" y="7"/>
                      <a:pt x="57" y="7"/>
                    </a:cubicBezTo>
                    <a:cubicBezTo>
                      <a:pt x="59" y="7"/>
                      <a:pt x="61" y="8"/>
                      <a:pt x="60" y="10"/>
                    </a:cubicBezTo>
                    <a:cubicBezTo>
                      <a:pt x="59" y="11"/>
                      <a:pt x="59" y="13"/>
                      <a:pt x="58" y="14"/>
                    </a:cubicBezTo>
                    <a:cubicBezTo>
                      <a:pt x="60" y="13"/>
                      <a:pt x="61" y="11"/>
                      <a:pt x="63" y="10"/>
                    </a:cubicBezTo>
                    <a:cubicBezTo>
                      <a:pt x="59" y="6"/>
                      <a:pt x="54" y="4"/>
                      <a:pt x="48" y="2"/>
                    </a:cubicBezTo>
                    <a:moveTo>
                      <a:pt x="39" y="1"/>
                    </a:moveTo>
                    <a:cubicBezTo>
                      <a:pt x="40" y="1"/>
                      <a:pt x="41" y="1"/>
                      <a:pt x="42" y="2"/>
                    </a:cubicBezTo>
                    <a:cubicBezTo>
                      <a:pt x="42" y="2"/>
                      <a:pt x="42" y="1"/>
                      <a:pt x="43" y="1"/>
                    </a:cubicBezTo>
                    <a:cubicBezTo>
                      <a:pt x="41" y="1"/>
                      <a:pt x="40" y="1"/>
                      <a:pt x="39" y="1"/>
                    </a:cubicBezTo>
                    <a:moveTo>
                      <a:pt x="52" y="1"/>
                    </a:moveTo>
                    <a:cubicBezTo>
                      <a:pt x="57" y="2"/>
                      <a:pt x="61" y="5"/>
                      <a:pt x="64" y="7"/>
                    </a:cubicBezTo>
                    <a:cubicBezTo>
                      <a:pt x="64" y="5"/>
                      <a:pt x="63" y="2"/>
                      <a:pt x="59" y="2"/>
                    </a:cubicBezTo>
                    <a:cubicBezTo>
                      <a:pt x="59" y="2"/>
                      <a:pt x="59" y="2"/>
                      <a:pt x="59" y="2"/>
                    </a:cubicBezTo>
                    <a:cubicBezTo>
                      <a:pt x="59" y="2"/>
                      <a:pt x="59" y="2"/>
                      <a:pt x="59" y="2"/>
                    </a:cubicBezTo>
                    <a:cubicBezTo>
                      <a:pt x="59" y="2"/>
                      <a:pt x="59" y="2"/>
                      <a:pt x="59" y="2"/>
                    </a:cubicBezTo>
                    <a:cubicBezTo>
                      <a:pt x="57" y="1"/>
                      <a:pt x="55" y="1"/>
                      <a:pt x="52" y="1"/>
                    </a:cubicBezTo>
                    <a:moveTo>
                      <a:pt x="30" y="0"/>
                    </a:moveTo>
                    <a:cubicBezTo>
                      <a:pt x="28" y="1"/>
                      <a:pt x="25" y="1"/>
                      <a:pt x="23" y="2"/>
                    </a:cubicBezTo>
                    <a:cubicBezTo>
                      <a:pt x="23" y="2"/>
                      <a:pt x="22" y="2"/>
                      <a:pt x="22" y="2"/>
                    </a:cubicBezTo>
                    <a:cubicBezTo>
                      <a:pt x="23" y="2"/>
                      <a:pt x="24" y="2"/>
                      <a:pt x="25" y="2"/>
                    </a:cubicBezTo>
                    <a:cubicBezTo>
                      <a:pt x="25" y="2"/>
                      <a:pt x="26" y="2"/>
                      <a:pt x="26" y="2"/>
                    </a:cubicBezTo>
                    <a:cubicBezTo>
                      <a:pt x="26" y="2"/>
                      <a:pt x="27" y="2"/>
                      <a:pt x="27" y="2"/>
                    </a:cubicBezTo>
                    <a:cubicBezTo>
                      <a:pt x="27" y="1"/>
                      <a:pt x="28" y="1"/>
                      <a:pt x="28" y="1"/>
                    </a:cubicBezTo>
                    <a:cubicBezTo>
                      <a:pt x="29" y="1"/>
                      <a:pt x="30" y="1"/>
                      <a:pt x="30" y="1"/>
                    </a:cubicBezTo>
                    <a:cubicBezTo>
                      <a:pt x="30" y="1"/>
                      <a:pt x="30" y="1"/>
                      <a:pt x="30" y="0"/>
                    </a:cubicBezTo>
                  </a:path>
                </a:pathLst>
              </a:custGeom>
              <a:solidFill>
                <a:srgbClr val="7EE2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54" name="Freeform 116">
                <a:extLst>
                  <a:ext uri="{FF2B5EF4-FFF2-40B4-BE49-F238E27FC236}">
                    <a16:creationId xmlns:a16="http://schemas.microsoft.com/office/drawing/2014/main" id="{33555F26-DA45-3E42-B807-9532BA530B2F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252" y="2302"/>
                <a:ext cx="30" cy="5"/>
              </a:xfrm>
              <a:custGeom>
                <a:avLst/>
                <a:gdLst>
                  <a:gd name="T0" fmla="*/ 22 w 61"/>
                  <a:gd name="T1" fmla="*/ 2 h 10"/>
                  <a:gd name="T2" fmla="*/ 19 w 61"/>
                  <a:gd name="T3" fmla="*/ 2 h 10"/>
                  <a:gd name="T4" fmla="*/ 15 w 61"/>
                  <a:gd name="T5" fmla="*/ 3 h 10"/>
                  <a:gd name="T6" fmla="*/ 14 w 61"/>
                  <a:gd name="T7" fmla="*/ 3 h 10"/>
                  <a:gd name="T8" fmla="*/ 8 w 61"/>
                  <a:gd name="T9" fmla="*/ 4 h 10"/>
                  <a:gd name="T10" fmla="*/ 4 w 61"/>
                  <a:gd name="T11" fmla="*/ 7 h 10"/>
                  <a:gd name="T12" fmla="*/ 0 w 61"/>
                  <a:gd name="T13" fmla="*/ 8 h 10"/>
                  <a:gd name="T14" fmla="*/ 0 w 61"/>
                  <a:gd name="T15" fmla="*/ 8 h 10"/>
                  <a:gd name="T16" fmla="*/ 0 w 61"/>
                  <a:gd name="T17" fmla="*/ 8 h 10"/>
                  <a:gd name="T18" fmla="*/ 0 w 61"/>
                  <a:gd name="T19" fmla="*/ 8 h 10"/>
                  <a:gd name="T20" fmla="*/ 0 w 61"/>
                  <a:gd name="T21" fmla="*/ 8 h 10"/>
                  <a:gd name="T22" fmla="*/ 0 w 61"/>
                  <a:gd name="T23" fmla="*/ 9 h 10"/>
                  <a:gd name="T24" fmla="*/ 20 w 61"/>
                  <a:gd name="T25" fmla="*/ 5 h 10"/>
                  <a:gd name="T26" fmla="*/ 21 w 61"/>
                  <a:gd name="T27" fmla="*/ 5 h 10"/>
                  <a:gd name="T28" fmla="*/ 23 w 61"/>
                  <a:gd name="T29" fmla="*/ 2 h 10"/>
                  <a:gd name="T30" fmla="*/ 22 w 61"/>
                  <a:gd name="T31" fmla="*/ 2 h 10"/>
                  <a:gd name="T32" fmla="*/ 43 w 61"/>
                  <a:gd name="T33" fmla="*/ 0 h 10"/>
                  <a:gd name="T34" fmla="*/ 45 w 61"/>
                  <a:gd name="T35" fmla="*/ 2 h 10"/>
                  <a:gd name="T36" fmla="*/ 60 w 61"/>
                  <a:gd name="T37" fmla="*/ 10 h 10"/>
                  <a:gd name="T38" fmla="*/ 61 w 61"/>
                  <a:gd name="T39" fmla="*/ 9 h 10"/>
                  <a:gd name="T40" fmla="*/ 61 w 61"/>
                  <a:gd name="T41" fmla="*/ 7 h 10"/>
                  <a:gd name="T42" fmla="*/ 49 w 61"/>
                  <a:gd name="T43" fmla="*/ 1 h 10"/>
                  <a:gd name="T44" fmla="*/ 43 w 61"/>
                  <a:gd name="T45" fmla="*/ 0 h 10"/>
                  <a:gd name="T46" fmla="*/ 35 w 61"/>
                  <a:gd name="T47" fmla="*/ 0 h 10"/>
                  <a:gd name="T48" fmla="*/ 27 w 61"/>
                  <a:gd name="T49" fmla="*/ 0 h 10"/>
                  <a:gd name="T50" fmla="*/ 27 w 61"/>
                  <a:gd name="T51" fmla="*/ 1 h 10"/>
                  <a:gd name="T52" fmla="*/ 28 w 61"/>
                  <a:gd name="T53" fmla="*/ 5 h 10"/>
                  <a:gd name="T54" fmla="*/ 34 w 61"/>
                  <a:gd name="T55" fmla="*/ 6 h 10"/>
                  <a:gd name="T56" fmla="*/ 39 w 61"/>
                  <a:gd name="T57" fmla="*/ 2 h 10"/>
                  <a:gd name="T58" fmla="*/ 36 w 61"/>
                  <a:gd name="T59" fmla="*/ 1 h 10"/>
                  <a:gd name="T60" fmla="*/ 40 w 61"/>
                  <a:gd name="T61" fmla="*/ 1 h 10"/>
                  <a:gd name="T62" fmla="*/ 40 w 61"/>
                  <a:gd name="T63" fmla="*/ 1 h 10"/>
                  <a:gd name="T64" fmla="*/ 41 w 61"/>
                  <a:gd name="T65" fmla="*/ 0 h 10"/>
                  <a:gd name="T66" fmla="*/ 35 w 61"/>
                  <a:gd name="T6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1" h="10">
                    <a:moveTo>
                      <a:pt x="22" y="2"/>
                    </a:moveTo>
                    <a:cubicBezTo>
                      <a:pt x="21" y="2"/>
                      <a:pt x="20" y="2"/>
                      <a:pt x="19" y="2"/>
                    </a:cubicBezTo>
                    <a:cubicBezTo>
                      <a:pt x="17" y="2"/>
                      <a:pt x="16" y="3"/>
                      <a:pt x="15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2" y="3"/>
                      <a:pt x="10" y="3"/>
                      <a:pt x="8" y="4"/>
                    </a:cubicBezTo>
                    <a:cubicBezTo>
                      <a:pt x="7" y="5"/>
                      <a:pt x="5" y="6"/>
                      <a:pt x="4" y="7"/>
                    </a:cubicBezTo>
                    <a:cubicBezTo>
                      <a:pt x="3" y="7"/>
                      <a:pt x="1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6" y="6"/>
                      <a:pt x="13" y="5"/>
                      <a:pt x="20" y="5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1" y="4"/>
                      <a:pt x="22" y="3"/>
                      <a:pt x="23" y="2"/>
                    </a:cubicBezTo>
                    <a:cubicBezTo>
                      <a:pt x="23" y="2"/>
                      <a:pt x="22" y="2"/>
                      <a:pt x="22" y="2"/>
                    </a:cubicBezTo>
                    <a:moveTo>
                      <a:pt x="43" y="0"/>
                    </a:moveTo>
                    <a:cubicBezTo>
                      <a:pt x="44" y="0"/>
                      <a:pt x="45" y="1"/>
                      <a:pt x="45" y="2"/>
                    </a:cubicBezTo>
                    <a:cubicBezTo>
                      <a:pt x="51" y="4"/>
                      <a:pt x="56" y="6"/>
                      <a:pt x="60" y="10"/>
                    </a:cubicBezTo>
                    <a:cubicBezTo>
                      <a:pt x="60" y="10"/>
                      <a:pt x="61" y="9"/>
                      <a:pt x="61" y="9"/>
                    </a:cubicBezTo>
                    <a:cubicBezTo>
                      <a:pt x="61" y="9"/>
                      <a:pt x="61" y="8"/>
                      <a:pt x="61" y="7"/>
                    </a:cubicBezTo>
                    <a:cubicBezTo>
                      <a:pt x="58" y="5"/>
                      <a:pt x="54" y="2"/>
                      <a:pt x="49" y="1"/>
                    </a:cubicBezTo>
                    <a:cubicBezTo>
                      <a:pt x="47" y="1"/>
                      <a:pt x="45" y="0"/>
                      <a:pt x="43" y="0"/>
                    </a:cubicBezTo>
                    <a:moveTo>
                      <a:pt x="35" y="0"/>
                    </a:moveTo>
                    <a:cubicBezTo>
                      <a:pt x="32" y="0"/>
                      <a:pt x="30" y="0"/>
                      <a:pt x="27" y="0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8" y="2"/>
                      <a:pt x="29" y="4"/>
                      <a:pt x="28" y="5"/>
                    </a:cubicBezTo>
                    <a:cubicBezTo>
                      <a:pt x="30" y="5"/>
                      <a:pt x="32" y="6"/>
                      <a:pt x="34" y="6"/>
                    </a:cubicBezTo>
                    <a:cubicBezTo>
                      <a:pt x="36" y="5"/>
                      <a:pt x="38" y="3"/>
                      <a:pt x="39" y="2"/>
                    </a:cubicBezTo>
                    <a:cubicBezTo>
                      <a:pt x="38" y="1"/>
                      <a:pt x="37" y="1"/>
                      <a:pt x="36" y="1"/>
                    </a:cubicBezTo>
                    <a:cubicBezTo>
                      <a:pt x="37" y="1"/>
                      <a:pt x="38" y="1"/>
                      <a:pt x="40" y="1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39" y="0"/>
                      <a:pt x="37" y="0"/>
                      <a:pt x="35" y="0"/>
                    </a:cubicBezTo>
                  </a:path>
                </a:pathLst>
              </a:custGeom>
              <a:solidFill>
                <a:srgbClr val="2D51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55" name="Freeform 117">
                <a:extLst>
                  <a:ext uri="{FF2B5EF4-FFF2-40B4-BE49-F238E27FC236}">
                    <a16:creationId xmlns:a16="http://schemas.microsoft.com/office/drawing/2014/main" id="{E0194AF0-69C2-D94C-9E64-E312C91CE954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247" y="2305"/>
                <a:ext cx="19" cy="10"/>
              </a:xfrm>
              <a:custGeom>
                <a:avLst/>
                <a:gdLst>
                  <a:gd name="T0" fmla="*/ 8 w 39"/>
                  <a:gd name="T1" fmla="*/ 7 h 22"/>
                  <a:gd name="T2" fmla="*/ 6 w 39"/>
                  <a:gd name="T3" fmla="*/ 10 h 22"/>
                  <a:gd name="T4" fmla="*/ 0 w 39"/>
                  <a:gd name="T5" fmla="*/ 22 h 22"/>
                  <a:gd name="T6" fmla="*/ 10 w 39"/>
                  <a:gd name="T7" fmla="*/ 10 h 22"/>
                  <a:gd name="T8" fmla="*/ 8 w 39"/>
                  <a:gd name="T9" fmla="*/ 7 h 22"/>
                  <a:gd name="T10" fmla="*/ 23 w 39"/>
                  <a:gd name="T11" fmla="*/ 6 h 22"/>
                  <a:gd name="T12" fmla="*/ 22 w 39"/>
                  <a:gd name="T13" fmla="*/ 6 h 22"/>
                  <a:gd name="T14" fmla="*/ 21 w 39"/>
                  <a:gd name="T15" fmla="*/ 6 h 22"/>
                  <a:gd name="T16" fmla="*/ 20 w 39"/>
                  <a:gd name="T17" fmla="*/ 11 h 22"/>
                  <a:gd name="T18" fmla="*/ 25 w 39"/>
                  <a:gd name="T19" fmla="*/ 6 h 22"/>
                  <a:gd name="T20" fmla="*/ 23 w 39"/>
                  <a:gd name="T21" fmla="*/ 6 h 22"/>
                  <a:gd name="T22" fmla="*/ 38 w 39"/>
                  <a:gd name="T23" fmla="*/ 0 h 22"/>
                  <a:gd name="T24" fmla="*/ 29 w 39"/>
                  <a:gd name="T25" fmla="*/ 14 h 22"/>
                  <a:gd name="T26" fmla="*/ 31 w 39"/>
                  <a:gd name="T27" fmla="*/ 14 h 22"/>
                  <a:gd name="T28" fmla="*/ 31 w 39"/>
                  <a:gd name="T29" fmla="*/ 14 h 22"/>
                  <a:gd name="T30" fmla="*/ 38 w 39"/>
                  <a:gd name="T31" fmla="*/ 3 h 22"/>
                  <a:gd name="T32" fmla="*/ 38 w 39"/>
                  <a:gd name="T33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9" h="22">
                    <a:moveTo>
                      <a:pt x="8" y="7"/>
                    </a:moveTo>
                    <a:cubicBezTo>
                      <a:pt x="7" y="8"/>
                      <a:pt x="7" y="9"/>
                      <a:pt x="6" y="10"/>
                    </a:cubicBezTo>
                    <a:cubicBezTo>
                      <a:pt x="3" y="14"/>
                      <a:pt x="1" y="18"/>
                      <a:pt x="0" y="22"/>
                    </a:cubicBezTo>
                    <a:cubicBezTo>
                      <a:pt x="3" y="18"/>
                      <a:pt x="6" y="14"/>
                      <a:pt x="10" y="10"/>
                    </a:cubicBezTo>
                    <a:cubicBezTo>
                      <a:pt x="10" y="9"/>
                      <a:pt x="9" y="8"/>
                      <a:pt x="8" y="7"/>
                    </a:cubicBezTo>
                    <a:moveTo>
                      <a:pt x="23" y="6"/>
                    </a:moveTo>
                    <a:cubicBezTo>
                      <a:pt x="23" y="6"/>
                      <a:pt x="22" y="6"/>
                      <a:pt x="22" y="6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1" y="8"/>
                      <a:pt x="21" y="9"/>
                      <a:pt x="20" y="11"/>
                    </a:cubicBezTo>
                    <a:cubicBezTo>
                      <a:pt x="21" y="9"/>
                      <a:pt x="23" y="7"/>
                      <a:pt x="25" y="6"/>
                    </a:cubicBezTo>
                    <a:cubicBezTo>
                      <a:pt x="24" y="6"/>
                      <a:pt x="24" y="6"/>
                      <a:pt x="23" y="6"/>
                    </a:cubicBezTo>
                    <a:moveTo>
                      <a:pt x="38" y="0"/>
                    </a:moveTo>
                    <a:cubicBezTo>
                      <a:pt x="35" y="5"/>
                      <a:pt x="32" y="10"/>
                      <a:pt x="29" y="14"/>
                    </a:cubicBezTo>
                    <a:cubicBezTo>
                      <a:pt x="29" y="14"/>
                      <a:pt x="30" y="14"/>
                      <a:pt x="31" y="14"/>
                    </a:cubicBezTo>
                    <a:cubicBezTo>
                      <a:pt x="31" y="14"/>
                      <a:pt x="31" y="14"/>
                      <a:pt x="31" y="14"/>
                    </a:cubicBezTo>
                    <a:cubicBezTo>
                      <a:pt x="33" y="10"/>
                      <a:pt x="36" y="7"/>
                      <a:pt x="38" y="3"/>
                    </a:cubicBezTo>
                    <a:cubicBezTo>
                      <a:pt x="39" y="2"/>
                      <a:pt x="39" y="1"/>
                      <a:pt x="38" y="0"/>
                    </a:cubicBezTo>
                  </a:path>
                </a:pathLst>
              </a:custGeom>
              <a:solidFill>
                <a:srgbClr val="3EC8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56" name="Freeform 118">
                <a:extLst>
                  <a:ext uri="{FF2B5EF4-FFF2-40B4-BE49-F238E27FC236}">
                    <a16:creationId xmlns:a16="http://schemas.microsoft.com/office/drawing/2014/main" id="{2218A966-AF42-6C4B-ABBE-01D9FD40350A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264" y="2302"/>
                <a:ext cx="17" cy="10"/>
              </a:xfrm>
              <a:custGeom>
                <a:avLst/>
                <a:gdLst>
                  <a:gd name="T0" fmla="*/ 31 w 35"/>
                  <a:gd name="T1" fmla="*/ 6 h 19"/>
                  <a:gd name="T2" fmla="*/ 30 w 35"/>
                  <a:gd name="T3" fmla="*/ 6 h 19"/>
                  <a:gd name="T4" fmla="*/ 15 w 35"/>
                  <a:gd name="T5" fmla="*/ 17 h 19"/>
                  <a:gd name="T6" fmla="*/ 16 w 35"/>
                  <a:gd name="T7" fmla="*/ 16 h 19"/>
                  <a:gd name="T8" fmla="*/ 17 w 35"/>
                  <a:gd name="T9" fmla="*/ 17 h 19"/>
                  <a:gd name="T10" fmla="*/ 29 w 35"/>
                  <a:gd name="T11" fmla="*/ 15 h 19"/>
                  <a:gd name="T12" fmla="*/ 32 w 35"/>
                  <a:gd name="T13" fmla="*/ 13 h 19"/>
                  <a:gd name="T14" fmla="*/ 34 w 35"/>
                  <a:gd name="T15" fmla="*/ 9 h 19"/>
                  <a:gd name="T16" fmla="*/ 31 w 35"/>
                  <a:gd name="T17" fmla="*/ 6 h 19"/>
                  <a:gd name="T18" fmla="*/ 17 w 35"/>
                  <a:gd name="T19" fmla="*/ 0 h 19"/>
                  <a:gd name="T20" fmla="*/ 16 w 35"/>
                  <a:gd name="T21" fmla="*/ 1 h 19"/>
                  <a:gd name="T22" fmla="*/ 18 w 35"/>
                  <a:gd name="T23" fmla="*/ 1 h 19"/>
                  <a:gd name="T24" fmla="*/ 17 w 35"/>
                  <a:gd name="T25" fmla="*/ 7 h 19"/>
                  <a:gd name="T26" fmla="*/ 16 w 35"/>
                  <a:gd name="T27" fmla="*/ 7 h 19"/>
                  <a:gd name="T28" fmla="*/ 11 w 35"/>
                  <a:gd name="T29" fmla="*/ 5 h 19"/>
                  <a:gd name="T30" fmla="*/ 0 w 35"/>
                  <a:gd name="T31" fmla="*/ 17 h 19"/>
                  <a:gd name="T32" fmla="*/ 2 w 35"/>
                  <a:gd name="T33" fmla="*/ 19 h 19"/>
                  <a:gd name="T34" fmla="*/ 12 w 35"/>
                  <a:gd name="T35" fmla="*/ 18 h 19"/>
                  <a:gd name="T36" fmla="*/ 21 w 35"/>
                  <a:gd name="T37" fmla="*/ 3 h 19"/>
                  <a:gd name="T38" fmla="*/ 22 w 35"/>
                  <a:gd name="T39" fmla="*/ 1 h 19"/>
                  <a:gd name="T40" fmla="*/ 17 w 35"/>
                  <a:gd name="T41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5" h="19">
                    <a:moveTo>
                      <a:pt x="31" y="6"/>
                    </a:moveTo>
                    <a:cubicBezTo>
                      <a:pt x="30" y="6"/>
                      <a:pt x="30" y="6"/>
                      <a:pt x="30" y="6"/>
                    </a:cubicBezTo>
                    <a:cubicBezTo>
                      <a:pt x="24" y="8"/>
                      <a:pt x="20" y="12"/>
                      <a:pt x="15" y="17"/>
                    </a:cubicBezTo>
                    <a:cubicBezTo>
                      <a:pt x="15" y="16"/>
                      <a:pt x="15" y="16"/>
                      <a:pt x="16" y="16"/>
                    </a:cubicBezTo>
                    <a:cubicBezTo>
                      <a:pt x="16" y="16"/>
                      <a:pt x="17" y="17"/>
                      <a:pt x="17" y="17"/>
                    </a:cubicBezTo>
                    <a:cubicBezTo>
                      <a:pt x="21" y="16"/>
                      <a:pt x="25" y="16"/>
                      <a:pt x="29" y="15"/>
                    </a:cubicBezTo>
                    <a:cubicBezTo>
                      <a:pt x="30" y="14"/>
                      <a:pt x="31" y="14"/>
                      <a:pt x="32" y="13"/>
                    </a:cubicBezTo>
                    <a:cubicBezTo>
                      <a:pt x="33" y="12"/>
                      <a:pt x="33" y="10"/>
                      <a:pt x="34" y="9"/>
                    </a:cubicBezTo>
                    <a:cubicBezTo>
                      <a:pt x="35" y="7"/>
                      <a:pt x="33" y="6"/>
                      <a:pt x="31" y="6"/>
                    </a:cubicBezTo>
                    <a:moveTo>
                      <a:pt x="17" y="0"/>
                    </a:moveTo>
                    <a:cubicBezTo>
                      <a:pt x="16" y="0"/>
                      <a:pt x="16" y="1"/>
                      <a:pt x="16" y="1"/>
                    </a:cubicBezTo>
                    <a:cubicBezTo>
                      <a:pt x="17" y="1"/>
                      <a:pt x="18" y="1"/>
                      <a:pt x="18" y="1"/>
                    </a:cubicBezTo>
                    <a:cubicBezTo>
                      <a:pt x="22" y="2"/>
                      <a:pt x="20" y="7"/>
                      <a:pt x="17" y="7"/>
                    </a:cubicBezTo>
                    <a:cubicBezTo>
                      <a:pt x="17" y="7"/>
                      <a:pt x="17" y="7"/>
                      <a:pt x="16" y="7"/>
                    </a:cubicBezTo>
                    <a:cubicBezTo>
                      <a:pt x="15" y="6"/>
                      <a:pt x="13" y="6"/>
                      <a:pt x="11" y="5"/>
                    </a:cubicBezTo>
                    <a:cubicBezTo>
                      <a:pt x="8" y="9"/>
                      <a:pt x="4" y="13"/>
                      <a:pt x="0" y="17"/>
                    </a:cubicBezTo>
                    <a:cubicBezTo>
                      <a:pt x="1" y="18"/>
                      <a:pt x="2" y="18"/>
                      <a:pt x="2" y="19"/>
                    </a:cubicBezTo>
                    <a:cubicBezTo>
                      <a:pt x="6" y="19"/>
                      <a:pt x="9" y="18"/>
                      <a:pt x="12" y="18"/>
                    </a:cubicBezTo>
                    <a:cubicBezTo>
                      <a:pt x="16" y="13"/>
                      <a:pt x="19" y="8"/>
                      <a:pt x="21" y="3"/>
                    </a:cubicBezTo>
                    <a:cubicBezTo>
                      <a:pt x="22" y="3"/>
                      <a:pt x="22" y="2"/>
                      <a:pt x="22" y="1"/>
                    </a:cubicBezTo>
                    <a:cubicBezTo>
                      <a:pt x="20" y="1"/>
                      <a:pt x="18" y="0"/>
                      <a:pt x="17" y="0"/>
                    </a:cubicBezTo>
                  </a:path>
                </a:pathLst>
              </a:custGeom>
              <a:solidFill>
                <a:srgbClr val="4CD8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57" name="Freeform 119">
                <a:extLst>
                  <a:ext uri="{FF2B5EF4-FFF2-40B4-BE49-F238E27FC236}">
                    <a16:creationId xmlns:a16="http://schemas.microsoft.com/office/drawing/2014/main" id="{059C617E-D7C4-FE40-9A95-EA8042A78355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269" y="2302"/>
                <a:ext cx="5" cy="4"/>
              </a:xfrm>
              <a:custGeom>
                <a:avLst/>
                <a:gdLst>
                  <a:gd name="T0" fmla="*/ 5 w 11"/>
                  <a:gd name="T1" fmla="*/ 2 h 8"/>
                  <a:gd name="T2" fmla="*/ 0 w 11"/>
                  <a:gd name="T3" fmla="*/ 6 h 8"/>
                  <a:gd name="T4" fmla="*/ 5 w 11"/>
                  <a:gd name="T5" fmla="*/ 8 h 8"/>
                  <a:gd name="T6" fmla="*/ 6 w 11"/>
                  <a:gd name="T7" fmla="*/ 8 h 8"/>
                  <a:gd name="T8" fmla="*/ 7 w 11"/>
                  <a:gd name="T9" fmla="*/ 2 h 8"/>
                  <a:gd name="T10" fmla="*/ 5 w 11"/>
                  <a:gd name="T11" fmla="*/ 2 h 8"/>
                  <a:gd name="T12" fmla="*/ 7 w 11"/>
                  <a:gd name="T13" fmla="*/ 0 h 8"/>
                  <a:gd name="T14" fmla="*/ 6 w 11"/>
                  <a:gd name="T15" fmla="*/ 1 h 8"/>
                  <a:gd name="T16" fmla="*/ 6 w 11"/>
                  <a:gd name="T17" fmla="*/ 1 h 8"/>
                  <a:gd name="T18" fmla="*/ 11 w 11"/>
                  <a:gd name="T19" fmla="*/ 2 h 8"/>
                  <a:gd name="T20" fmla="*/ 9 w 11"/>
                  <a:gd name="T21" fmla="*/ 0 h 8"/>
                  <a:gd name="T22" fmla="*/ 7 w 11"/>
                  <a:gd name="T2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" h="8">
                    <a:moveTo>
                      <a:pt x="5" y="2"/>
                    </a:moveTo>
                    <a:cubicBezTo>
                      <a:pt x="4" y="3"/>
                      <a:pt x="2" y="5"/>
                      <a:pt x="0" y="6"/>
                    </a:cubicBezTo>
                    <a:cubicBezTo>
                      <a:pt x="2" y="7"/>
                      <a:pt x="4" y="7"/>
                      <a:pt x="5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9" y="8"/>
                      <a:pt x="11" y="3"/>
                      <a:pt x="7" y="2"/>
                    </a:cubicBezTo>
                    <a:cubicBezTo>
                      <a:pt x="7" y="2"/>
                      <a:pt x="6" y="2"/>
                      <a:pt x="5" y="2"/>
                    </a:cubicBezTo>
                    <a:moveTo>
                      <a:pt x="7" y="0"/>
                    </a:moveTo>
                    <a:cubicBezTo>
                      <a:pt x="7" y="0"/>
                      <a:pt x="7" y="0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7" y="1"/>
                      <a:pt x="9" y="2"/>
                      <a:pt x="11" y="2"/>
                    </a:cubicBezTo>
                    <a:cubicBezTo>
                      <a:pt x="11" y="1"/>
                      <a:pt x="10" y="0"/>
                      <a:pt x="9" y="0"/>
                    </a:cubicBezTo>
                    <a:cubicBezTo>
                      <a:pt x="8" y="0"/>
                      <a:pt x="8" y="0"/>
                      <a:pt x="7" y="0"/>
                    </a:cubicBezTo>
                  </a:path>
                </a:pathLst>
              </a:custGeom>
              <a:solidFill>
                <a:srgbClr val="1B4D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58" name="Freeform 120">
                <a:extLst>
                  <a:ext uri="{FF2B5EF4-FFF2-40B4-BE49-F238E27FC236}">
                    <a16:creationId xmlns:a16="http://schemas.microsoft.com/office/drawing/2014/main" id="{395DA8B5-FC2D-1A41-A082-899C03CE799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241" y="2310"/>
                <a:ext cx="6" cy="7"/>
              </a:xfrm>
              <a:custGeom>
                <a:avLst/>
                <a:gdLst>
                  <a:gd name="T0" fmla="*/ 12 w 12"/>
                  <a:gd name="T1" fmla="*/ 0 h 15"/>
                  <a:gd name="T2" fmla="*/ 0 w 12"/>
                  <a:gd name="T3" fmla="*/ 14 h 15"/>
                  <a:gd name="T4" fmla="*/ 0 w 12"/>
                  <a:gd name="T5" fmla="*/ 15 h 15"/>
                  <a:gd name="T6" fmla="*/ 12 w 12"/>
                  <a:gd name="T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5">
                    <a:moveTo>
                      <a:pt x="12" y="0"/>
                    </a:moveTo>
                    <a:cubicBezTo>
                      <a:pt x="7" y="4"/>
                      <a:pt x="3" y="8"/>
                      <a:pt x="0" y="14"/>
                    </a:cubicBezTo>
                    <a:cubicBezTo>
                      <a:pt x="0" y="14"/>
                      <a:pt x="0" y="15"/>
                      <a:pt x="0" y="15"/>
                    </a:cubicBezTo>
                    <a:cubicBezTo>
                      <a:pt x="4" y="9"/>
                      <a:pt x="8" y="5"/>
                      <a:pt x="12" y="0"/>
                    </a:cubicBezTo>
                  </a:path>
                </a:pathLst>
              </a:custGeom>
              <a:solidFill>
                <a:srgbClr val="7EE2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59" name="Freeform 121">
                <a:extLst>
                  <a:ext uri="{FF2B5EF4-FFF2-40B4-BE49-F238E27FC236}">
                    <a16:creationId xmlns:a16="http://schemas.microsoft.com/office/drawing/2014/main" id="{F637C4E8-1D2E-5A4F-9691-A08C2480A71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240" y="2309"/>
                <a:ext cx="7" cy="7"/>
              </a:xfrm>
              <a:custGeom>
                <a:avLst/>
                <a:gdLst>
                  <a:gd name="T0" fmla="*/ 14 w 14"/>
                  <a:gd name="T1" fmla="*/ 0 h 15"/>
                  <a:gd name="T2" fmla="*/ 2 w 14"/>
                  <a:gd name="T3" fmla="*/ 9 h 15"/>
                  <a:gd name="T4" fmla="*/ 1 w 14"/>
                  <a:gd name="T5" fmla="*/ 15 h 15"/>
                  <a:gd name="T6" fmla="*/ 13 w 14"/>
                  <a:gd name="T7" fmla="*/ 1 h 15"/>
                  <a:gd name="T8" fmla="*/ 14 w 14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5">
                    <a:moveTo>
                      <a:pt x="14" y="0"/>
                    </a:moveTo>
                    <a:cubicBezTo>
                      <a:pt x="10" y="3"/>
                      <a:pt x="6" y="6"/>
                      <a:pt x="2" y="9"/>
                    </a:cubicBezTo>
                    <a:cubicBezTo>
                      <a:pt x="0" y="11"/>
                      <a:pt x="0" y="13"/>
                      <a:pt x="1" y="15"/>
                    </a:cubicBezTo>
                    <a:cubicBezTo>
                      <a:pt x="4" y="9"/>
                      <a:pt x="8" y="5"/>
                      <a:pt x="13" y="1"/>
                    </a:cubicBezTo>
                    <a:cubicBezTo>
                      <a:pt x="13" y="1"/>
                      <a:pt x="14" y="0"/>
                      <a:pt x="14" y="0"/>
                    </a:cubicBezTo>
                  </a:path>
                </a:pathLst>
              </a:custGeom>
              <a:solidFill>
                <a:srgbClr val="2D51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60" name="Freeform 122">
                <a:extLst>
                  <a:ext uri="{FF2B5EF4-FFF2-40B4-BE49-F238E27FC236}">
                    <a16:creationId xmlns:a16="http://schemas.microsoft.com/office/drawing/2014/main" id="{106D6A48-3C21-D044-A131-55738F043B33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237" y="2320"/>
                <a:ext cx="24" cy="43"/>
              </a:xfrm>
              <a:custGeom>
                <a:avLst/>
                <a:gdLst>
                  <a:gd name="T0" fmla="*/ 43 w 50"/>
                  <a:gd name="T1" fmla="*/ 89 h 90"/>
                  <a:gd name="T2" fmla="*/ 48 w 50"/>
                  <a:gd name="T3" fmla="*/ 87 h 90"/>
                  <a:gd name="T4" fmla="*/ 49 w 50"/>
                  <a:gd name="T5" fmla="*/ 82 h 90"/>
                  <a:gd name="T6" fmla="*/ 49 w 50"/>
                  <a:gd name="T7" fmla="*/ 86 h 90"/>
                  <a:gd name="T8" fmla="*/ 32 w 50"/>
                  <a:gd name="T9" fmla="*/ 81 h 90"/>
                  <a:gd name="T10" fmla="*/ 39 w 50"/>
                  <a:gd name="T11" fmla="*/ 87 h 90"/>
                  <a:gd name="T12" fmla="*/ 39 w 50"/>
                  <a:gd name="T13" fmla="*/ 87 h 90"/>
                  <a:gd name="T14" fmla="*/ 40 w 50"/>
                  <a:gd name="T15" fmla="*/ 85 h 90"/>
                  <a:gd name="T16" fmla="*/ 2 w 50"/>
                  <a:gd name="T17" fmla="*/ 18 h 90"/>
                  <a:gd name="T18" fmla="*/ 12 w 50"/>
                  <a:gd name="T19" fmla="*/ 61 h 90"/>
                  <a:gd name="T20" fmla="*/ 16 w 50"/>
                  <a:gd name="T21" fmla="*/ 67 h 90"/>
                  <a:gd name="T22" fmla="*/ 23 w 50"/>
                  <a:gd name="T23" fmla="*/ 72 h 90"/>
                  <a:gd name="T24" fmla="*/ 41 w 50"/>
                  <a:gd name="T25" fmla="*/ 83 h 90"/>
                  <a:gd name="T26" fmla="*/ 40 w 50"/>
                  <a:gd name="T27" fmla="*/ 71 h 90"/>
                  <a:gd name="T28" fmla="*/ 35 w 50"/>
                  <a:gd name="T29" fmla="*/ 78 h 90"/>
                  <a:gd name="T30" fmla="*/ 36 w 50"/>
                  <a:gd name="T31" fmla="*/ 69 h 90"/>
                  <a:gd name="T32" fmla="*/ 30 w 50"/>
                  <a:gd name="T33" fmla="*/ 74 h 90"/>
                  <a:gd name="T34" fmla="*/ 31 w 50"/>
                  <a:gd name="T35" fmla="*/ 66 h 90"/>
                  <a:gd name="T36" fmla="*/ 25 w 50"/>
                  <a:gd name="T37" fmla="*/ 68 h 90"/>
                  <a:gd name="T38" fmla="*/ 23 w 50"/>
                  <a:gd name="T39" fmla="*/ 59 h 90"/>
                  <a:gd name="T40" fmla="*/ 27 w 50"/>
                  <a:gd name="T41" fmla="*/ 50 h 90"/>
                  <a:gd name="T42" fmla="*/ 21 w 50"/>
                  <a:gd name="T43" fmla="*/ 51 h 90"/>
                  <a:gd name="T44" fmla="*/ 17 w 50"/>
                  <a:gd name="T45" fmla="*/ 52 h 90"/>
                  <a:gd name="T46" fmla="*/ 14 w 50"/>
                  <a:gd name="T47" fmla="*/ 56 h 90"/>
                  <a:gd name="T48" fmla="*/ 11 w 50"/>
                  <a:gd name="T49" fmla="*/ 51 h 90"/>
                  <a:gd name="T50" fmla="*/ 11 w 50"/>
                  <a:gd name="T51" fmla="*/ 51 h 90"/>
                  <a:gd name="T52" fmla="*/ 11 w 50"/>
                  <a:gd name="T53" fmla="*/ 45 h 90"/>
                  <a:gd name="T54" fmla="*/ 16 w 50"/>
                  <a:gd name="T55" fmla="*/ 37 h 90"/>
                  <a:gd name="T56" fmla="*/ 13 w 50"/>
                  <a:gd name="T57" fmla="*/ 40 h 90"/>
                  <a:gd name="T58" fmla="*/ 8 w 50"/>
                  <a:gd name="T59" fmla="*/ 37 h 90"/>
                  <a:gd name="T60" fmla="*/ 10 w 50"/>
                  <a:gd name="T61" fmla="*/ 26 h 90"/>
                  <a:gd name="T62" fmla="*/ 13 w 50"/>
                  <a:gd name="T63" fmla="*/ 20 h 90"/>
                  <a:gd name="T64" fmla="*/ 12 w 50"/>
                  <a:gd name="T65" fmla="*/ 20 h 90"/>
                  <a:gd name="T66" fmla="*/ 5 w 50"/>
                  <a:gd name="T67" fmla="*/ 24 h 90"/>
                  <a:gd name="T68" fmla="*/ 3 w 50"/>
                  <a:gd name="T69" fmla="*/ 19 h 90"/>
                  <a:gd name="T70" fmla="*/ 19 w 50"/>
                  <a:gd name="T71" fmla="*/ 0 h 90"/>
                  <a:gd name="T72" fmla="*/ 11 w 50"/>
                  <a:gd name="T73" fmla="*/ 14 h 90"/>
                  <a:gd name="T74" fmla="*/ 19 w 50"/>
                  <a:gd name="T75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0" h="90">
                    <a:moveTo>
                      <a:pt x="45" y="86"/>
                    </a:moveTo>
                    <a:cubicBezTo>
                      <a:pt x="44" y="87"/>
                      <a:pt x="43" y="88"/>
                      <a:pt x="43" y="89"/>
                    </a:cubicBezTo>
                    <a:cubicBezTo>
                      <a:pt x="43" y="90"/>
                      <a:pt x="43" y="90"/>
                      <a:pt x="44" y="90"/>
                    </a:cubicBezTo>
                    <a:cubicBezTo>
                      <a:pt x="45" y="90"/>
                      <a:pt x="47" y="89"/>
                      <a:pt x="48" y="87"/>
                    </a:cubicBezTo>
                    <a:cubicBezTo>
                      <a:pt x="47" y="87"/>
                      <a:pt x="46" y="87"/>
                      <a:pt x="45" y="86"/>
                    </a:cubicBezTo>
                    <a:moveTo>
                      <a:pt x="49" y="82"/>
                    </a:moveTo>
                    <a:cubicBezTo>
                      <a:pt x="48" y="83"/>
                      <a:pt x="47" y="84"/>
                      <a:pt x="46" y="85"/>
                    </a:cubicBezTo>
                    <a:cubicBezTo>
                      <a:pt x="47" y="85"/>
                      <a:pt x="48" y="85"/>
                      <a:pt x="49" y="86"/>
                    </a:cubicBezTo>
                    <a:cubicBezTo>
                      <a:pt x="50" y="84"/>
                      <a:pt x="50" y="83"/>
                      <a:pt x="49" y="82"/>
                    </a:cubicBezTo>
                    <a:moveTo>
                      <a:pt x="32" y="81"/>
                    </a:moveTo>
                    <a:cubicBezTo>
                      <a:pt x="34" y="83"/>
                      <a:pt x="36" y="85"/>
                      <a:pt x="39" y="87"/>
                    </a:cubicBezTo>
                    <a:cubicBezTo>
                      <a:pt x="39" y="87"/>
                      <a:pt x="39" y="87"/>
                      <a:pt x="39" y="87"/>
                    </a:cubicBezTo>
                    <a:cubicBezTo>
                      <a:pt x="39" y="87"/>
                      <a:pt x="39" y="87"/>
                      <a:pt x="39" y="87"/>
                    </a:cubicBezTo>
                    <a:cubicBezTo>
                      <a:pt x="39" y="87"/>
                      <a:pt x="39" y="87"/>
                      <a:pt x="39" y="87"/>
                    </a:cubicBezTo>
                    <a:cubicBezTo>
                      <a:pt x="39" y="87"/>
                      <a:pt x="39" y="87"/>
                      <a:pt x="39" y="87"/>
                    </a:cubicBezTo>
                    <a:cubicBezTo>
                      <a:pt x="39" y="86"/>
                      <a:pt x="40" y="86"/>
                      <a:pt x="40" y="85"/>
                    </a:cubicBezTo>
                    <a:cubicBezTo>
                      <a:pt x="37" y="84"/>
                      <a:pt x="34" y="83"/>
                      <a:pt x="32" y="81"/>
                    </a:cubicBezTo>
                    <a:moveTo>
                      <a:pt x="2" y="18"/>
                    </a:moveTo>
                    <a:cubicBezTo>
                      <a:pt x="0" y="32"/>
                      <a:pt x="4" y="43"/>
                      <a:pt x="10" y="58"/>
                    </a:cubicBezTo>
                    <a:cubicBezTo>
                      <a:pt x="10" y="59"/>
                      <a:pt x="11" y="60"/>
                      <a:pt x="12" y="61"/>
                    </a:cubicBezTo>
                    <a:cubicBezTo>
                      <a:pt x="12" y="61"/>
                      <a:pt x="13" y="62"/>
                      <a:pt x="13" y="62"/>
                    </a:cubicBezTo>
                    <a:cubicBezTo>
                      <a:pt x="14" y="63"/>
                      <a:pt x="15" y="65"/>
                      <a:pt x="16" y="67"/>
                    </a:cubicBezTo>
                    <a:cubicBezTo>
                      <a:pt x="18" y="69"/>
                      <a:pt x="20" y="71"/>
                      <a:pt x="22" y="73"/>
                    </a:cubicBezTo>
                    <a:cubicBezTo>
                      <a:pt x="22" y="73"/>
                      <a:pt x="22" y="73"/>
                      <a:pt x="23" y="72"/>
                    </a:cubicBezTo>
                    <a:cubicBezTo>
                      <a:pt x="23" y="73"/>
                      <a:pt x="24" y="74"/>
                      <a:pt x="25" y="75"/>
                    </a:cubicBezTo>
                    <a:cubicBezTo>
                      <a:pt x="30" y="79"/>
                      <a:pt x="35" y="81"/>
                      <a:pt x="41" y="83"/>
                    </a:cubicBezTo>
                    <a:cubicBezTo>
                      <a:pt x="42" y="81"/>
                      <a:pt x="44" y="79"/>
                      <a:pt x="45" y="77"/>
                    </a:cubicBezTo>
                    <a:cubicBezTo>
                      <a:pt x="43" y="75"/>
                      <a:pt x="41" y="73"/>
                      <a:pt x="40" y="71"/>
                    </a:cubicBezTo>
                    <a:cubicBezTo>
                      <a:pt x="39" y="73"/>
                      <a:pt x="38" y="75"/>
                      <a:pt x="37" y="77"/>
                    </a:cubicBezTo>
                    <a:cubicBezTo>
                      <a:pt x="37" y="78"/>
                      <a:pt x="36" y="78"/>
                      <a:pt x="35" y="78"/>
                    </a:cubicBezTo>
                    <a:cubicBezTo>
                      <a:pt x="34" y="78"/>
                      <a:pt x="33" y="77"/>
                      <a:pt x="33" y="75"/>
                    </a:cubicBezTo>
                    <a:cubicBezTo>
                      <a:pt x="34" y="73"/>
                      <a:pt x="35" y="71"/>
                      <a:pt x="36" y="69"/>
                    </a:cubicBezTo>
                    <a:cubicBezTo>
                      <a:pt x="34" y="70"/>
                      <a:pt x="33" y="72"/>
                      <a:pt x="32" y="73"/>
                    </a:cubicBezTo>
                    <a:cubicBezTo>
                      <a:pt x="32" y="73"/>
                      <a:pt x="31" y="74"/>
                      <a:pt x="30" y="74"/>
                    </a:cubicBezTo>
                    <a:cubicBezTo>
                      <a:pt x="28" y="74"/>
                      <a:pt x="26" y="71"/>
                      <a:pt x="28" y="69"/>
                    </a:cubicBezTo>
                    <a:cubicBezTo>
                      <a:pt x="29" y="68"/>
                      <a:pt x="30" y="67"/>
                      <a:pt x="31" y="66"/>
                    </a:cubicBezTo>
                    <a:cubicBezTo>
                      <a:pt x="29" y="66"/>
                      <a:pt x="28" y="67"/>
                      <a:pt x="25" y="68"/>
                    </a:cubicBezTo>
                    <a:cubicBezTo>
                      <a:pt x="25" y="68"/>
                      <a:pt x="25" y="68"/>
                      <a:pt x="25" y="68"/>
                    </a:cubicBezTo>
                    <a:cubicBezTo>
                      <a:pt x="23" y="68"/>
                      <a:pt x="22" y="66"/>
                      <a:pt x="22" y="65"/>
                    </a:cubicBezTo>
                    <a:cubicBezTo>
                      <a:pt x="22" y="63"/>
                      <a:pt x="22" y="61"/>
                      <a:pt x="23" y="59"/>
                    </a:cubicBezTo>
                    <a:cubicBezTo>
                      <a:pt x="22" y="58"/>
                      <a:pt x="22" y="57"/>
                      <a:pt x="23" y="56"/>
                    </a:cubicBezTo>
                    <a:cubicBezTo>
                      <a:pt x="24" y="54"/>
                      <a:pt x="25" y="52"/>
                      <a:pt x="27" y="50"/>
                    </a:cubicBezTo>
                    <a:cubicBezTo>
                      <a:pt x="26" y="49"/>
                      <a:pt x="25" y="48"/>
                      <a:pt x="25" y="47"/>
                    </a:cubicBezTo>
                    <a:cubicBezTo>
                      <a:pt x="24" y="48"/>
                      <a:pt x="22" y="50"/>
                      <a:pt x="21" y="51"/>
                    </a:cubicBezTo>
                    <a:cubicBezTo>
                      <a:pt x="21" y="52"/>
                      <a:pt x="20" y="52"/>
                      <a:pt x="19" y="52"/>
                    </a:cubicBezTo>
                    <a:cubicBezTo>
                      <a:pt x="18" y="52"/>
                      <a:pt x="18" y="52"/>
                      <a:pt x="17" y="52"/>
                    </a:cubicBezTo>
                    <a:cubicBezTo>
                      <a:pt x="17" y="52"/>
                      <a:pt x="16" y="53"/>
                      <a:pt x="16" y="54"/>
                    </a:cubicBezTo>
                    <a:cubicBezTo>
                      <a:pt x="15" y="55"/>
                      <a:pt x="14" y="56"/>
                      <a:pt x="14" y="56"/>
                    </a:cubicBezTo>
                    <a:cubicBezTo>
                      <a:pt x="12" y="56"/>
                      <a:pt x="10" y="53"/>
                      <a:pt x="11" y="51"/>
                    </a:cubicBezTo>
                    <a:cubicBezTo>
                      <a:pt x="11" y="51"/>
                      <a:pt x="11" y="51"/>
                      <a:pt x="11" y="51"/>
                    </a:cubicBezTo>
                    <a:cubicBezTo>
                      <a:pt x="11" y="51"/>
                      <a:pt x="11" y="51"/>
                      <a:pt x="11" y="51"/>
                    </a:cubicBezTo>
                    <a:cubicBezTo>
                      <a:pt x="11" y="51"/>
                      <a:pt x="11" y="51"/>
                      <a:pt x="11" y="51"/>
                    </a:cubicBezTo>
                    <a:cubicBezTo>
                      <a:pt x="11" y="50"/>
                      <a:pt x="12" y="49"/>
                      <a:pt x="12" y="49"/>
                    </a:cubicBezTo>
                    <a:cubicBezTo>
                      <a:pt x="11" y="48"/>
                      <a:pt x="11" y="46"/>
                      <a:pt x="11" y="45"/>
                    </a:cubicBezTo>
                    <a:cubicBezTo>
                      <a:pt x="13" y="42"/>
                      <a:pt x="14" y="40"/>
                      <a:pt x="16" y="37"/>
                    </a:cubicBezTo>
                    <a:cubicBezTo>
                      <a:pt x="16" y="37"/>
                      <a:pt x="16" y="37"/>
                      <a:pt x="16" y="37"/>
                    </a:cubicBezTo>
                    <a:cubicBezTo>
                      <a:pt x="16" y="37"/>
                      <a:pt x="16" y="37"/>
                      <a:pt x="16" y="37"/>
                    </a:cubicBezTo>
                    <a:cubicBezTo>
                      <a:pt x="15" y="38"/>
                      <a:pt x="14" y="39"/>
                      <a:pt x="13" y="40"/>
                    </a:cubicBezTo>
                    <a:cubicBezTo>
                      <a:pt x="12" y="40"/>
                      <a:pt x="12" y="40"/>
                      <a:pt x="11" y="40"/>
                    </a:cubicBezTo>
                    <a:cubicBezTo>
                      <a:pt x="10" y="40"/>
                      <a:pt x="8" y="39"/>
                      <a:pt x="8" y="37"/>
                    </a:cubicBezTo>
                    <a:cubicBezTo>
                      <a:pt x="9" y="34"/>
                      <a:pt x="9" y="31"/>
                      <a:pt x="10" y="28"/>
                    </a:cubicBezTo>
                    <a:cubicBezTo>
                      <a:pt x="10" y="27"/>
                      <a:pt x="10" y="27"/>
                      <a:pt x="10" y="26"/>
                    </a:cubicBezTo>
                    <a:cubicBezTo>
                      <a:pt x="11" y="25"/>
                      <a:pt x="11" y="25"/>
                      <a:pt x="11" y="24"/>
                    </a:cubicBezTo>
                    <a:cubicBezTo>
                      <a:pt x="12" y="23"/>
                      <a:pt x="12" y="21"/>
                      <a:pt x="13" y="20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3" y="20"/>
                      <a:pt x="12" y="20"/>
                      <a:pt x="12" y="20"/>
                    </a:cubicBezTo>
                    <a:cubicBezTo>
                      <a:pt x="10" y="21"/>
                      <a:pt x="9" y="23"/>
                      <a:pt x="7" y="24"/>
                    </a:cubicBezTo>
                    <a:cubicBezTo>
                      <a:pt x="6" y="24"/>
                      <a:pt x="6" y="24"/>
                      <a:pt x="5" y="24"/>
                    </a:cubicBezTo>
                    <a:cubicBezTo>
                      <a:pt x="4" y="24"/>
                      <a:pt x="2" y="22"/>
                      <a:pt x="3" y="20"/>
                    </a:cubicBezTo>
                    <a:cubicBezTo>
                      <a:pt x="3" y="20"/>
                      <a:pt x="3" y="20"/>
                      <a:pt x="3" y="19"/>
                    </a:cubicBezTo>
                    <a:cubicBezTo>
                      <a:pt x="2" y="19"/>
                      <a:pt x="2" y="19"/>
                      <a:pt x="2" y="18"/>
                    </a:cubicBezTo>
                    <a:moveTo>
                      <a:pt x="19" y="0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16" y="5"/>
                      <a:pt x="13" y="9"/>
                      <a:pt x="11" y="14"/>
                    </a:cubicBezTo>
                    <a:cubicBezTo>
                      <a:pt x="11" y="13"/>
                      <a:pt x="12" y="13"/>
                      <a:pt x="12" y="13"/>
                    </a:cubicBezTo>
                    <a:cubicBezTo>
                      <a:pt x="14" y="9"/>
                      <a:pt x="17" y="4"/>
                      <a:pt x="19" y="0"/>
                    </a:cubicBezTo>
                  </a:path>
                </a:pathLst>
              </a:custGeom>
              <a:solidFill>
                <a:srgbClr val="7EE2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61" name="Freeform 123">
                <a:extLst>
                  <a:ext uri="{FF2B5EF4-FFF2-40B4-BE49-F238E27FC236}">
                    <a16:creationId xmlns:a16="http://schemas.microsoft.com/office/drawing/2014/main" id="{DB0C31D4-498E-394F-99C3-0A4CE7AC8039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242" y="2348"/>
                <a:ext cx="19" cy="14"/>
              </a:xfrm>
              <a:custGeom>
                <a:avLst/>
                <a:gdLst>
                  <a:gd name="T0" fmla="*/ 36 w 39"/>
                  <a:gd name="T1" fmla="*/ 27 h 29"/>
                  <a:gd name="T2" fmla="*/ 35 w 39"/>
                  <a:gd name="T3" fmla="*/ 28 h 29"/>
                  <a:gd name="T4" fmla="*/ 38 w 39"/>
                  <a:gd name="T5" fmla="*/ 29 h 29"/>
                  <a:gd name="T6" fmla="*/ 39 w 39"/>
                  <a:gd name="T7" fmla="*/ 28 h 29"/>
                  <a:gd name="T8" fmla="*/ 36 w 39"/>
                  <a:gd name="T9" fmla="*/ 27 h 29"/>
                  <a:gd name="T10" fmla="*/ 15 w 39"/>
                  <a:gd name="T11" fmla="*/ 17 h 29"/>
                  <a:gd name="T12" fmla="*/ 22 w 39"/>
                  <a:gd name="T13" fmla="*/ 23 h 29"/>
                  <a:gd name="T14" fmla="*/ 30 w 39"/>
                  <a:gd name="T15" fmla="*/ 27 h 29"/>
                  <a:gd name="T16" fmla="*/ 31 w 39"/>
                  <a:gd name="T17" fmla="*/ 25 h 29"/>
                  <a:gd name="T18" fmla="*/ 15 w 39"/>
                  <a:gd name="T19" fmla="*/ 17 h 29"/>
                  <a:gd name="T20" fmla="*/ 6 w 39"/>
                  <a:gd name="T21" fmla="*/ 9 h 29"/>
                  <a:gd name="T22" fmla="*/ 7 w 39"/>
                  <a:gd name="T23" fmla="*/ 10 h 29"/>
                  <a:gd name="T24" fmla="*/ 7 w 39"/>
                  <a:gd name="T25" fmla="*/ 10 h 29"/>
                  <a:gd name="T26" fmla="*/ 8 w 39"/>
                  <a:gd name="T27" fmla="*/ 11 h 29"/>
                  <a:gd name="T28" fmla="*/ 12 w 39"/>
                  <a:gd name="T29" fmla="*/ 15 h 29"/>
                  <a:gd name="T30" fmla="*/ 12 w 39"/>
                  <a:gd name="T31" fmla="*/ 15 h 29"/>
                  <a:gd name="T32" fmla="*/ 6 w 39"/>
                  <a:gd name="T33" fmla="*/ 9 h 29"/>
                  <a:gd name="T34" fmla="*/ 0 w 39"/>
                  <a:gd name="T35" fmla="*/ 0 h 29"/>
                  <a:gd name="T36" fmla="*/ 0 w 39"/>
                  <a:gd name="T37" fmla="*/ 1 h 29"/>
                  <a:gd name="T38" fmla="*/ 2 w 39"/>
                  <a:gd name="T39" fmla="*/ 3 h 29"/>
                  <a:gd name="T40" fmla="*/ 0 w 39"/>
                  <a:gd name="T4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9" h="29">
                    <a:moveTo>
                      <a:pt x="36" y="27"/>
                    </a:moveTo>
                    <a:cubicBezTo>
                      <a:pt x="36" y="27"/>
                      <a:pt x="35" y="28"/>
                      <a:pt x="35" y="28"/>
                    </a:cubicBezTo>
                    <a:cubicBezTo>
                      <a:pt x="36" y="29"/>
                      <a:pt x="37" y="29"/>
                      <a:pt x="38" y="29"/>
                    </a:cubicBezTo>
                    <a:cubicBezTo>
                      <a:pt x="39" y="29"/>
                      <a:pt x="39" y="28"/>
                      <a:pt x="39" y="28"/>
                    </a:cubicBezTo>
                    <a:cubicBezTo>
                      <a:pt x="38" y="27"/>
                      <a:pt x="37" y="27"/>
                      <a:pt x="36" y="27"/>
                    </a:cubicBezTo>
                    <a:moveTo>
                      <a:pt x="15" y="17"/>
                    </a:moveTo>
                    <a:cubicBezTo>
                      <a:pt x="17" y="19"/>
                      <a:pt x="19" y="21"/>
                      <a:pt x="22" y="23"/>
                    </a:cubicBezTo>
                    <a:cubicBezTo>
                      <a:pt x="24" y="25"/>
                      <a:pt x="27" y="26"/>
                      <a:pt x="30" y="27"/>
                    </a:cubicBezTo>
                    <a:cubicBezTo>
                      <a:pt x="30" y="27"/>
                      <a:pt x="31" y="26"/>
                      <a:pt x="31" y="25"/>
                    </a:cubicBezTo>
                    <a:cubicBezTo>
                      <a:pt x="25" y="23"/>
                      <a:pt x="20" y="21"/>
                      <a:pt x="15" y="17"/>
                    </a:cubicBezTo>
                    <a:moveTo>
                      <a:pt x="6" y="9"/>
                    </a:moveTo>
                    <a:cubicBezTo>
                      <a:pt x="6" y="9"/>
                      <a:pt x="7" y="10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1"/>
                      <a:pt x="7" y="11"/>
                      <a:pt x="8" y="11"/>
                    </a:cubicBezTo>
                    <a:cubicBezTo>
                      <a:pt x="8" y="14"/>
                      <a:pt x="10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0" y="13"/>
                      <a:pt x="8" y="11"/>
                      <a:pt x="6" y="9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1" y="2"/>
                      <a:pt x="0" y="1"/>
                      <a:pt x="0" y="0"/>
                    </a:cubicBezTo>
                  </a:path>
                </a:pathLst>
              </a:custGeom>
              <a:solidFill>
                <a:srgbClr val="2D51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62" name="Freeform 124">
                <a:extLst>
                  <a:ext uri="{FF2B5EF4-FFF2-40B4-BE49-F238E27FC236}">
                    <a16:creationId xmlns:a16="http://schemas.microsoft.com/office/drawing/2014/main" id="{D13C0161-9863-3F49-9E20-B59EF200D0A1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238" y="2320"/>
                <a:ext cx="8" cy="18"/>
              </a:xfrm>
              <a:custGeom>
                <a:avLst/>
                <a:gdLst>
                  <a:gd name="T0" fmla="*/ 14 w 17"/>
                  <a:gd name="T1" fmla="*/ 37 h 37"/>
                  <a:gd name="T2" fmla="*/ 14 w 17"/>
                  <a:gd name="T3" fmla="*/ 37 h 37"/>
                  <a:gd name="T4" fmla="*/ 14 w 17"/>
                  <a:gd name="T5" fmla="*/ 37 h 37"/>
                  <a:gd name="T6" fmla="*/ 14 w 17"/>
                  <a:gd name="T7" fmla="*/ 37 h 37"/>
                  <a:gd name="T8" fmla="*/ 14 w 17"/>
                  <a:gd name="T9" fmla="*/ 37 h 37"/>
                  <a:gd name="T10" fmla="*/ 9 w 17"/>
                  <a:gd name="T11" fmla="*/ 24 h 37"/>
                  <a:gd name="T12" fmla="*/ 8 w 17"/>
                  <a:gd name="T13" fmla="*/ 26 h 37"/>
                  <a:gd name="T14" fmla="*/ 8 w 17"/>
                  <a:gd name="T15" fmla="*/ 28 h 37"/>
                  <a:gd name="T16" fmla="*/ 9 w 17"/>
                  <a:gd name="T17" fmla="*/ 24 h 37"/>
                  <a:gd name="T18" fmla="*/ 17 w 17"/>
                  <a:gd name="T19" fmla="*/ 0 h 37"/>
                  <a:gd name="T20" fmla="*/ 12 w 17"/>
                  <a:gd name="T21" fmla="*/ 5 h 37"/>
                  <a:gd name="T22" fmla="*/ 5 w 17"/>
                  <a:gd name="T23" fmla="*/ 19 h 37"/>
                  <a:gd name="T24" fmla="*/ 3 w 17"/>
                  <a:gd name="T25" fmla="*/ 20 h 37"/>
                  <a:gd name="T26" fmla="*/ 1 w 17"/>
                  <a:gd name="T27" fmla="*/ 19 h 37"/>
                  <a:gd name="T28" fmla="*/ 1 w 17"/>
                  <a:gd name="T29" fmla="*/ 20 h 37"/>
                  <a:gd name="T30" fmla="*/ 3 w 17"/>
                  <a:gd name="T31" fmla="*/ 24 h 37"/>
                  <a:gd name="T32" fmla="*/ 5 w 17"/>
                  <a:gd name="T33" fmla="*/ 24 h 37"/>
                  <a:gd name="T34" fmla="*/ 10 w 17"/>
                  <a:gd name="T35" fmla="*/ 20 h 37"/>
                  <a:gd name="T36" fmla="*/ 8 w 17"/>
                  <a:gd name="T37" fmla="*/ 16 h 37"/>
                  <a:gd name="T38" fmla="*/ 10 w 17"/>
                  <a:gd name="T39" fmla="*/ 13 h 37"/>
                  <a:gd name="T40" fmla="*/ 9 w 17"/>
                  <a:gd name="T41" fmla="*/ 14 h 37"/>
                  <a:gd name="T42" fmla="*/ 17 w 17"/>
                  <a:gd name="T43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7" h="37">
                    <a:moveTo>
                      <a:pt x="14" y="37"/>
                    </a:moveTo>
                    <a:cubicBezTo>
                      <a:pt x="14" y="37"/>
                      <a:pt x="14" y="37"/>
                      <a:pt x="14" y="37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4" y="37"/>
                      <a:pt x="14" y="37"/>
                      <a:pt x="14" y="37"/>
                    </a:cubicBezTo>
                    <a:moveTo>
                      <a:pt x="9" y="24"/>
                    </a:moveTo>
                    <a:cubicBezTo>
                      <a:pt x="9" y="25"/>
                      <a:pt x="9" y="25"/>
                      <a:pt x="8" y="26"/>
                    </a:cubicBezTo>
                    <a:cubicBezTo>
                      <a:pt x="8" y="27"/>
                      <a:pt x="8" y="27"/>
                      <a:pt x="8" y="28"/>
                    </a:cubicBezTo>
                    <a:cubicBezTo>
                      <a:pt x="8" y="27"/>
                      <a:pt x="9" y="26"/>
                      <a:pt x="9" y="24"/>
                    </a:cubicBezTo>
                    <a:moveTo>
                      <a:pt x="17" y="0"/>
                    </a:moveTo>
                    <a:cubicBezTo>
                      <a:pt x="16" y="2"/>
                      <a:pt x="14" y="4"/>
                      <a:pt x="12" y="5"/>
                    </a:cubicBezTo>
                    <a:cubicBezTo>
                      <a:pt x="10" y="10"/>
                      <a:pt x="7" y="14"/>
                      <a:pt x="5" y="19"/>
                    </a:cubicBezTo>
                    <a:cubicBezTo>
                      <a:pt x="4" y="19"/>
                      <a:pt x="3" y="20"/>
                      <a:pt x="3" y="20"/>
                    </a:cubicBezTo>
                    <a:cubicBezTo>
                      <a:pt x="2" y="20"/>
                      <a:pt x="1" y="20"/>
                      <a:pt x="1" y="19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0" y="22"/>
                      <a:pt x="2" y="24"/>
                      <a:pt x="3" y="24"/>
                    </a:cubicBezTo>
                    <a:cubicBezTo>
                      <a:pt x="4" y="24"/>
                      <a:pt x="4" y="24"/>
                      <a:pt x="5" y="24"/>
                    </a:cubicBezTo>
                    <a:cubicBezTo>
                      <a:pt x="7" y="23"/>
                      <a:pt x="8" y="21"/>
                      <a:pt x="10" y="20"/>
                    </a:cubicBezTo>
                    <a:cubicBezTo>
                      <a:pt x="8" y="20"/>
                      <a:pt x="7" y="18"/>
                      <a:pt x="8" y="16"/>
                    </a:cubicBezTo>
                    <a:cubicBezTo>
                      <a:pt x="9" y="15"/>
                      <a:pt x="9" y="14"/>
                      <a:pt x="10" y="13"/>
                    </a:cubicBezTo>
                    <a:cubicBezTo>
                      <a:pt x="10" y="13"/>
                      <a:pt x="9" y="13"/>
                      <a:pt x="9" y="14"/>
                    </a:cubicBezTo>
                    <a:cubicBezTo>
                      <a:pt x="11" y="9"/>
                      <a:pt x="14" y="5"/>
                      <a:pt x="17" y="0"/>
                    </a:cubicBezTo>
                  </a:path>
                </a:pathLst>
              </a:custGeom>
              <a:solidFill>
                <a:srgbClr val="3EC8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63" name="Freeform 125">
                <a:extLst>
                  <a:ext uri="{FF2B5EF4-FFF2-40B4-BE49-F238E27FC236}">
                    <a16:creationId xmlns:a16="http://schemas.microsoft.com/office/drawing/2014/main" id="{EF1E7584-ACA7-7441-8452-0B8E58865F3C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242" y="2338"/>
                <a:ext cx="13" cy="18"/>
              </a:xfrm>
              <a:custGeom>
                <a:avLst/>
                <a:gdLst>
                  <a:gd name="T0" fmla="*/ 25 w 27"/>
                  <a:gd name="T1" fmla="*/ 27 h 37"/>
                  <a:gd name="T2" fmla="*/ 21 w 27"/>
                  <a:gd name="T3" fmla="*/ 29 h 37"/>
                  <a:gd name="T4" fmla="*/ 18 w 27"/>
                  <a:gd name="T5" fmla="*/ 32 h 37"/>
                  <a:gd name="T6" fmla="*/ 20 w 27"/>
                  <a:gd name="T7" fmla="*/ 37 h 37"/>
                  <a:gd name="T8" fmla="*/ 22 w 27"/>
                  <a:gd name="T9" fmla="*/ 36 h 37"/>
                  <a:gd name="T10" fmla="*/ 26 w 27"/>
                  <a:gd name="T11" fmla="*/ 32 h 37"/>
                  <a:gd name="T12" fmla="*/ 27 w 27"/>
                  <a:gd name="T13" fmla="*/ 30 h 37"/>
                  <a:gd name="T14" fmla="*/ 25 w 27"/>
                  <a:gd name="T15" fmla="*/ 27 h 37"/>
                  <a:gd name="T16" fmla="*/ 17 w 27"/>
                  <a:gd name="T17" fmla="*/ 13 h 37"/>
                  <a:gd name="T18" fmla="*/ 13 w 27"/>
                  <a:gd name="T19" fmla="*/ 19 h 37"/>
                  <a:gd name="T20" fmla="*/ 13 w 27"/>
                  <a:gd name="T21" fmla="*/ 22 h 37"/>
                  <a:gd name="T22" fmla="*/ 17 w 27"/>
                  <a:gd name="T23" fmla="*/ 13 h 37"/>
                  <a:gd name="T24" fmla="*/ 17 w 27"/>
                  <a:gd name="T25" fmla="*/ 13 h 37"/>
                  <a:gd name="T26" fmla="*/ 7 w 27"/>
                  <a:gd name="T27" fmla="*/ 0 h 37"/>
                  <a:gd name="T28" fmla="*/ 6 w 27"/>
                  <a:gd name="T29" fmla="*/ 0 h 37"/>
                  <a:gd name="T30" fmla="*/ 1 w 27"/>
                  <a:gd name="T31" fmla="*/ 8 h 37"/>
                  <a:gd name="T32" fmla="*/ 2 w 27"/>
                  <a:gd name="T33" fmla="*/ 12 h 37"/>
                  <a:gd name="T34" fmla="*/ 1 w 27"/>
                  <a:gd name="T35" fmla="*/ 14 h 37"/>
                  <a:gd name="T36" fmla="*/ 1 w 27"/>
                  <a:gd name="T37" fmla="*/ 14 h 37"/>
                  <a:gd name="T38" fmla="*/ 1 w 27"/>
                  <a:gd name="T39" fmla="*/ 14 h 37"/>
                  <a:gd name="T40" fmla="*/ 1 w 27"/>
                  <a:gd name="T41" fmla="*/ 14 h 37"/>
                  <a:gd name="T42" fmla="*/ 4 w 27"/>
                  <a:gd name="T43" fmla="*/ 19 h 37"/>
                  <a:gd name="T44" fmla="*/ 6 w 27"/>
                  <a:gd name="T45" fmla="*/ 17 h 37"/>
                  <a:gd name="T46" fmla="*/ 7 w 27"/>
                  <a:gd name="T47" fmla="*/ 15 h 37"/>
                  <a:gd name="T48" fmla="*/ 6 w 27"/>
                  <a:gd name="T49" fmla="*/ 13 h 37"/>
                  <a:gd name="T50" fmla="*/ 4 w 27"/>
                  <a:gd name="T51" fmla="*/ 10 h 37"/>
                  <a:gd name="T52" fmla="*/ 7 w 27"/>
                  <a:gd name="T53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7" h="37">
                    <a:moveTo>
                      <a:pt x="25" y="27"/>
                    </a:moveTo>
                    <a:cubicBezTo>
                      <a:pt x="23" y="28"/>
                      <a:pt x="22" y="29"/>
                      <a:pt x="21" y="29"/>
                    </a:cubicBezTo>
                    <a:cubicBezTo>
                      <a:pt x="20" y="30"/>
                      <a:pt x="19" y="31"/>
                      <a:pt x="18" y="32"/>
                    </a:cubicBezTo>
                    <a:cubicBezTo>
                      <a:pt x="16" y="34"/>
                      <a:pt x="18" y="37"/>
                      <a:pt x="20" y="37"/>
                    </a:cubicBezTo>
                    <a:cubicBezTo>
                      <a:pt x="21" y="37"/>
                      <a:pt x="22" y="36"/>
                      <a:pt x="22" y="36"/>
                    </a:cubicBezTo>
                    <a:cubicBezTo>
                      <a:pt x="23" y="35"/>
                      <a:pt x="24" y="33"/>
                      <a:pt x="26" y="32"/>
                    </a:cubicBezTo>
                    <a:cubicBezTo>
                      <a:pt x="26" y="31"/>
                      <a:pt x="26" y="31"/>
                      <a:pt x="27" y="30"/>
                    </a:cubicBezTo>
                    <a:cubicBezTo>
                      <a:pt x="26" y="29"/>
                      <a:pt x="25" y="28"/>
                      <a:pt x="25" y="27"/>
                    </a:cubicBezTo>
                    <a:moveTo>
                      <a:pt x="17" y="13"/>
                    </a:moveTo>
                    <a:cubicBezTo>
                      <a:pt x="15" y="15"/>
                      <a:pt x="14" y="17"/>
                      <a:pt x="13" y="19"/>
                    </a:cubicBezTo>
                    <a:cubicBezTo>
                      <a:pt x="12" y="20"/>
                      <a:pt x="12" y="21"/>
                      <a:pt x="13" y="22"/>
                    </a:cubicBezTo>
                    <a:cubicBezTo>
                      <a:pt x="14" y="19"/>
                      <a:pt x="15" y="16"/>
                      <a:pt x="17" y="13"/>
                    </a:cubicBezTo>
                    <a:cubicBezTo>
                      <a:pt x="17" y="13"/>
                      <a:pt x="17" y="13"/>
                      <a:pt x="17" y="13"/>
                    </a:cubicBezTo>
                    <a:moveTo>
                      <a:pt x="7" y="0"/>
                    </a:moveTo>
                    <a:cubicBezTo>
                      <a:pt x="7" y="0"/>
                      <a:pt x="7" y="0"/>
                      <a:pt x="6" y="0"/>
                    </a:cubicBezTo>
                    <a:cubicBezTo>
                      <a:pt x="4" y="3"/>
                      <a:pt x="3" y="5"/>
                      <a:pt x="1" y="8"/>
                    </a:cubicBezTo>
                    <a:cubicBezTo>
                      <a:pt x="1" y="9"/>
                      <a:pt x="1" y="11"/>
                      <a:pt x="2" y="12"/>
                    </a:cubicBezTo>
                    <a:cubicBezTo>
                      <a:pt x="2" y="12"/>
                      <a:pt x="1" y="13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6"/>
                      <a:pt x="2" y="19"/>
                      <a:pt x="4" y="19"/>
                    </a:cubicBezTo>
                    <a:cubicBezTo>
                      <a:pt x="4" y="19"/>
                      <a:pt x="5" y="18"/>
                      <a:pt x="6" y="17"/>
                    </a:cubicBezTo>
                    <a:cubicBezTo>
                      <a:pt x="6" y="16"/>
                      <a:pt x="7" y="15"/>
                      <a:pt x="7" y="15"/>
                    </a:cubicBezTo>
                    <a:cubicBezTo>
                      <a:pt x="7" y="14"/>
                      <a:pt x="6" y="14"/>
                      <a:pt x="6" y="13"/>
                    </a:cubicBezTo>
                    <a:cubicBezTo>
                      <a:pt x="4" y="13"/>
                      <a:pt x="3" y="12"/>
                      <a:pt x="4" y="10"/>
                    </a:cubicBezTo>
                    <a:cubicBezTo>
                      <a:pt x="5" y="6"/>
                      <a:pt x="6" y="3"/>
                      <a:pt x="7" y="0"/>
                    </a:cubicBezTo>
                  </a:path>
                </a:pathLst>
              </a:custGeom>
              <a:solidFill>
                <a:srgbClr val="4CD8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64" name="Freeform 126">
                <a:extLst>
                  <a:ext uri="{FF2B5EF4-FFF2-40B4-BE49-F238E27FC236}">
                    <a16:creationId xmlns:a16="http://schemas.microsoft.com/office/drawing/2014/main" id="{9874CF83-9390-6D48-98DA-3E17D7D86374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245" y="2337"/>
                <a:ext cx="1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0 w 2"/>
                  <a:gd name="T5" fmla="*/ 1 h 1"/>
                  <a:gd name="T6" fmla="*/ 1 w 2"/>
                  <a:gd name="T7" fmla="*/ 1 h 1"/>
                  <a:gd name="T8" fmla="*/ 2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2" y="0"/>
                      <a:pt x="2" y="0"/>
                    </a:cubicBezTo>
                  </a:path>
                </a:pathLst>
              </a:custGeom>
              <a:solidFill>
                <a:srgbClr val="26BF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65" name="Freeform 127">
                <a:extLst>
                  <a:ext uri="{FF2B5EF4-FFF2-40B4-BE49-F238E27FC236}">
                    <a16:creationId xmlns:a16="http://schemas.microsoft.com/office/drawing/2014/main" id="{5C37730F-5A88-3B4A-A0FE-73F2FE5585EB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253" y="2352"/>
                <a:ext cx="8" cy="11"/>
              </a:xfrm>
              <a:custGeom>
                <a:avLst/>
                <a:gdLst>
                  <a:gd name="T0" fmla="*/ 7 w 16"/>
                  <a:gd name="T1" fmla="*/ 18 h 22"/>
                  <a:gd name="T2" fmla="*/ 6 w 16"/>
                  <a:gd name="T3" fmla="*/ 20 h 22"/>
                  <a:gd name="T4" fmla="*/ 6 w 16"/>
                  <a:gd name="T5" fmla="*/ 20 h 22"/>
                  <a:gd name="T6" fmla="*/ 6 w 16"/>
                  <a:gd name="T7" fmla="*/ 20 h 22"/>
                  <a:gd name="T8" fmla="*/ 6 w 16"/>
                  <a:gd name="T9" fmla="*/ 20 h 22"/>
                  <a:gd name="T10" fmla="*/ 6 w 16"/>
                  <a:gd name="T11" fmla="*/ 20 h 22"/>
                  <a:gd name="T12" fmla="*/ 8 w 16"/>
                  <a:gd name="T13" fmla="*/ 22 h 22"/>
                  <a:gd name="T14" fmla="*/ 10 w 16"/>
                  <a:gd name="T15" fmla="*/ 22 h 22"/>
                  <a:gd name="T16" fmla="*/ 12 w 16"/>
                  <a:gd name="T17" fmla="*/ 19 h 22"/>
                  <a:gd name="T18" fmla="*/ 7 w 16"/>
                  <a:gd name="T19" fmla="*/ 18 h 22"/>
                  <a:gd name="T20" fmla="*/ 12 w 16"/>
                  <a:gd name="T21" fmla="*/ 10 h 22"/>
                  <a:gd name="T22" fmla="*/ 8 w 16"/>
                  <a:gd name="T23" fmla="*/ 16 h 22"/>
                  <a:gd name="T24" fmla="*/ 13 w 16"/>
                  <a:gd name="T25" fmla="*/ 18 h 22"/>
                  <a:gd name="T26" fmla="*/ 16 w 16"/>
                  <a:gd name="T27" fmla="*/ 15 h 22"/>
                  <a:gd name="T28" fmla="*/ 15 w 16"/>
                  <a:gd name="T29" fmla="*/ 13 h 22"/>
                  <a:gd name="T30" fmla="*/ 12 w 16"/>
                  <a:gd name="T31" fmla="*/ 10 h 22"/>
                  <a:gd name="T32" fmla="*/ 4 w 16"/>
                  <a:gd name="T33" fmla="*/ 0 h 22"/>
                  <a:gd name="T34" fmla="*/ 3 w 16"/>
                  <a:gd name="T35" fmla="*/ 2 h 22"/>
                  <a:gd name="T36" fmla="*/ 0 w 16"/>
                  <a:gd name="T37" fmla="*/ 8 h 22"/>
                  <a:gd name="T38" fmla="*/ 2 w 16"/>
                  <a:gd name="T39" fmla="*/ 11 h 22"/>
                  <a:gd name="T40" fmla="*/ 4 w 16"/>
                  <a:gd name="T41" fmla="*/ 10 h 22"/>
                  <a:gd name="T42" fmla="*/ 7 w 16"/>
                  <a:gd name="T43" fmla="*/ 4 h 22"/>
                  <a:gd name="T44" fmla="*/ 4 w 16"/>
                  <a:gd name="T45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6" h="22">
                    <a:moveTo>
                      <a:pt x="7" y="18"/>
                    </a:moveTo>
                    <a:cubicBezTo>
                      <a:pt x="7" y="19"/>
                      <a:pt x="6" y="19"/>
                      <a:pt x="6" y="20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6" y="21"/>
                      <a:pt x="7" y="21"/>
                      <a:pt x="8" y="22"/>
                    </a:cubicBezTo>
                    <a:cubicBezTo>
                      <a:pt x="8" y="22"/>
                      <a:pt x="9" y="22"/>
                      <a:pt x="10" y="22"/>
                    </a:cubicBezTo>
                    <a:cubicBezTo>
                      <a:pt x="10" y="21"/>
                      <a:pt x="11" y="20"/>
                      <a:pt x="12" y="19"/>
                    </a:cubicBezTo>
                    <a:cubicBezTo>
                      <a:pt x="10" y="19"/>
                      <a:pt x="9" y="19"/>
                      <a:pt x="7" y="18"/>
                    </a:cubicBezTo>
                    <a:moveTo>
                      <a:pt x="12" y="10"/>
                    </a:moveTo>
                    <a:cubicBezTo>
                      <a:pt x="11" y="12"/>
                      <a:pt x="9" y="14"/>
                      <a:pt x="8" y="16"/>
                    </a:cubicBezTo>
                    <a:cubicBezTo>
                      <a:pt x="10" y="17"/>
                      <a:pt x="12" y="18"/>
                      <a:pt x="13" y="18"/>
                    </a:cubicBezTo>
                    <a:cubicBezTo>
                      <a:pt x="14" y="17"/>
                      <a:pt x="15" y="16"/>
                      <a:pt x="16" y="15"/>
                    </a:cubicBezTo>
                    <a:cubicBezTo>
                      <a:pt x="16" y="14"/>
                      <a:pt x="16" y="14"/>
                      <a:pt x="15" y="13"/>
                    </a:cubicBezTo>
                    <a:cubicBezTo>
                      <a:pt x="14" y="12"/>
                      <a:pt x="13" y="11"/>
                      <a:pt x="12" y="10"/>
                    </a:cubicBezTo>
                    <a:moveTo>
                      <a:pt x="4" y="0"/>
                    </a:moveTo>
                    <a:cubicBezTo>
                      <a:pt x="3" y="1"/>
                      <a:pt x="3" y="2"/>
                      <a:pt x="3" y="2"/>
                    </a:cubicBezTo>
                    <a:cubicBezTo>
                      <a:pt x="2" y="4"/>
                      <a:pt x="1" y="6"/>
                      <a:pt x="0" y="8"/>
                    </a:cubicBezTo>
                    <a:cubicBezTo>
                      <a:pt x="0" y="10"/>
                      <a:pt x="1" y="11"/>
                      <a:pt x="2" y="11"/>
                    </a:cubicBezTo>
                    <a:cubicBezTo>
                      <a:pt x="3" y="11"/>
                      <a:pt x="4" y="11"/>
                      <a:pt x="4" y="10"/>
                    </a:cubicBezTo>
                    <a:cubicBezTo>
                      <a:pt x="5" y="8"/>
                      <a:pt x="6" y="6"/>
                      <a:pt x="7" y="4"/>
                    </a:cubicBezTo>
                    <a:cubicBezTo>
                      <a:pt x="6" y="3"/>
                      <a:pt x="5" y="2"/>
                      <a:pt x="4" y="0"/>
                    </a:cubicBezTo>
                  </a:path>
                </a:pathLst>
              </a:custGeom>
              <a:solidFill>
                <a:srgbClr val="63E2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66" name="Freeform 128">
                <a:extLst>
                  <a:ext uri="{FF2B5EF4-FFF2-40B4-BE49-F238E27FC236}">
                    <a16:creationId xmlns:a16="http://schemas.microsoft.com/office/drawing/2014/main" id="{AA4B6190-4D7F-3A43-8C2C-2E43743528F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256" y="2360"/>
                <a:ext cx="3" cy="2"/>
              </a:xfrm>
              <a:custGeom>
                <a:avLst/>
                <a:gdLst>
                  <a:gd name="T0" fmla="*/ 1 w 6"/>
                  <a:gd name="T1" fmla="*/ 0 h 3"/>
                  <a:gd name="T2" fmla="*/ 0 w 6"/>
                  <a:gd name="T3" fmla="*/ 2 h 3"/>
                  <a:gd name="T4" fmla="*/ 5 w 6"/>
                  <a:gd name="T5" fmla="*/ 3 h 3"/>
                  <a:gd name="T6" fmla="*/ 6 w 6"/>
                  <a:gd name="T7" fmla="*/ 2 h 3"/>
                  <a:gd name="T8" fmla="*/ 1 w 6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1" y="0"/>
                    </a:moveTo>
                    <a:cubicBezTo>
                      <a:pt x="1" y="1"/>
                      <a:pt x="0" y="2"/>
                      <a:pt x="0" y="2"/>
                    </a:cubicBezTo>
                    <a:cubicBezTo>
                      <a:pt x="2" y="3"/>
                      <a:pt x="3" y="3"/>
                      <a:pt x="5" y="3"/>
                    </a:cubicBezTo>
                    <a:cubicBezTo>
                      <a:pt x="5" y="3"/>
                      <a:pt x="6" y="2"/>
                      <a:pt x="6" y="2"/>
                    </a:cubicBezTo>
                    <a:cubicBezTo>
                      <a:pt x="5" y="2"/>
                      <a:pt x="3" y="1"/>
                      <a:pt x="1" y="0"/>
                    </a:cubicBezTo>
                  </a:path>
                </a:pathLst>
              </a:custGeom>
              <a:solidFill>
                <a:srgbClr val="2451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67" name="Freeform 129">
                <a:extLst>
                  <a:ext uri="{FF2B5EF4-FFF2-40B4-BE49-F238E27FC236}">
                    <a16:creationId xmlns:a16="http://schemas.microsoft.com/office/drawing/2014/main" id="{A53F906B-E021-C544-846E-7FFF8BB470FE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254" y="2352"/>
                <a:ext cx="1" cy="1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2 h 2"/>
                  <a:gd name="T4" fmla="*/ 1 w 1"/>
                  <a:gd name="T5" fmla="*/ 0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3CD8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68" name="Freeform 130">
                <a:extLst>
                  <a:ext uri="{FF2B5EF4-FFF2-40B4-BE49-F238E27FC236}">
                    <a16:creationId xmlns:a16="http://schemas.microsoft.com/office/drawing/2014/main" id="{9E414CC1-5080-9D4B-8963-24AC3DD36FE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238" y="2323"/>
                <a:ext cx="1" cy="3"/>
              </a:xfrm>
              <a:custGeom>
                <a:avLst/>
                <a:gdLst>
                  <a:gd name="T0" fmla="*/ 2 w 2"/>
                  <a:gd name="T1" fmla="*/ 0 h 6"/>
                  <a:gd name="T2" fmla="*/ 0 w 2"/>
                  <a:gd name="T3" fmla="*/ 3 h 6"/>
                  <a:gd name="T4" fmla="*/ 0 w 2"/>
                  <a:gd name="T5" fmla="*/ 6 h 6"/>
                  <a:gd name="T6" fmla="*/ 2 w 2"/>
                  <a:gd name="T7" fmla="*/ 0 h 6"/>
                  <a:gd name="T8" fmla="*/ 2 w 2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6">
                    <a:moveTo>
                      <a:pt x="2" y="0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0" y="4"/>
                      <a:pt x="0" y="5"/>
                      <a:pt x="0" y="6"/>
                    </a:cubicBezTo>
                    <a:cubicBezTo>
                      <a:pt x="0" y="4"/>
                      <a:pt x="1" y="2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7EE2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69" name="Freeform 131">
                <a:extLst>
                  <a:ext uri="{FF2B5EF4-FFF2-40B4-BE49-F238E27FC236}">
                    <a16:creationId xmlns:a16="http://schemas.microsoft.com/office/drawing/2014/main" id="{520EC5AA-0CC6-444D-ACCE-D3A4BE2D02F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238" y="2323"/>
                <a:ext cx="2" cy="4"/>
              </a:xfrm>
              <a:custGeom>
                <a:avLst/>
                <a:gdLst>
                  <a:gd name="T0" fmla="*/ 3 w 4"/>
                  <a:gd name="T1" fmla="*/ 0 h 8"/>
                  <a:gd name="T2" fmla="*/ 1 w 4"/>
                  <a:gd name="T3" fmla="*/ 6 h 8"/>
                  <a:gd name="T4" fmla="*/ 0 w 4"/>
                  <a:gd name="T5" fmla="*/ 8 h 8"/>
                  <a:gd name="T6" fmla="*/ 4 w 4"/>
                  <a:gd name="T7" fmla="*/ 2 h 8"/>
                  <a:gd name="T8" fmla="*/ 3 w 4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8">
                    <a:moveTo>
                      <a:pt x="3" y="0"/>
                    </a:moveTo>
                    <a:cubicBezTo>
                      <a:pt x="2" y="2"/>
                      <a:pt x="1" y="4"/>
                      <a:pt x="1" y="6"/>
                    </a:cubicBezTo>
                    <a:cubicBezTo>
                      <a:pt x="0" y="7"/>
                      <a:pt x="0" y="8"/>
                      <a:pt x="0" y="8"/>
                    </a:cubicBezTo>
                    <a:cubicBezTo>
                      <a:pt x="1" y="6"/>
                      <a:pt x="3" y="4"/>
                      <a:pt x="4" y="2"/>
                    </a:cubicBezTo>
                    <a:cubicBezTo>
                      <a:pt x="3" y="1"/>
                      <a:pt x="3" y="1"/>
                      <a:pt x="3" y="0"/>
                    </a:cubicBezTo>
                  </a:path>
                </a:pathLst>
              </a:custGeom>
              <a:solidFill>
                <a:srgbClr val="3EC8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70" name="Freeform 132">
                <a:extLst>
                  <a:ext uri="{FF2B5EF4-FFF2-40B4-BE49-F238E27FC236}">
                    <a16:creationId xmlns:a16="http://schemas.microsoft.com/office/drawing/2014/main" id="{2E1BBEB8-B4D3-B240-A929-CF3A54789F0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244" y="2332"/>
                <a:ext cx="2" cy="2"/>
              </a:xfrm>
              <a:custGeom>
                <a:avLst/>
                <a:gdLst>
                  <a:gd name="T0" fmla="*/ 3 w 3"/>
                  <a:gd name="T1" fmla="*/ 0 h 5"/>
                  <a:gd name="T2" fmla="*/ 1 w 3"/>
                  <a:gd name="T3" fmla="*/ 2 h 5"/>
                  <a:gd name="T4" fmla="*/ 0 w 3"/>
                  <a:gd name="T5" fmla="*/ 5 h 5"/>
                  <a:gd name="T6" fmla="*/ 3 w 3"/>
                  <a:gd name="T7" fmla="*/ 1 h 5"/>
                  <a:gd name="T8" fmla="*/ 3 w 3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3" y="0"/>
                    </a:moveTo>
                    <a:cubicBezTo>
                      <a:pt x="2" y="0"/>
                      <a:pt x="2" y="1"/>
                      <a:pt x="1" y="2"/>
                    </a:cubicBezTo>
                    <a:cubicBezTo>
                      <a:pt x="1" y="3"/>
                      <a:pt x="1" y="4"/>
                      <a:pt x="0" y="5"/>
                    </a:cubicBezTo>
                    <a:cubicBezTo>
                      <a:pt x="1" y="4"/>
                      <a:pt x="2" y="2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rgbClr val="7EE2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71" name="Freeform 133">
                <a:extLst>
                  <a:ext uri="{FF2B5EF4-FFF2-40B4-BE49-F238E27FC236}">
                    <a16:creationId xmlns:a16="http://schemas.microsoft.com/office/drawing/2014/main" id="{504F2E7A-23AD-854E-8B45-9488CF1DFC3F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244" y="2331"/>
                <a:ext cx="2" cy="4"/>
              </a:xfrm>
              <a:custGeom>
                <a:avLst/>
                <a:gdLst>
                  <a:gd name="T0" fmla="*/ 3 w 4"/>
                  <a:gd name="T1" fmla="*/ 3 h 8"/>
                  <a:gd name="T2" fmla="*/ 0 w 4"/>
                  <a:gd name="T3" fmla="*/ 7 h 8"/>
                  <a:gd name="T4" fmla="*/ 0 w 4"/>
                  <a:gd name="T5" fmla="*/ 8 h 8"/>
                  <a:gd name="T6" fmla="*/ 4 w 4"/>
                  <a:gd name="T7" fmla="*/ 5 h 8"/>
                  <a:gd name="T8" fmla="*/ 3 w 4"/>
                  <a:gd name="T9" fmla="*/ 3 h 8"/>
                  <a:gd name="T10" fmla="*/ 3 w 4"/>
                  <a:gd name="T11" fmla="*/ 3 h 8"/>
                  <a:gd name="T12" fmla="*/ 3 w 4"/>
                  <a:gd name="T13" fmla="*/ 0 h 8"/>
                  <a:gd name="T14" fmla="*/ 1 w 4"/>
                  <a:gd name="T15" fmla="*/ 4 h 8"/>
                  <a:gd name="T16" fmla="*/ 3 w 4"/>
                  <a:gd name="T17" fmla="*/ 2 h 8"/>
                  <a:gd name="T18" fmla="*/ 3 w 4"/>
                  <a:gd name="T1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8">
                    <a:moveTo>
                      <a:pt x="3" y="3"/>
                    </a:moveTo>
                    <a:cubicBezTo>
                      <a:pt x="2" y="4"/>
                      <a:pt x="1" y="6"/>
                      <a:pt x="0" y="7"/>
                    </a:cubicBezTo>
                    <a:cubicBezTo>
                      <a:pt x="0" y="7"/>
                      <a:pt x="0" y="7"/>
                      <a:pt x="0" y="8"/>
                    </a:cubicBezTo>
                    <a:cubicBezTo>
                      <a:pt x="1" y="7"/>
                      <a:pt x="2" y="6"/>
                      <a:pt x="4" y="5"/>
                    </a:cubicBezTo>
                    <a:cubicBezTo>
                      <a:pt x="3" y="4"/>
                      <a:pt x="3" y="4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moveTo>
                      <a:pt x="3" y="0"/>
                    </a:moveTo>
                    <a:cubicBezTo>
                      <a:pt x="2" y="2"/>
                      <a:pt x="2" y="3"/>
                      <a:pt x="1" y="4"/>
                    </a:cubicBezTo>
                    <a:cubicBezTo>
                      <a:pt x="2" y="3"/>
                      <a:pt x="2" y="2"/>
                      <a:pt x="3" y="2"/>
                    </a:cubicBezTo>
                    <a:cubicBezTo>
                      <a:pt x="3" y="1"/>
                      <a:pt x="3" y="1"/>
                      <a:pt x="3" y="0"/>
                    </a:cubicBezTo>
                  </a:path>
                </a:pathLst>
              </a:custGeom>
              <a:solidFill>
                <a:srgbClr val="3EC8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72" name="Freeform 134">
                <a:extLst>
                  <a:ext uri="{FF2B5EF4-FFF2-40B4-BE49-F238E27FC236}">
                    <a16:creationId xmlns:a16="http://schemas.microsoft.com/office/drawing/2014/main" id="{D4B9B5E4-3BD8-DC4C-AEBA-72ED329AA42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251" y="2347"/>
                <a:ext cx="1" cy="1"/>
              </a:xfrm>
              <a:custGeom>
                <a:avLst/>
                <a:gdLst>
                  <a:gd name="T0" fmla="*/ 1 w 2"/>
                  <a:gd name="T1" fmla="*/ 0 h 2"/>
                  <a:gd name="T2" fmla="*/ 2 w 2"/>
                  <a:gd name="T3" fmla="*/ 2 h 2"/>
                  <a:gd name="T4" fmla="*/ 2 w 2"/>
                  <a:gd name="T5" fmla="*/ 2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1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1" y="1"/>
                      <a:pt x="1" y="0"/>
                    </a:cubicBezTo>
                  </a:path>
                </a:pathLst>
              </a:custGeom>
              <a:solidFill>
                <a:srgbClr val="7EE2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73" name="Freeform 135">
                <a:extLst>
                  <a:ext uri="{FF2B5EF4-FFF2-40B4-BE49-F238E27FC236}">
                    <a16:creationId xmlns:a16="http://schemas.microsoft.com/office/drawing/2014/main" id="{3F4E6D33-F5AE-2542-86AB-BEDD89FA04E1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238" y="2302"/>
                <a:ext cx="28" cy="43"/>
              </a:xfrm>
              <a:custGeom>
                <a:avLst/>
                <a:gdLst>
                  <a:gd name="T0" fmla="*/ 15 w 58"/>
                  <a:gd name="T1" fmla="*/ 88 h 88"/>
                  <a:gd name="T2" fmla="*/ 19 w 58"/>
                  <a:gd name="T3" fmla="*/ 87 h 88"/>
                  <a:gd name="T4" fmla="*/ 21 w 58"/>
                  <a:gd name="T5" fmla="*/ 78 h 88"/>
                  <a:gd name="T6" fmla="*/ 13 w 58"/>
                  <a:gd name="T7" fmla="*/ 65 h 88"/>
                  <a:gd name="T8" fmla="*/ 13 w 58"/>
                  <a:gd name="T9" fmla="*/ 65 h 88"/>
                  <a:gd name="T10" fmla="*/ 8 w 58"/>
                  <a:gd name="T11" fmla="*/ 64 h 88"/>
                  <a:gd name="T12" fmla="*/ 9 w 58"/>
                  <a:gd name="T13" fmla="*/ 76 h 88"/>
                  <a:gd name="T14" fmla="*/ 14 w 58"/>
                  <a:gd name="T15" fmla="*/ 73 h 88"/>
                  <a:gd name="T16" fmla="*/ 13 w 58"/>
                  <a:gd name="T17" fmla="*/ 66 h 88"/>
                  <a:gd name="T18" fmla="*/ 0 w 58"/>
                  <a:gd name="T19" fmla="*/ 52 h 88"/>
                  <a:gd name="T20" fmla="*/ 1 w 58"/>
                  <a:gd name="T21" fmla="*/ 55 h 88"/>
                  <a:gd name="T22" fmla="*/ 0 w 58"/>
                  <a:gd name="T23" fmla="*/ 52 h 88"/>
                  <a:gd name="T24" fmla="*/ 10 w 58"/>
                  <a:gd name="T25" fmla="*/ 56 h 88"/>
                  <a:gd name="T26" fmla="*/ 11 w 58"/>
                  <a:gd name="T27" fmla="*/ 56 h 88"/>
                  <a:gd name="T28" fmla="*/ 13 w 58"/>
                  <a:gd name="T29" fmla="*/ 55 h 88"/>
                  <a:gd name="T30" fmla="*/ 3 w 58"/>
                  <a:gd name="T31" fmla="*/ 43 h 88"/>
                  <a:gd name="T32" fmla="*/ 3 w 58"/>
                  <a:gd name="T33" fmla="*/ 43 h 88"/>
                  <a:gd name="T34" fmla="*/ 30 w 58"/>
                  <a:gd name="T35" fmla="*/ 8 h 88"/>
                  <a:gd name="T36" fmla="*/ 6 w 58"/>
                  <a:gd name="T37" fmla="*/ 30 h 88"/>
                  <a:gd name="T38" fmla="*/ 7 w 58"/>
                  <a:gd name="T39" fmla="*/ 36 h 88"/>
                  <a:gd name="T40" fmla="*/ 24 w 58"/>
                  <a:gd name="T41" fmla="*/ 13 h 88"/>
                  <a:gd name="T42" fmla="*/ 27 w 58"/>
                  <a:gd name="T43" fmla="*/ 12 h 88"/>
                  <a:gd name="T44" fmla="*/ 37 w 58"/>
                  <a:gd name="T45" fmla="*/ 7 h 88"/>
                  <a:gd name="T46" fmla="*/ 29 w 58"/>
                  <a:gd name="T47" fmla="*/ 15 h 88"/>
                  <a:gd name="T48" fmla="*/ 17 w 58"/>
                  <a:gd name="T49" fmla="*/ 36 h 88"/>
                  <a:gd name="T50" fmla="*/ 10 w 58"/>
                  <a:gd name="T51" fmla="*/ 49 h 88"/>
                  <a:gd name="T52" fmla="*/ 40 w 58"/>
                  <a:gd name="T53" fmla="*/ 10 h 88"/>
                  <a:gd name="T54" fmla="*/ 56 w 58"/>
                  <a:gd name="T55" fmla="*/ 4 h 88"/>
                  <a:gd name="T56" fmla="*/ 58 w 58"/>
                  <a:gd name="T57" fmla="*/ 4 h 88"/>
                  <a:gd name="T58" fmla="*/ 56 w 58"/>
                  <a:gd name="T59" fmla="*/ 4 h 88"/>
                  <a:gd name="T60" fmla="*/ 44 w 58"/>
                  <a:gd name="T61" fmla="*/ 11 h 88"/>
                  <a:gd name="T62" fmla="*/ 53 w 58"/>
                  <a:gd name="T63" fmla="*/ 4 h 88"/>
                  <a:gd name="T64" fmla="*/ 51 w 58"/>
                  <a:gd name="T65" fmla="*/ 4 h 88"/>
                  <a:gd name="T66" fmla="*/ 54 w 58"/>
                  <a:gd name="T67" fmla="*/ 1 h 88"/>
                  <a:gd name="T68" fmla="*/ 58 w 58"/>
                  <a:gd name="T69" fmla="*/ 1 h 88"/>
                  <a:gd name="T70" fmla="*/ 55 w 58"/>
                  <a:gd name="T71" fmla="*/ 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8" h="88">
                    <a:moveTo>
                      <a:pt x="21" y="78"/>
                    </a:moveTo>
                    <a:cubicBezTo>
                      <a:pt x="19" y="81"/>
                      <a:pt x="17" y="84"/>
                      <a:pt x="15" y="88"/>
                    </a:cubicBezTo>
                    <a:cubicBezTo>
                      <a:pt x="16" y="88"/>
                      <a:pt x="16" y="88"/>
                      <a:pt x="17" y="88"/>
                    </a:cubicBezTo>
                    <a:cubicBezTo>
                      <a:pt x="18" y="88"/>
                      <a:pt x="19" y="88"/>
                      <a:pt x="19" y="87"/>
                    </a:cubicBezTo>
                    <a:cubicBezTo>
                      <a:pt x="20" y="86"/>
                      <a:pt x="22" y="84"/>
                      <a:pt x="23" y="83"/>
                    </a:cubicBezTo>
                    <a:cubicBezTo>
                      <a:pt x="22" y="81"/>
                      <a:pt x="22" y="80"/>
                      <a:pt x="21" y="78"/>
                    </a:cubicBezTo>
                    <a:moveTo>
                      <a:pt x="14" y="63"/>
                    </a:moveTo>
                    <a:cubicBezTo>
                      <a:pt x="14" y="63"/>
                      <a:pt x="13" y="64"/>
                      <a:pt x="13" y="65"/>
                    </a:cubicBezTo>
                    <a:cubicBezTo>
                      <a:pt x="13" y="65"/>
                      <a:pt x="13" y="65"/>
                      <a:pt x="13" y="65"/>
                    </a:cubicBezTo>
                    <a:cubicBezTo>
                      <a:pt x="13" y="65"/>
                      <a:pt x="13" y="65"/>
                      <a:pt x="13" y="65"/>
                    </a:cubicBezTo>
                    <a:cubicBezTo>
                      <a:pt x="12" y="65"/>
                      <a:pt x="12" y="66"/>
                      <a:pt x="11" y="66"/>
                    </a:cubicBezTo>
                    <a:cubicBezTo>
                      <a:pt x="10" y="66"/>
                      <a:pt x="8" y="65"/>
                      <a:pt x="8" y="64"/>
                    </a:cubicBezTo>
                    <a:cubicBezTo>
                      <a:pt x="7" y="67"/>
                      <a:pt x="7" y="70"/>
                      <a:pt x="6" y="73"/>
                    </a:cubicBezTo>
                    <a:cubicBezTo>
                      <a:pt x="6" y="75"/>
                      <a:pt x="8" y="76"/>
                      <a:pt x="9" y="76"/>
                    </a:cubicBezTo>
                    <a:cubicBezTo>
                      <a:pt x="10" y="76"/>
                      <a:pt x="10" y="76"/>
                      <a:pt x="11" y="76"/>
                    </a:cubicBezTo>
                    <a:cubicBezTo>
                      <a:pt x="12" y="75"/>
                      <a:pt x="13" y="74"/>
                      <a:pt x="14" y="73"/>
                    </a:cubicBezTo>
                    <a:cubicBezTo>
                      <a:pt x="12" y="73"/>
                      <a:pt x="10" y="71"/>
                      <a:pt x="12" y="69"/>
                    </a:cubicBezTo>
                    <a:cubicBezTo>
                      <a:pt x="12" y="68"/>
                      <a:pt x="13" y="67"/>
                      <a:pt x="13" y="66"/>
                    </a:cubicBezTo>
                    <a:cubicBezTo>
                      <a:pt x="14" y="65"/>
                      <a:pt x="14" y="64"/>
                      <a:pt x="14" y="63"/>
                    </a:cubicBezTo>
                    <a:moveTo>
                      <a:pt x="0" y="52"/>
                    </a:moveTo>
                    <a:cubicBezTo>
                      <a:pt x="0" y="52"/>
                      <a:pt x="0" y="53"/>
                      <a:pt x="0" y="54"/>
                    </a:cubicBezTo>
                    <a:cubicBezTo>
                      <a:pt x="0" y="55"/>
                      <a:pt x="0" y="55"/>
                      <a:pt x="1" y="55"/>
                    </a:cubicBezTo>
                    <a:cubicBezTo>
                      <a:pt x="1" y="55"/>
                      <a:pt x="1" y="54"/>
                      <a:pt x="1" y="54"/>
                    </a:cubicBezTo>
                    <a:cubicBezTo>
                      <a:pt x="1" y="53"/>
                      <a:pt x="0" y="53"/>
                      <a:pt x="0" y="52"/>
                    </a:cubicBezTo>
                    <a:moveTo>
                      <a:pt x="15" y="52"/>
                    </a:moveTo>
                    <a:cubicBezTo>
                      <a:pt x="14" y="53"/>
                      <a:pt x="12" y="54"/>
                      <a:pt x="10" y="56"/>
                    </a:cubicBezTo>
                    <a:cubicBezTo>
                      <a:pt x="10" y="56"/>
                      <a:pt x="11" y="56"/>
                      <a:pt x="11" y="56"/>
                    </a:cubicBezTo>
                    <a:cubicBezTo>
                      <a:pt x="11" y="56"/>
                      <a:pt x="11" y="56"/>
                      <a:pt x="11" y="56"/>
                    </a:cubicBezTo>
                    <a:cubicBezTo>
                      <a:pt x="10" y="57"/>
                      <a:pt x="10" y="59"/>
                      <a:pt x="9" y="60"/>
                    </a:cubicBezTo>
                    <a:cubicBezTo>
                      <a:pt x="10" y="59"/>
                      <a:pt x="11" y="57"/>
                      <a:pt x="13" y="55"/>
                    </a:cubicBezTo>
                    <a:cubicBezTo>
                      <a:pt x="13" y="54"/>
                      <a:pt x="14" y="53"/>
                      <a:pt x="15" y="52"/>
                    </a:cubicBezTo>
                    <a:moveTo>
                      <a:pt x="3" y="43"/>
                    </a:moveTo>
                    <a:cubicBezTo>
                      <a:pt x="3" y="43"/>
                      <a:pt x="3" y="43"/>
                      <a:pt x="3" y="43"/>
                    </a:cubicBezTo>
                    <a:cubicBezTo>
                      <a:pt x="3" y="43"/>
                      <a:pt x="3" y="43"/>
                      <a:pt x="3" y="43"/>
                    </a:cubicBezTo>
                    <a:cubicBezTo>
                      <a:pt x="3" y="43"/>
                      <a:pt x="3" y="43"/>
                      <a:pt x="3" y="43"/>
                    </a:cubicBezTo>
                    <a:moveTo>
                      <a:pt x="30" y="8"/>
                    </a:moveTo>
                    <a:cubicBezTo>
                      <a:pt x="26" y="10"/>
                      <a:pt x="22" y="12"/>
                      <a:pt x="18" y="15"/>
                    </a:cubicBezTo>
                    <a:cubicBezTo>
                      <a:pt x="14" y="20"/>
                      <a:pt x="10" y="24"/>
                      <a:pt x="6" y="30"/>
                    </a:cubicBezTo>
                    <a:cubicBezTo>
                      <a:pt x="7" y="31"/>
                      <a:pt x="8" y="32"/>
                      <a:pt x="9" y="32"/>
                    </a:cubicBezTo>
                    <a:cubicBezTo>
                      <a:pt x="9" y="33"/>
                      <a:pt x="8" y="35"/>
                      <a:pt x="7" y="36"/>
                    </a:cubicBezTo>
                    <a:cubicBezTo>
                      <a:pt x="8" y="35"/>
                      <a:pt x="9" y="34"/>
                      <a:pt x="9" y="33"/>
                    </a:cubicBezTo>
                    <a:cubicBezTo>
                      <a:pt x="14" y="27"/>
                      <a:pt x="18" y="19"/>
                      <a:pt x="24" y="13"/>
                    </a:cubicBezTo>
                    <a:cubicBezTo>
                      <a:pt x="25" y="12"/>
                      <a:pt x="25" y="12"/>
                      <a:pt x="26" y="12"/>
                    </a:cubicBezTo>
                    <a:cubicBezTo>
                      <a:pt x="26" y="12"/>
                      <a:pt x="27" y="12"/>
                      <a:pt x="27" y="12"/>
                    </a:cubicBezTo>
                    <a:cubicBezTo>
                      <a:pt x="28" y="11"/>
                      <a:pt x="29" y="9"/>
                      <a:pt x="30" y="8"/>
                    </a:cubicBezTo>
                    <a:moveTo>
                      <a:pt x="37" y="7"/>
                    </a:moveTo>
                    <a:cubicBezTo>
                      <a:pt x="37" y="7"/>
                      <a:pt x="36" y="7"/>
                      <a:pt x="36" y="8"/>
                    </a:cubicBezTo>
                    <a:cubicBezTo>
                      <a:pt x="33" y="10"/>
                      <a:pt x="31" y="12"/>
                      <a:pt x="29" y="15"/>
                    </a:cubicBezTo>
                    <a:cubicBezTo>
                      <a:pt x="29" y="15"/>
                      <a:pt x="29" y="16"/>
                      <a:pt x="29" y="16"/>
                    </a:cubicBezTo>
                    <a:cubicBezTo>
                      <a:pt x="27" y="23"/>
                      <a:pt x="22" y="30"/>
                      <a:pt x="17" y="36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5" y="40"/>
                      <a:pt x="12" y="45"/>
                      <a:pt x="10" y="49"/>
                    </a:cubicBezTo>
                    <a:cubicBezTo>
                      <a:pt x="22" y="38"/>
                      <a:pt x="28" y="22"/>
                      <a:pt x="40" y="11"/>
                    </a:cubicBezTo>
                    <a:cubicBezTo>
                      <a:pt x="40" y="11"/>
                      <a:pt x="40" y="10"/>
                      <a:pt x="40" y="10"/>
                    </a:cubicBezTo>
                    <a:cubicBezTo>
                      <a:pt x="40" y="8"/>
                      <a:pt x="39" y="7"/>
                      <a:pt x="37" y="7"/>
                    </a:cubicBezTo>
                    <a:moveTo>
                      <a:pt x="56" y="4"/>
                    </a:moveTo>
                    <a:cubicBezTo>
                      <a:pt x="56" y="4"/>
                      <a:pt x="57" y="5"/>
                      <a:pt x="57" y="5"/>
                    </a:cubicBezTo>
                    <a:cubicBezTo>
                      <a:pt x="58" y="5"/>
                      <a:pt x="58" y="5"/>
                      <a:pt x="58" y="4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7" y="4"/>
                      <a:pt x="57" y="4"/>
                      <a:pt x="56" y="4"/>
                    </a:cubicBezTo>
                    <a:moveTo>
                      <a:pt x="51" y="4"/>
                    </a:moveTo>
                    <a:cubicBezTo>
                      <a:pt x="48" y="6"/>
                      <a:pt x="46" y="8"/>
                      <a:pt x="44" y="11"/>
                    </a:cubicBezTo>
                    <a:cubicBezTo>
                      <a:pt x="44" y="11"/>
                      <a:pt x="45" y="11"/>
                      <a:pt x="45" y="12"/>
                    </a:cubicBezTo>
                    <a:cubicBezTo>
                      <a:pt x="47" y="9"/>
                      <a:pt x="50" y="7"/>
                      <a:pt x="53" y="4"/>
                    </a:cubicBezTo>
                    <a:cubicBezTo>
                      <a:pt x="53" y="4"/>
                      <a:pt x="53" y="4"/>
                      <a:pt x="54" y="4"/>
                    </a:cubicBezTo>
                    <a:cubicBezTo>
                      <a:pt x="53" y="4"/>
                      <a:pt x="52" y="4"/>
                      <a:pt x="51" y="4"/>
                    </a:cubicBezTo>
                    <a:moveTo>
                      <a:pt x="55" y="0"/>
                    </a:moveTo>
                    <a:cubicBezTo>
                      <a:pt x="55" y="0"/>
                      <a:pt x="54" y="0"/>
                      <a:pt x="54" y="1"/>
                    </a:cubicBezTo>
                    <a:cubicBezTo>
                      <a:pt x="54" y="1"/>
                      <a:pt x="53" y="1"/>
                      <a:pt x="53" y="1"/>
                    </a:cubicBezTo>
                    <a:cubicBezTo>
                      <a:pt x="55" y="1"/>
                      <a:pt x="56" y="1"/>
                      <a:pt x="58" y="1"/>
                    </a:cubicBezTo>
                    <a:cubicBezTo>
                      <a:pt x="57" y="1"/>
                      <a:pt x="57" y="1"/>
                      <a:pt x="57" y="0"/>
                    </a:cubicBezTo>
                    <a:cubicBezTo>
                      <a:pt x="57" y="0"/>
                      <a:pt x="56" y="0"/>
                      <a:pt x="55" y="0"/>
                    </a:cubicBezTo>
                  </a:path>
                </a:pathLst>
              </a:custGeom>
              <a:solidFill>
                <a:srgbClr val="3EC8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74" name="Freeform 136">
                <a:extLst>
                  <a:ext uri="{FF2B5EF4-FFF2-40B4-BE49-F238E27FC236}">
                    <a16:creationId xmlns:a16="http://schemas.microsoft.com/office/drawing/2014/main" id="{E3DD7224-E84C-B04C-ADDD-2D9C76E79000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247" y="2302"/>
                <a:ext cx="19" cy="8"/>
              </a:xfrm>
              <a:custGeom>
                <a:avLst/>
                <a:gdLst>
                  <a:gd name="T0" fmla="*/ 12 w 41"/>
                  <a:gd name="T1" fmla="*/ 7 h 15"/>
                  <a:gd name="T2" fmla="*/ 1 w 41"/>
                  <a:gd name="T3" fmla="*/ 14 h 15"/>
                  <a:gd name="T4" fmla="*/ 0 w 41"/>
                  <a:gd name="T5" fmla="*/ 15 h 15"/>
                  <a:gd name="T6" fmla="*/ 12 w 41"/>
                  <a:gd name="T7" fmla="*/ 8 h 15"/>
                  <a:gd name="T8" fmla="*/ 12 w 41"/>
                  <a:gd name="T9" fmla="*/ 7 h 15"/>
                  <a:gd name="T10" fmla="*/ 12 w 41"/>
                  <a:gd name="T11" fmla="*/ 7 h 15"/>
                  <a:gd name="T12" fmla="*/ 12 w 41"/>
                  <a:gd name="T13" fmla="*/ 7 h 15"/>
                  <a:gd name="T14" fmla="*/ 12 w 41"/>
                  <a:gd name="T15" fmla="*/ 7 h 15"/>
                  <a:gd name="T16" fmla="*/ 12 w 41"/>
                  <a:gd name="T17" fmla="*/ 7 h 15"/>
                  <a:gd name="T18" fmla="*/ 39 w 41"/>
                  <a:gd name="T19" fmla="*/ 0 h 15"/>
                  <a:gd name="T20" fmla="*/ 40 w 41"/>
                  <a:gd name="T21" fmla="*/ 1 h 15"/>
                  <a:gd name="T22" fmla="*/ 35 w 41"/>
                  <a:gd name="T23" fmla="*/ 1 h 15"/>
                  <a:gd name="T24" fmla="*/ 33 w 41"/>
                  <a:gd name="T25" fmla="*/ 4 h 15"/>
                  <a:gd name="T26" fmla="*/ 36 w 41"/>
                  <a:gd name="T27" fmla="*/ 4 h 15"/>
                  <a:gd name="T28" fmla="*/ 37 w 41"/>
                  <a:gd name="T29" fmla="*/ 4 h 15"/>
                  <a:gd name="T30" fmla="*/ 38 w 41"/>
                  <a:gd name="T31" fmla="*/ 4 h 15"/>
                  <a:gd name="T32" fmla="*/ 40 w 41"/>
                  <a:gd name="T33" fmla="*/ 4 h 15"/>
                  <a:gd name="T34" fmla="*/ 39 w 41"/>
                  <a:gd name="T3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1" h="15">
                    <a:moveTo>
                      <a:pt x="12" y="7"/>
                    </a:moveTo>
                    <a:cubicBezTo>
                      <a:pt x="8" y="9"/>
                      <a:pt x="4" y="12"/>
                      <a:pt x="1" y="14"/>
                    </a:cubicBezTo>
                    <a:cubicBezTo>
                      <a:pt x="1" y="14"/>
                      <a:pt x="0" y="15"/>
                      <a:pt x="0" y="15"/>
                    </a:cubicBezTo>
                    <a:cubicBezTo>
                      <a:pt x="4" y="12"/>
                      <a:pt x="8" y="10"/>
                      <a:pt x="12" y="8"/>
                    </a:cubicBezTo>
                    <a:cubicBezTo>
                      <a:pt x="12" y="8"/>
                      <a:pt x="12" y="8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moveTo>
                      <a:pt x="39" y="0"/>
                    </a:moveTo>
                    <a:cubicBezTo>
                      <a:pt x="39" y="1"/>
                      <a:pt x="39" y="1"/>
                      <a:pt x="40" y="1"/>
                    </a:cubicBezTo>
                    <a:cubicBezTo>
                      <a:pt x="38" y="1"/>
                      <a:pt x="37" y="1"/>
                      <a:pt x="35" y="1"/>
                    </a:cubicBezTo>
                    <a:cubicBezTo>
                      <a:pt x="34" y="2"/>
                      <a:pt x="33" y="3"/>
                      <a:pt x="33" y="4"/>
                    </a:cubicBezTo>
                    <a:cubicBezTo>
                      <a:pt x="34" y="4"/>
                      <a:pt x="35" y="4"/>
                      <a:pt x="36" y="4"/>
                    </a:cubicBezTo>
                    <a:cubicBezTo>
                      <a:pt x="36" y="4"/>
                      <a:pt x="36" y="4"/>
                      <a:pt x="37" y="4"/>
                    </a:cubicBezTo>
                    <a:cubicBezTo>
                      <a:pt x="37" y="4"/>
                      <a:pt x="37" y="4"/>
                      <a:pt x="38" y="4"/>
                    </a:cubicBezTo>
                    <a:cubicBezTo>
                      <a:pt x="39" y="4"/>
                      <a:pt x="39" y="4"/>
                      <a:pt x="40" y="4"/>
                    </a:cubicBezTo>
                    <a:cubicBezTo>
                      <a:pt x="41" y="3"/>
                      <a:pt x="40" y="1"/>
                      <a:pt x="39" y="0"/>
                    </a:cubicBezTo>
                  </a:path>
                </a:pathLst>
              </a:custGeom>
              <a:solidFill>
                <a:srgbClr val="1648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75" name="Freeform 137">
                <a:extLst>
                  <a:ext uri="{FF2B5EF4-FFF2-40B4-BE49-F238E27FC236}">
                    <a16:creationId xmlns:a16="http://schemas.microsoft.com/office/drawing/2014/main" id="{DB11E6AD-99D8-CC48-9C48-6FC0B286FB50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238" y="2304"/>
                <a:ext cx="27" cy="34"/>
              </a:xfrm>
              <a:custGeom>
                <a:avLst/>
                <a:gdLst>
                  <a:gd name="T0" fmla="*/ 17 w 57"/>
                  <a:gd name="T1" fmla="*/ 60 h 69"/>
                  <a:gd name="T2" fmla="*/ 13 w 57"/>
                  <a:gd name="T3" fmla="*/ 63 h 69"/>
                  <a:gd name="T4" fmla="*/ 13 w 57"/>
                  <a:gd name="T5" fmla="*/ 62 h 69"/>
                  <a:gd name="T6" fmla="*/ 12 w 57"/>
                  <a:gd name="T7" fmla="*/ 65 h 69"/>
                  <a:gd name="T8" fmla="*/ 14 w 57"/>
                  <a:gd name="T9" fmla="*/ 69 h 69"/>
                  <a:gd name="T10" fmla="*/ 14 w 57"/>
                  <a:gd name="T11" fmla="*/ 69 h 69"/>
                  <a:gd name="T12" fmla="*/ 18 w 57"/>
                  <a:gd name="T13" fmla="*/ 64 h 69"/>
                  <a:gd name="T14" fmla="*/ 17 w 57"/>
                  <a:gd name="T15" fmla="*/ 60 h 69"/>
                  <a:gd name="T16" fmla="*/ 26 w 57"/>
                  <a:gd name="T17" fmla="*/ 8 h 69"/>
                  <a:gd name="T18" fmla="*/ 24 w 57"/>
                  <a:gd name="T19" fmla="*/ 9 h 69"/>
                  <a:gd name="T20" fmla="*/ 9 w 57"/>
                  <a:gd name="T21" fmla="*/ 29 h 69"/>
                  <a:gd name="T22" fmla="*/ 7 w 57"/>
                  <a:gd name="T23" fmla="*/ 32 h 69"/>
                  <a:gd name="T24" fmla="*/ 5 w 57"/>
                  <a:gd name="T25" fmla="*/ 38 h 69"/>
                  <a:gd name="T26" fmla="*/ 3 w 57"/>
                  <a:gd name="T27" fmla="*/ 39 h 69"/>
                  <a:gd name="T28" fmla="*/ 3 w 57"/>
                  <a:gd name="T29" fmla="*/ 39 h 69"/>
                  <a:gd name="T30" fmla="*/ 4 w 57"/>
                  <a:gd name="T31" fmla="*/ 41 h 69"/>
                  <a:gd name="T32" fmla="*/ 0 w 57"/>
                  <a:gd name="T33" fmla="*/ 47 h 69"/>
                  <a:gd name="T34" fmla="*/ 0 w 57"/>
                  <a:gd name="T35" fmla="*/ 48 h 69"/>
                  <a:gd name="T36" fmla="*/ 1 w 57"/>
                  <a:gd name="T37" fmla="*/ 50 h 69"/>
                  <a:gd name="T38" fmla="*/ 1 w 57"/>
                  <a:gd name="T39" fmla="*/ 51 h 69"/>
                  <a:gd name="T40" fmla="*/ 3 w 57"/>
                  <a:gd name="T41" fmla="*/ 52 h 69"/>
                  <a:gd name="T42" fmla="*/ 5 w 57"/>
                  <a:gd name="T43" fmla="*/ 51 h 69"/>
                  <a:gd name="T44" fmla="*/ 12 w 57"/>
                  <a:gd name="T45" fmla="*/ 37 h 69"/>
                  <a:gd name="T46" fmla="*/ 17 w 57"/>
                  <a:gd name="T47" fmla="*/ 32 h 69"/>
                  <a:gd name="T48" fmla="*/ 29 w 57"/>
                  <a:gd name="T49" fmla="*/ 12 h 69"/>
                  <a:gd name="T50" fmla="*/ 29 w 57"/>
                  <a:gd name="T51" fmla="*/ 11 h 69"/>
                  <a:gd name="T52" fmla="*/ 19 w 57"/>
                  <a:gd name="T53" fmla="*/ 23 h 69"/>
                  <a:gd name="T54" fmla="*/ 25 w 57"/>
                  <a:gd name="T55" fmla="*/ 11 h 69"/>
                  <a:gd name="T56" fmla="*/ 27 w 57"/>
                  <a:gd name="T57" fmla="*/ 8 h 69"/>
                  <a:gd name="T58" fmla="*/ 26 w 57"/>
                  <a:gd name="T59" fmla="*/ 8 h 69"/>
                  <a:gd name="T60" fmla="*/ 54 w 57"/>
                  <a:gd name="T61" fmla="*/ 0 h 69"/>
                  <a:gd name="T62" fmla="*/ 53 w 57"/>
                  <a:gd name="T63" fmla="*/ 0 h 69"/>
                  <a:gd name="T64" fmla="*/ 45 w 57"/>
                  <a:gd name="T65" fmla="*/ 8 h 69"/>
                  <a:gd name="T66" fmla="*/ 44 w 57"/>
                  <a:gd name="T67" fmla="*/ 7 h 69"/>
                  <a:gd name="T68" fmla="*/ 39 w 57"/>
                  <a:gd name="T69" fmla="*/ 12 h 69"/>
                  <a:gd name="T70" fmla="*/ 40 w 57"/>
                  <a:gd name="T71" fmla="*/ 7 h 69"/>
                  <a:gd name="T72" fmla="*/ 10 w 57"/>
                  <a:gd name="T73" fmla="*/ 45 h 69"/>
                  <a:gd name="T74" fmla="*/ 8 w 57"/>
                  <a:gd name="T75" fmla="*/ 48 h 69"/>
                  <a:gd name="T76" fmla="*/ 10 w 57"/>
                  <a:gd name="T77" fmla="*/ 52 h 69"/>
                  <a:gd name="T78" fmla="*/ 15 w 57"/>
                  <a:gd name="T79" fmla="*/ 48 h 69"/>
                  <a:gd name="T80" fmla="*/ 13 w 57"/>
                  <a:gd name="T81" fmla="*/ 51 h 69"/>
                  <a:gd name="T82" fmla="*/ 9 w 57"/>
                  <a:gd name="T83" fmla="*/ 56 h 69"/>
                  <a:gd name="T84" fmla="*/ 8 w 57"/>
                  <a:gd name="T85" fmla="*/ 60 h 69"/>
                  <a:gd name="T86" fmla="*/ 11 w 57"/>
                  <a:gd name="T87" fmla="*/ 62 h 69"/>
                  <a:gd name="T88" fmla="*/ 13 w 57"/>
                  <a:gd name="T89" fmla="*/ 61 h 69"/>
                  <a:gd name="T90" fmla="*/ 13 w 57"/>
                  <a:gd name="T91" fmla="*/ 61 h 69"/>
                  <a:gd name="T92" fmla="*/ 13 w 57"/>
                  <a:gd name="T93" fmla="*/ 61 h 69"/>
                  <a:gd name="T94" fmla="*/ 14 w 57"/>
                  <a:gd name="T95" fmla="*/ 59 h 69"/>
                  <a:gd name="T96" fmla="*/ 16 w 57"/>
                  <a:gd name="T97" fmla="*/ 55 h 69"/>
                  <a:gd name="T98" fmla="*/ 36 w 57"/>
                  <a:gd name="T99" fmla="*/ 16 h 69"/>
                  <a:gd name="T100" fmla="*/ 36 w 57"/>
                  <a:gd name="T101" fmla="*/ 16 h 69"/>
                  <a:gd name="T102" fmla="*/ 37 w 57"/>
                  <a:gd name="T103" fmla="*/ 16 h 69"/>
                  <a:gd name="T104" fmla="*/ 45 w 57"/>
                  <a:gd name="T105" fmla="*/ 15 h 69"/>
                  <a:gd name="T106" fmla="*/ 48 w 57"/>
                  <a:gd name="T107" fmla="*/ 15 h 69"/>
                  <a:gd name="T108" fmla="*/ 57 w 57"/>
                  <a:gd name="T109" fmla="*/ 1 h 69"/>
                  <a:gd name="T110" fmla="*/ 56 w 57"/>
                  <a:gd name="T111" fmla="*/ 0 h 69"/>
                  <a:gd name="T112" fmla="*/ 54 w 57"/>
                  <a:gd name="T113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7" h="69">
                    <a:moveTo>
                      <a:pt x="17" y="60"/>
                    </a:moveTo>
                    <a:cubicBezTo>
                      <a:pt x="15" y="61"/>
                      <a:pt x="14" y="62"/>
                      <a:pt x="13" y="63"/>
                    </a:cubicBezTo>
                    <a:cubicBezTo>
                      <a:pt x="13" y="62"/>
                      <a:pt x="13" y="62"/>
                      <a:pt x="13" y="62"/>
                    </a:cubicBezTo>
                    <a:cubicBezTo>
                      <a:pt x="13" y="63"/>
                      <a:pt x="12" y="64"/>
                      <a:pt x="12" y="65"/>
                    </a:cubicBezTo>
                    <a:cubicBezTo>
                      <a:pt x="10" y="67"/>
                      <a:pt x="12" y="69"/>
                      <a:pt x="14" y="69"/>
                    </a:cubicBezTo>
                    <a:cubicBezTo>
                      <a:pt x="14" y="69"/>
                      <a:pt x="14" y="69"/>
                      <a:pt x="14" y="69"/>
                    </a:cubicBezTo>
                    <a:cubicBezTo>
                      <a:pt x="15" y="67"/>
                      <a:pt x="16" y="65"/>
                      <a:pt x="18" y="64"/>
                    </a:cubicBezTo>
                    <a:cubicBezTo>
                      <a:pt x="17" y="62"/>
                      <a:pt x="17" y="61"/>
                      <a:pt x="17" y="60"/>
                    </a:cubicBezTo>
                    <a:moveTo>
                      <a:pt x="26" y="8"/>
                    </a:moveTo>
                    <a:cubicBezTo>
                      <a:pt x="25" y="8"/>
                      <a:pt x="25" y="8"/>
                      <a:pt x="24" y="9"/>
                    </a:cubicBezTo>
                    <a:cubicBezTo>
                      <a:pt x="18" y="15"/>
                      <a:pt x="14" y="23"/>
                      <a:pt x="9" y="29"/>
                    </a:cubicBezTo>
                    <a:cubicBezTo>
                      <a:pt x="9" y="30"/>
                      <a:pt x="8" y="31"/>
                      <a:pt x="7" y="32"/>
                    </a:cubicBezTo>
                    <a:cubicBezTo>
                      <a:pt x="6" y="34"/>
                      <a:pt x="5" y="36"/>
                      <a:pt x="5" y="38"/>
                    </a:cubicBezTo>
                    <a:cubicBezTo>
                      <a:pt x="4" y="38"/>
                      <a:pt x="3" y="39"/>
                      <a:pt x="3" y="39"/>
                    </a:cubicBezTo>
                    <a:cubicBezTo>
                      <a:pt x="3" y="39"/>
                      <a:pt x="3" y="39"/>
                      <a:pt x="3" y="39"/>
                    </a:cubicBezTo>
                    <a:cubicBezTo>
                      <a:pt x="3" y="40"/>
                      <a:pt x="3" y="40"/>
                      <a:pt x="4" y="41"/>
                    </a:cubicBezTo>
                    <a:cubicBezTo>
                      <a:pt x="3" y="43"/>
                      <a:pt x="1" y="45"/>
                      <a:pt x="0" y="47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49"/>
                      <a:pt x="1" y="49"/>
                      <a:pt x="1" y="50"/>
                    </a:cubicBezTo>
                    <a:cubicBezTo>
                      <a:pt x="1" y="50"/>
                      <a:pt x="1" y="51"/>
                      <a:pt x="1" y="51"/>
                    </a:cubicBezTo>
                    <a:cubicBezTo>
                      <a:pt x="1" y="52"/>
                      <a:pt x="2" y="52"/>
                      <a:pt x="3" y="52"/>
                    </a:cubicBezTo>
                    <a:cubicBezTo>
                      <a:pt x="3" y="52"/>
                      <a:pt x="4" y="51"/>
                      <a:pt x="5" y="51"/>
                    </a:cubicBezTo>
                    <a:cubicBezTo>
                      <a:pt x="7" y="46"/>
                      <a:pt x="10" y="42"/>
                      <a:pt x="12" y="37"/>
                    </a:cubicBezTo>
                    <a:cubicBezTo>
                      <a:pt x="14" y="36"/>
                      <a:pt x="16" y="34"/>
                      <a:pt x="17" y="32"/>
                    </a:cubicBezTo>
                    <a:cubicBezTo>
                      <a:pt x="22" y="26"/>
                      <a:pt x="27" y="19"/>
                      <a:pt x="29" y="12"/>
                    </a:cubicBezTo>
                    <a:cubicBezTo>
                      <a:pt x="29" y="12"/>
                      <a:pt x="29" y="11"/>
                      <a:pt x="29" y="11"/>
                    </a:cubicBezTo>
                    <a:cubicBezTo>
                      <a:pt x="25" y="15"/>
                      <a:pt x="22" y="19"/>
                      <a:pt x="19" y="23"/>
                    </a:cubicBezTo>
                    <a:cubicBezTo>
                      <a:pt x="20" y="19"/>
                      <a:pt x="22" y="15"/>
                      <a:pt x="25" y="11"/>
                    </a:cubicBezTo>
                    <a:cubicBezTo>
                      <a:pt x="26" y="10"/>
                      <a:pt x="26" y="9"/>
                      <a:pt x="27" y="8"/>
                    </a:cubicBezTo>
                    <a:cubicBezTo>
                      <a:pt x="27" y="8"/>
                      <a:pt x="26" y="8"/>
                      <a:pt x="26" y="8"/>
                    </a:cubicBezTo>
                    <a:moveTo>
                      <a:pt x="54" y="0"/>
                    </a:moveTo>
                    <a:cubicBezTo>
                      <a:pt x="53" y="0"/>
                      <a:pt x="53" y="0"/>
                      <a:pt x="53" y="0"/>
                    </a:cubicBezTo>
                    <a:cubicBezTo>
                      <a:pt x="50" y="3"/>
                      <a:pt x="47" y="5"/>
                      <a:pt x="45" y="8"/>
                    </a:cubicBezTo>
                    <a:cubicBezTo>
                      <a:pt x="45" y="7"/>
                      <a:pt x="44" y="7"/>
                      <a:pt x="44" y="7"/>
                    </a:cubicBezTo>
                    <a:cubicBezTo>
                      <a:pt x="42" y="8"/>
                      <a:pt x="40" y="10"/>
                      <a:pt x="39" y="12"/>
                    </a:cubicBezTo>
                    <a:cubicBezTo>
                      <a:pt x="40" y="10"/>
                      <a:pt x="40" y="9"/>
                      <a:pt x="40" y="7"/>
                    </a:cubicBezTo>
                    <a:cubicBezTo>
                      <a:pt x="28" y="18"/>
                      <a:pt x="22" y="34"/>
                      <a:pt x="10" y="45"/>
                    </a:cubicBezTo>
                    <a:cubicBezTo>
                      <a:pt x="9" y="46"/>
                      <a:pt x="9" y="47"/>
                      <a:pt x="8" y="48"/>
                    </a:cubicBezTo>
                    <a:cubicBezTo>
                      <a:pt x="7" y="50"/>
                      <a:pt x="8" y="52"/>
                      <a:pt x="10" y="52"/>
                    </a:cubicBezTo>
                    <a:cubicBezTo>
                      <a:pt x="12" y="50"/>
                      <a:pt x="14" y="49"/>
                      <a:pt x="15" y="48"/>
                    </a:cubicBezTo>
                    <a:cubicBezTo>
                      <a:pt x="14" y="49"/>
                      <a:pt x="13" y="50"/>
                      <a:pt x="13" y="51"/>
                    </a:cubicBezTo>
                    <a:cubicBezTo>
                      <a:pt x="11" y="53"/>
                      <a:pt x="10" y="55"/>
                      <a:pt x="9" y="56"/>
                    </a:cubicBezTo>
                    <a:cubicBezTo>
                      <a:pt x="9" y="58"/>
                      <a:pt x="8" y="59"/>
                      <a:pt x="8" y="60"/>
                    </a:cubicBezTo>
                    <a:cubicBezTo>
                      <a:pt x="8" y="61"/>
                      <a:pt x="10" y="62"/>
                      <a:pt x="11" y="62"/>
                    </a:cubicBezTo>
                    <a:cubicBezTo>
                      <a:pt x="12" y="62"/>
                      <a:pt x="12" y="61"/>
                      <a:pt x="13" y="61"/>
                    </a:cubicBezTo>
                    <a:cubicBezTo>
                      <a:pt x="13" y="61"/>
                      <a:pt x="13" y="61"/>
                      <a:pt x="13" y="61"/>
                    </a:cubicBezTo>
                    <a:cubicBezTo>
                      <a:pt x="13" y="61"/>
                      <a:pt x="13" y="61"/>
                      <a:pt x="13" y="61"/>
                    </a:cubicBezTo>
                    <a:cubicBezTo>
                      <a:pt x="13" y="60"/>
                      <a:pt x="14" y="59"/>
                      <a:pt x="14" y="59"/>
                    </a:cubicBezTo>
                    <a:cubicBezTo>
                      <a:pt x="15" y="58"/>
                      <a:pt x="15" y="57"/>
                      <a:pt x="16" y="55"/>
                    </a:cubicBezTo>
                    <a:cubicBezTo>
                      <a:pt x="13" y="39"/>
                      <a:pt x="24" y="27"/>
                      <a:pt x="36" y="16"/>
                    </a:cubicBezTo>
                    <a:cubicBezTo>
                      <a:pt x="36" y="16"/>
                      <a:pt x="36" y="16"/>
                      <a:pt x="36" y="16"/>
                    </a:cubicBezTo>
                    <a:cubicBezTo>
                      <a:pt x="37" y="16"/>
                      <a:pt x="37" y="16"/>
                      <a:pt x="37" y="16"/>
                    </a:cubicBezTo>
                    <a:cubicBezTo>
                      <a:pt x="40" y="16"/>
                      <a:pt x="42" y="15"/>
                      <a:pt x="45" y="15"/>
                    </a:cubicBezTo>
                    <a:cubicBezTo>
                      <a:pt x="46" y="15"/>
                      <a:pt x="47" y="15"/>
                      <a:pt x="48" y="15"/>
                    </a:cubicBezTo>
                    <a:cubicBezTo>
                      <a:pt x="51" y="11"/>
                      <a:pt x="54" y="6"/>
                      <a:pt x="57" y="1"/>
                    </a:cubicBezTo>
                    <a:cubicBezTo>
                      <a:pt x="57" y="1"/>
                      <a:pt x="56" y="0"/>
                      <a:pt x="56" y="0"/>
                    </a:cubicBezTo>
                    <a:cubicBezTo>
                      <a:pt x="55" y="0"/>
                      <a:pt x="54" y="0"/>
                      <a:pt x="54" y="0"/>
                    </a:cubicBezTo>
                  </a:path>
                </a:pathLst>
              </a:custGeom>
              <a:solidFill>
                <a:srgbClr val="1FB10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76" name="Freeform 138">
                <a:extLst>
                  <a:ext uri="{FF2B5EF4-FFF2-40B4-BE49-F238E27FC236}">
                    <a16:creationId xmlns:a16="http://schemas.microsoft.com/office/drawing/2014/main" id="{DDE77729-6E40-FA46-A758-9021F3FCFBD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264" y="2304"/>
                <a:ext cx="1" cy="0"/>
              </a:xfrm>
              <a:custGeom>
                <a:avLst/>
                <a:gdLst>
                  <a:gd name="T0" fmla="*/ 1 w 2"/>
                  <a:gd name="T1" fmla="*/ 0 w 2"/>
                  <a:gd name="T2" fmla="*/ 2 w 2"/>
                  <a:gd name="T3" fmla="*/ 1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0B40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77" name="Freeform 139">
                <a:extLst>
                  <a:ext uri="{FF2B5EF4-FFF2-40B4-BE49-F238E27FC236}">
                    <a16:creationId xmlns:a16="http://schemas.microsoft.com/office/drawing/2014/main" id="{C6623712-7CA2-8B43-A67B-FAFCB9761EF4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243" y="2336"/>
                <a:ext cx="5" cy="9"/>
              </a:xfrm>
              <a:custGeom>
                <a:avLst/>
                <a:gdLst>
                  <a:gd name="T0" fmla="*/ 7 w 10"/>
                  <a:gd name="T1" fmla="*/ 0 h 19"/>
                  <a:gd name="T2" fmla="*/ 5 w 10"/>
                  <a:gd name="T3" fmla="*/ 3 h 19"/>
                  <a:gd name="T4" fmla="*/ 4 w 10"/>
                  <a:gd name="T5" fmla="*/ 4 h 19"/>
                  <a:gd name="T6" fmla="*/ 1 w 10"/>
                  <a:gd name="T7" fmla="*/ 14 h 19"/>
                  <a:gd name="T8" fmla="*/ 3 w 10"/>
                  <a:gd name="T9" fmla="*/ 17 h 19"/>
                  <a:gd name="T10" fmla="*/ 4 w 10"/>
                  <a:gd name="T11" fmla="*/ 19 h 19"/>
                  <a:gd name="T12" fmla="*/ 10 w 10"/>
                  <a:gd name="T13" fmla="*/ 9 h 19"/>
                  <a:gd name="T14" fmla="*/ 7 w 10"/>
                  <a:gd name="T1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19">
                    <a:moveTo>
                      <a:pt x="7" y="0"/>
                    </a:moveTo>
                    <a:cubicBezTo>
                      <a:pt x="7" y="1"/>
                      <a:pt x="6" y="2"/>
                      <a:pt x="5" y="3"/>
                    </a:cubicBezTo>
                    <a:cubicBezTo>
                      <a:pt x="5" y="3"/>
                      <a:pt x="5" y="4"/>
                      <a:pt x="4" y="4"/>
                    </a:cubicBezTo>
                    <a:cubicBezTo>
                      <a:pt x="3" y="7"/>
                      <a:pt x="2" y="10"/>
                      <a:pt x="1" y="14"/>
                    </a:cubicBezTo>
                    <a:cubicBezTo>
                      <a:pt x="0" y="16"/>
                      <a:pt x="1" y="17"/>
                      <a:pt x="3" y="17"/>
                    </a:cubicBezTo>
                    <a:cubicBezTo>
                      <a:pt x="3" y="18"/>
                      <a:pt x="4" y="18"/>
                      <a:pt x="4" y="19"/>
                    </a:cubicBezTo>
                    <a:cubicBezTo>
                      <a:pt x="6" y="15"/>
                      <a:pt x="8" y="12"/>
                      <a:pt x="10" y="9"/>
                    </a:cubicBezTo>
                    <a:cubicBezTo>
                      <a:pt x="9" y="6"/>
                      <a:pt x="8" y="3"/>
                      <a:pt x="7" y="0"/>
                    </a:cubicBezTo>
                  </a:path>
                </a:pathLst>
              </a:custGeom>
              <a:solidFill>
                <a:srgbClr val="26BF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78" name="Freeform 140">
                <a:extLst>
                  <a:ext uri="{FF2B5EF4-FFF2-40B4-BE49-F238E27FC236}">
                    <a16:creationId xmlns:a16="http://schemas.microsoft.com/office/drawing/2014/main" id="{A80499E0-A236-7946-9D74-AD4A8C86DA7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245" y="2335"/>
                <a:ext cx="2" cy="3"/>
              </a:xfrm>
              <a:custGeom>
                <a:avLst/>
                <a:gdLst>
                  <a:gd name="T0" fmla="*/ 4 w 4"/>
                  <a:gd name="T1" fmla="*/ 0 h 5"/>
                  <a:gd name="T2" fmla="*/ 0 w 4"/>
                  <a:gd name="T3" fmla="*/ 5 h 5"/>
                  <a:gd name="T4" fmla="*/ 2 w 4"/>
                  <a:gd name="T5" fmla="*/ 4 h 5"/>
                  <a:gd name="T6" fmla="*/ 1 w 4"/>
                  <a:gd name="T7" fmla="*/ 5 h 5"/>
                  <a:gd name="T8" fmla="*/ 2 w 4"/>
                  <a:gd name="T9" fmla="*/ 4 h 5"/>
                  <a:gd name="T10" fmla="*/ 4 w 4"/>
                  <a:gd name="T11" fmla="*/ 1 h 5"/>
                  <a:gd name="T12" fmla="*/ 4 w 4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5">
                    <a:moveTo>
                      <a:pt x="4" y="0"/>
                    </a:moveTo>
                    <a:cubicBezTo>
                      <a:pt x="2" y="1"/>
                      <a:pt x="1" y="3"/>
                      <a:pt x="0" y="5"/>
                    </a:cubicBezTo>
                    <a:cubicBezTo>
                      <a:pt x="1" y="5"/>
                      <a:pt x="1" y="4"/>
                      <a:pt x="2" y="4"/>
                    </a:cubicBezTo>
                    <a:cubicBezTo>
                      <a:pt x="2" y="4"/>
                      <a:pt x="1" y="4"/>
                      <a:pt x="1" y="5"/>
                    </a:cubicBezTo>
                    <a:cubicBezTo>
                      <a:pt x="2" y="5"/>
                      <a:pt x="2" y="4"/>
                      <a:pt x="2" y="4"/>
                    </a:cubicBezTo>
                    <a:cubicBezTo>
                      <a:pt x="3" y="3"/>
                      <a:pt x="4" y="2"/>
                      <a:pt x="4" y="1"/>
                    </a:cubicBezTo>
                    <a:cubicBezTo>
                      <a:pt x="4" y="1"/>
                      <a:pt x="4" y="0"/>
                      <a:pt x="4" y="0"/>
                    </a:cubicBezTo>
                  </a:path>
                </a:pathLst>
              </a:custGeom>
              <a:solidFill>
                <a:srgbClr val="13A9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79" name="Freeform 141">
                <a:extLst>
                  <a:ext uri="{FF2B5EF4-FFF2-40B4-BE49-F238E27FC236}">
                    <a16:creationId xmlns:a16="http://schemas.microsoft.com/office/drawing/2014/main" id="{CB1B362C-0E33-8045-BF54-9ACD7F3A4361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279" y="2307"/>
                <a:ext cx="3" cy="3"/>
              </a:xfrm>
              <a:custGeom>
                <a:avLst/>
                <a:gdLst>
                  <a:gd name="T0" fmla="*/ 6 w 7"/>
                  <a:gd name="T1" fmla="*/ 0 h 6"/>
                  <a:gd name="T2" fmla="*/ 1 w 7"/>
                  <a:gd name="T3" fmla="*/ 4 h 6"/>
                  <a:gd name="T4" fmla="*/ 0 w 7"/>
                  <a:gd name="T5" fmla="*/ 6 h 6"/>
                  <a:gd name="T6" fmla="*/ 0 w 7"/>
                  <a:gd name="T7" fmla="*/ 6 h 6"/>
                  <a:gd name="T8" fmla="*/ 0 w 7"/>
                  <a:gd name="T9" fmla="*/ 6 h 6"/>
                  <a:gd name="T10" fmla="*/ 0 w 7"/>
                  <a:gd name="T11" fmla="*/ 6 h 6"/>
                  <a:gd name="T12" fmla="*/ 6 w 7"/>
                  <a:gd name="T13" fmla="*/ 1 h 6"/>
                  <a:gd name="T14" fmla="*/ 7 w 7"/>
                  <a:gd name="T15" fmla="*/ 0 h 6"/>
                  <a:gd name="T16" fmla="*/ 6 w 7"/>
                  <a:gd name="T1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6">
                    <a:moveTo>
                      <a:pt x="6" y="0"/>
                    </a:moveTo>
                    <a:cubicBezTo>
                      <a:pt x="4" y="1"/>
                      <a:pt x="3" y="3"/>
                      <a:pt x="1" y="4"/>
                    </a:cubicBezTo>
                    <a:cubicBezTo>
                      <a:pt x="1" y="5"/>
                      <a:pt x="0" y="5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4" y="6"/>
                      <a:pt x="6" y="4"/>
                      <a:pt x="6" y="1"/>
                    </a:cubicBezTo>
                    <a:cubicBezTo>
                      <a:pt x="6" y="1"/>
                      <a:pt x="6" y="1"/>
                      <a:pt x="7" y="0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solidFill>
                <a:srgbClr val="3EC8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80" name="Freeform 142">
                <a:extLst>
                  <a:ext uri="{FF2B5EF4-FFF2-40B4-BE49-F238E27FC236}">
                    <a16:creationId xmlns:a16="http://schemas.microsoft.com/office/drawing/2014/main" id="{5BD82C1D-C13C-B646-933E-672D3015145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281" y="2306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</a:path>
                </a:pathLst>
              </a:custGeom>
              <a:solidFill>
                <a:srgbClr val="1648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81" name="Freeform 143">
                <a:extLst>
                  <a:ext uri="{FF2B5EF4-FFF2-40B4-BE49-F238E27FC236}">
                    <a16:creationId xmlns:a16="http://schemas.microsoft.com/office/drawing/2014/main" id="{7A0032C7-F788-8144-92ED-AFA2EE132C4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278" y="2309"/>
                <a:ext cx="1" cy="1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2 h 2"/>
                  <a:gd name="T4" fmla="*/ 2 w 3"/>
                  <a:gd name="T5" fmla="*/ 2 h 2"/>
                  <a:gd name="T6" fmla="*/ 3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cubicBezTo>
                      <a:pt x="2" y="1"/>
                      <a:pt x="1" y="1"/>
                      <a:pt x="0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1"/>
                      <a:pt x="3" y="1"/>
                      <a:pt x="3" y="0"/>
                    </a:cubicBezTo>
                  </a:path>
                </a:pathLst>
              </a:custGeom>
              <a:solidFill>
                <a:srgbClr val="26BF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82" name="Freeform 144">
                <a:extLst>
                  <a:ext uri="{FF2B5EF4-FFF2-40B4-BE49-F238E27FC236}">
                    <a16:creationId xmlns:a16="http://schemas.microsoft.com/office/drawing/2014/main" id="{6D81B9B6-2A6E-5644-8B78-CF6908E948A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270" y="2311"/>
                <a:ext cx="1" cy="0"/>
              </a:xfrm>
              <a:custGeom>
                <a:avLst/>
                <a:gdLst>
                  <a:gd name="T0" fmla="*/ 2 w 2"/>
                  <a:gd name="T1" fmla="*/ 1 w 2"/>
                  <a:gd name="T2" fmla="*/ 0 w 2"/>
                  <a:gd name="T3" fmla="*/ 1 w 2"/>
                  <a:gd name="T4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</a:path>
                </a:pathLst>
              </a:custGeom>
              <a:solidFill>
                <a:srgbClr val="3EC8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83" name="Freeform 145">
                <a:extLst>
                  <a:ext uri="{FF2B5EF4-FFF2-40B4-BE49-F238E27FC236}">
                    <a16:creationId xmlns:a16="http://schemas.microsoft.com/office/drawing/2014/main" id="{B9C51D0F-FEA3-E94A-AE5C-F4FC4097FCB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270" y="2310"/>
                <a:ext cx="2" cy="1"/>
              </a:xfrm>
              <a:custGeom>
                <a:avLst/>
                <a:gdLst>
                  <a:gd name="T0" fmla="*/ 2 w 3"/>
                  <a:gd name="T1" fmla="*/ 0 h 1"/>
                  <a:gd name="T2" fmla="*/ 1 w 3"/>
                  <a:gd name="T3" fmla="*/ 1 h 1"/>
                  <a:gd name="T4" fmla="*/ 0 w 3"/>
                  <a:gd name="T5" fmla="*/ 1 h 1"/>
                  <a:gd name="T6" fmla="*/ 3 w 3"/>
                  <a:gd name="T7" fmla="*/ 1 h 1"/>
                  <a:gd name="T8" fmla="*/ 2 w 3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2" y="0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1" y="1"/>
                      <a:pt x="2" y="1"/>
                      <a:pt x="3" y="1"/>
                    </a:cubicBezTo>
                    <a:cubicBezTo>
                      <a:pt x="3" y="1"/>
                      <a:pt x="2" y="0"/>
                      <a:pt x="2" y="0"/>
                    </a:cubicBezTo>
                  </a:path>
                </a:pathLst>
              </a:custGeom>
              <a:solidFill>
                <a:srgbClr val="26BF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84" name="Freeform 146">
                <a:extLst>
                  <a:ext uri="{FF2B5EF4-FFF2-40B4-BE49-F238E27FC236}">
                    <a16:creationId xmlns:a16="http://schemas.microsoft.com/office/drawing/2014/main" id="{9D42BD2D-C6A9-5E42-8228-56499082FD24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262" y="2311"/>
                <a:ext cx="2" cy="1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2 h 2"/>
                  <a:gd name="T4" fmla="*/ 0 w 3"/>
                  <a:gd name="T5" fmla="*/ 2 h 2"/>
                  <a:gd name="T6" fmla="*/ 2 w 3"/>
                  <a:gd name="T7" fmla="*/ 2 h 2"/>
                  <a:gd name="T8" fmla="*/ 3 w 3"/>
                  <a:gd name="T9" fmla="*/ 0 h 2"/>
                  <a:gd name="T10" fmla="*/ 3 w 3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cubicBezTo>
                      <a:pt x="2" y="0"/>
                      <a:pt x="1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rgbClr val="3EC8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85" name="Freeform 147">
                <a:extLst>
                  <a:ext uri="{FF2B5EF4-FFF2-40B4-BE49-F238E27FC236}">
                    <a16:creationId xmlns:a16="http://schemas.microsoft.com/office/drawing/2014/main" id="{B50AA314-145B-4041-9DC7-195F8588F2A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263" y="2311"/>
                <a:ext cx="1" cy="1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2 h 2"/>
                  <a:gd name="T4" fmla="*/ 3 w 3"/>
                  <a:gd name="T5" fmla="*/ 2 h 2"/>
                  <a:gd name="T6" fmla="*/ 1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1" y="1"/>
                      <a:pt x="1" y="1"/>
                      <a:pt x="0" y="2"/>
                    </a:cubicBezTo>
                    <a:cubicBezTo>
                      <a:pt x="1" y="2"/>
                      <a:pt x="2" y="2"/>
                      <a:pt x="3" y="2"/>
                    </a:cubicBezTo>
                    <a:cubicBezTo>
                      <a:pt x="3" y="1"/>
                      <a:pt x="2" y="1"/>
                      <a:pt x="1" y="0"/>
                    </a:cubicBezTo>
                  </a:path>
                </a:pathLst>
              </a:custGeom>
              <a:solidFill>
                <a:srgbClr val="26BF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86" name="Freeform 148">
                <a:extLst>
                  <a:ext uri="{FF2B5EF4-FFF2-40B4-BE49-F238E27FC236}">
                    <a16:creationId xmlns:a16="http://schemas.microsoft.com/office/drawing/2014/main" id="{5002C3A7-24AC-5E4B-8F39-A7338D2CEE5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247" y="2347"/>
                <a:ext cx="6" cy="6"/>
              </a:xfrm>
              <a:custGeom>
                <a:avLst/>
                <a:gdLst>
                  <a:gd name="T0" fmla="*/ 8 w 12"/>
                  <a:gd name="T1" fmla="*/ 0 h 11"/>
                  <a:gd name="T2" fmla="*/ 5 w 12"/>
                  <a:gd name="T3" fmla="*/ 3 h 11"/>
                  <a:gd name="T4" fmla="*/ 3 w 12"/>
                  <a:gd name="T5" fmla="*/ 3 h 11"/>
                  <a:gd name="T6" fmla="*/ 1 w 12"/>
                  <a:gd name="T7" fmla="*/ 2 h 11"/>
                  <a:gd name="T8" fmla="*/ 0 w 12"/>
                  <a:gd name="T9" fmla="*/ 8 h 11"/>
                  <a:gd name="T10" fmla="*/ 3 w 12"/>
                  <a:gd name="T11" fmla="*/ 11 h 11"/>
                  <a:gd name="T12" fmla="*/ 3 w 12"/>
                  <a:gd name="T13" fmla="*/ 11 h 11"/>
                  <a:gd name="T14" fmla="*/ 9 w 12"/>
                  <a:gd name="T15" fmla="*/ 9 h 11"/>
                  <a:gd name="T16" fmla="*/ 12 w 12"/>
                  <a:gd name="T17" fmla="*/ 6 h 11"/>
                  <a:gd name="T18" fmla="*/ 9 w 12"/>
                  <a:gd name="T19" fmla="*/ 2 h 11"/>
                  <a:gd name="T20" fmla="*/ 9 w 12"/>
                  <a:gd name="T21" fmla="*/ 2 h 11"/>
                  <a:gd name="T22" fmla="*/ 8 w 12"/>
                  <a:gd name="T23" fmla="*/ 0 h 11"/>
                  <a:gd name="T24" fmla="*/ 8 w 12"/>
                  <a:gd name="T2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1">
                    <a:moveTo>
                      <a:pt x="8" y="0"/>
                    </a:moveTo>
                    <a:cubicBezTo>
                      <a:pt x="7" y="1"/>
                      <a:pt x="6" y="2"/>
                      <a:pt x="5" y="3"/>
                    </a:cubicBezTo>
                    <a:cubicBezTo>
                      <a:pt x="5" y="3"/>
                      <a:pt x="4" y="3"/>
                      <a:pt x="3" y="3"/>
                    </a:cubicBezTo>
                    <a:cubicBezTo>
                      <a:pt x="2" y="3"/>
                      <a:pt x="2" y="3"/>
                      <a:pt x="1" y="2"/>
                    </a:cubicBezTo>
                    <a:cubicBezTo>
                      <a:pt x="0" y="4"/>
                      <a:pt x="0" y="6"/>
                      <a:pt x="0" y="8"/>
                    </a:cubicBezTo>
                    <a:cubicBezTo>
                      <a:pt x="0" y="9"/>
                      <a:pt x="1" y="11"/>
                      <a:pt x="3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6" y="10"/>
                      <a:pt x="7" y="9"/>
                      <a:pt x="9" y="9"/>
                    </a:cubicBezTo>
                    <a:cubicBezTo>
                      <a:pt x="10" y="8"/>
                      <a:pt x="11" y="7"/>
                      <a:pt x="12" y="6"/>
                    </a:cubicBezTo>
                    <a:cubicBezTo>
                      <a:pt x="11" y="5"/>
                      <a:pt x="10" y="3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2"/>
                      <a:pt x="7" y="1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rgbClr val="3EC8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87" name="Freeform 149">
                <a:extLst>
                  <a:ext uri="{FF2B5EF4-FFF2-40B4-BE49-F238E27FC236}">
                    <a16:creationId xmlns:a16="http://schemas.microsoft.com/office/drawing/2014/main" id="{ECAA3F37-82A7-C74E-B4CA-B3F17793D540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248" y="2344"/>
                <a:ext cx="6" cy="8"/>
              </a:xfrm>
              <a:custGeom>
                <a:avLst/>
                <a:gdLst>
                  <a:gd name="T0" fmla="*/ 11 w 12"/>
                  <a:gd name="T1" fmla="*/ 13 h 16"/>
                  <a:gd name="T2" fmla="*/ 8 w 12"/>
                  <a:gd name="T3" fmla="*/ 16 h 16"/>
                  <a:gd name="T4" fmla="*/ 12 w 12"/>
                  <a:gd name="T5" fmla="*/ 14 h 16"/>
                  <a:gd name="T6" fmla="*/ 11 w 12"/>
                  <a:gd name="T7" fmla="*/ 13 h 16"/>
                  <a:gd name="T8" fmla="*/ 4 w 12"/>
                  <a:gd name="T9" fmla="*/ 0 h 16"/>
                  <a:gd name="T10" fmla="*/ 0 w 12"/>
                  <a:gd name="T11" fmla="*/ 9 h 16"/>
                  <a:gd name="T12" fmla="*/ 2 w 12"/>
                  <a:gd name="T13" fmla="*/ 10 h 16"/>
                  <a:gd name="T14" fmla="*/ 4 w 12"/>
                  <a:gd name="T15" fmla="*/ 10 h 16"/>
                  <a:gd name="T16" fmla="*/ 7 w 12"/>
                  <a:gd name="T17" fmla="*/ 7 h 16"/>
                  <a:gd name="T18" fmla="*/ 4 w 12"/>
                  <a:gd name="T1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16">
                    <a:moveTo>
                      <a:pt x="11" y="13"/>
                    </a:moveTo>
                    <a:cubicBezTo>
                      <a:pt x="10" y="14"/>
                      <a:pt x="9" y="15"/>
                      <a:pt x="8" y="16"/>
                    </a:cubicBezTo>
                    <a:cubicBezTo>
                      <a:pt x="9" y="16"/>
                      <a:pt x="10" y="15"/>
                      <a:pt x="12" y="14"/>
                    </a:cubicBezTo>
                    <a:cubicBezTo>
                      <a:pt x="11" y="14"/>
                      <a:pt x="11" y="13"/>
                      <a:pt x="11" y="13"/>
                    </a:cubicBezTo>
                    <a:moveTo>
                      <a:pt x="4" y="0"/>
                    </a:moveTo>
                    <a:cubicBezTo>
                      <a:pt x="2" y="3"/>
                      <a:pt x="1" y="6"/>
                      <a:pt x="0" y="9"/>
                    </a:cubicBezTo>
                    <a:cubicBezTo>
                      <a:pt x="1" y="10"/>
                      <a:pt x="1" y="10"/>
                      <a:pt x="2" y="10"/>
                    </a:cubicBezTo>
                    <a:cubicBezTo>
                      <a:pt x="3" y="10"/>
                      <a:pt x="4" y="10"/>
                      <a:pt x="4" y="10"/>
                    </a:cubicBezTo>
                    <a:cubicBezTo>
                      <a:pt x="5" y="9"/>
                      <a:pt x="6" y="8"/>
                      <a:pt x="7" y="7"/>
                    </a:cubicBezTo>
                    <a:cubicBezTo>
                      <a:pt x="6" y="5"/>
                      <a:pt x="5" y="2"/>
                      <a:pt x="4" y="0"/>
                    </a:cubicBezTo>
                  </a:path>
                </a:pathLst>
              </a:custGeom>
              <a:solidFill>
                <a:srgbClr val="26BF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88" name="Freeform 150">
                <a:extLst>
                  <a:ext uri="{FF2B5EF4-FFF2-40B4-BE49-F238E27FC236}">
                    <a16:creationId xmlns:a16="http://schemas.microsoft.com/office/drawing/2014/main" id="{A2131975-4E52-6742-8C26-23408743738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247" y="2310"/>
                <a:ext cx="69" cy="38"/>
              </a:xfrm>
              <a:custGeom>
                <a:avLst/>
                <a:gdLst>
                  <a:gd name="T0" fmla="*/ 137 w 141"/>
                  <a:gd name="T1" fmla="*/ 72 h 79"/>
                  <a:gd name="T2" fmla="*/ 11 w 141"/>
                  <a:gd name="T3" fmla="*/ 56 h 79"/>
                  <a:gd name="T4" fmla="*/ 45 w 141"/>
                  <a:gd name="T5" fmla="*/ 29 h 79"/>
                  <a:gd name="T6" fmla="*/ 47 w 141"/>
                  <a:gd name="T7" fmla="*/ 3 h 79"/>
                  <a:gd name="T8" fmla="*/ 42 w 141"/>
                  <a:gd name="T9" fmla="*/ 4 h 79"/>
                  <a:gd name="T10" fmla="*/ 45 w 141"/>
                  <a:gd name="T11" fmla="*/ 19 h 79"/>
                  <a:gd name="T12" fmla="*/ 33 w 141"/>
                  <a:gd name="T13" fmla="*/ 31 h 79"/>
                  <a:gd name="T14" fmla="*/ 1 w 141"/>
                  <a:gd name="T15" fmla="*/ 56 h 79"/>
                  <a:gd name="T16" fmla="*/ 3 w 141"/>
                  <a:gd name="T17" fmla="*/ 61 h 79"/>
                  <a:gd name="T18" fmla="*/ 135 w 141"/>
                  <a:gd name="T19" fmla="*/ 77 h 79"/>
                  <a:gd name="T20" fmla="*/ 137 w 141"/>
                  <a:gd name="T21" fmla="*/ 72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1" h="79">
                    <a:moveTo>
                      <a:pt x="137" y="72"/>
                    </a:moveTo>
                    <a:cubicBezTo>
                      <a:pt x="96" y="60"/>
                      <a:pt x="53" y="59"/>
                      <a:pt x="11" y="56"/>
                    </a:cubicBezTo>
                    <a:cubicBezTo>
                      <a:pt x="22" y="46"/>
                      <a:pt x="33" y="37"/>
                      <a:pt x="45" y="29"/>
                    </a:cubicBezTo>
                    <a:cubicBezTo>
                      <a:pt x="54" y="21"/>
                      <a:pt x="49" y="13"/>
                      <a:pt x="47" y="3"/>
                    </a:cubicBezTo>
                    <a:cubicBezTo>
                      <a:pt x="46" y="0"/>
                      <a:pt x="41" y="1"/>
                      <a:pt x="42" y="4"/>
                    </a:cubicBezTo>
                    <a:cubicBezTo>
                      <a:pt x="43" y="9"/>
                      <a:pt x="44" y="14"/>
                      <a:pt x="45" y="19"/>
                    </a:cubicBezTo>
                    <a:cubicBezTo>
                      <a:pt x="46" y="23"/>
                      <a:pt x="35" y="29"/>
                      <a:pt x="33" y="31"/>
                    </a:cubicBezTo>
                    <a:cubicBezTo>
                      <a:pt x="22" y="39"/>
                      <a:pt x="12" y="47"/>
                      <a:pt x="1" y="56"/>
                    </a:cubicBezTo>
                    <a:cubicBezTo>
                      <a:pt x="0" y="57"/>
                      <a:pt x="1" y="61"/>
                      <a:pt x="3" y="61"/>
                    </a:cubicBezTo>
                    <a:cubicBezTo>
                      <a:pt x="47" y="65"/>
                      <a:pt x="92" y="65"/>
                      <a:pt x="135" y="77"/>
                    </a:cubicBezTo>
                    <a:cubicBezTo>
                      <a:pt x="139" y="79"/>
                      <a:pt x="141" y="73"/>
                      <a:pt x="137" y="72"/>
                    </a:cubicBezTo>
                    <a:close/>
                  </a:path>
                </a:pathLst>
              </a:custGeom>
              <a:solidFill>
                <a:srgbClr val="5B5B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89" name="Freeform 151">
                <a:extLst>
                  <a:ext uri="{FF2B5EF4-FFF2-40B4-BE49-F238E27FC236}">
                    <a16:creationId xmlns:a16="http://schemas.microsoft.com/office/drawing/2014/main" id="{B40542A4-67DA-1141-A1CD-9DC369346A1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20" y="2347"/>
                <a:ext cx="64" cy="7"/>
              </a:xfrm>
              <a:custGeom>
                <a:avLst/>
                <a:gdLst>
                  <a:gd name="T0" fmla="*/ 1 w 130"/>
                  <a:gd name="T1" fmla="*/ 2 h 15"/>
                  <a:gd name="T2" fmla="*/ 66 w 130"/>
                  <a:gd name="T3" fmla="*/ 9 h 15"/>
                  <a:gd name="T4" fmla="*/ 130 w 130"/>
                  <a:gd name="T5" fmla="*/ 11 h 15"/>
                  <a:gd name="T6" fmla="*/ 129 w 130"/>
                  <a:gd name="T7" fmla="*/ 10 h 15"/>
                  <a:gd name="T8" fmla="*/ 57 w 130"/>
                  <a:gd name="T9" fmla="*/ 8 h 15"/>
                  <a:gd name="T10" fmla="*/ 13 w 130"/>
                  <a:gd name="T11" fmla="*/ 2 h 15"/>
                  <a:gd name="T12" fmla="*/ 1 w 130"/>
                  <a:gd name="T13" fmla="*/ 3 h 15"/>
                  <a:gd name="T14" fmla="*/ 2 w 130"/>
                  <a:gd name="T15" fmla="*/ 4 h 15"/>
                  <a:gd name="T16" fmla="*/ 22 w 130"/>
                  <a:gd name="T17" fmla="*/ 5 h 15"/>
                  <a:gd name="T18" fmla="*/ 56 w 130"/>
                  <a:gd name="T19" fmla="*/ 9 h 15"/>
                  <a:gd name="T20" fmla="*/ 123 w 130"/>
                  <a:gd name="T21" fmla="*/ 12 h 15"/>
                  <a:gd name="T22" fmla="*/ 66 w 130"/>
                  <a:gd name="T23" fmla="*/ 8 h 15"/>
                  <a:gd name="T24" fmla="*/ 1 w 130"/>
                  <a:gd name="T25" fmla="*/ 0 h 15"/>
                  <a:gd name="T26" fmla="*/ 1 w 130"/>
                  <a:gd name="T27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0" h="15">
                    <a:moveTo>
                      <a:pt x="1" y="2"/>
                    </a:moveTo>
                    <a:cubicBezTo>
                      <a:pt x="22" y="3"/>
                      <a:pt x="45" y="7"/>
                      <a:pt x="66" y="9"/>
                    </a:cubicBezTo>
                    <a:cubicBezTo>
                      <a:pt x="86" y="12"/>
                      <a:pt x="110" y="15"/>
                      <a:pt x="130" y="11"/>
                    </a:cubicBezTo>
                    <a:cubicBezTo>
                      <a:pt x="130" y="11"/>
                      <a:pt x="130" y="9"/>
                      <a:pt x="129" y="10"/>
                    </a:cubicBezTo>
                    <a:cubicBezTo>
                      <a:pt x="106" y="11"/>
                      <a:pt x="80" y="10"/>
                      <a:pt x="57" y="8"/>
                    </a:cubicBezTo>
                    <a:cubicBezTo>
                      <a:pt x="42" y="6"/>
                      <a:pt x="27" y="5"/>
                      <a:pt x="13" y="2"/>
                    </a:cubicBezTo>
                    <a:cubicBezTo>
                      <a:pt x="8" y="1"/>
                      <a:pt x="6" y="1"/>
                      <a:pt x="1" y="3"/>
                    </a:cubicBezTo>
                    <a:cubicBezTo>
                      <a:pt x="1" y="3"/>
                      <a:pt x="1" y="4"/>
                      <a:pt x="2" y="4"/>
                    </a:cubicBezTo>
                    <a:cubicBezTo>
                      <a:pt x="6" y="2"/>
                      <a:pt x="18" y="5"/>
                      <a:pt x="22" y="5"/>
                    </a:cubicBezTo>
                    <a:cubicBezTo>
                      <a:pt x="34" y="6"/>
                      <a:pt x="45" y="8"/>
                      <a:pt x="56" y="9"/>
                    </a:cubicBezTo>
                    <a:cubicBezTo>
                      <a:pt x="79" y="12"/>
                      <a:pt x="101" y="11"/>
                      <a:pt x="123" y="12"/>
                    </a:cubicBezTo>
                    <a:cubicBezTo>
                      <a:pt x="104" y="11"/>
                      <a:pt x="85" y="10"/>
                      <a:pt x="66" y="8"/>
                    </a:cubicBezTo>
                    <a:cubicBezTo>
                      <a:pt x="45" y="5"/>
                      <a:pt x="23" y="1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</a:path>
                </a:pathLst>
              </a:custGeom>
              <a:solidFill>
                <a:srgbClr val="5B5B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90" name="Freeform 152">
                <a:extLst>
                  <a:ext uri="{FF2B5EF4-FFF2-40B4-BE49-F238E27FC236}">
                    <a16:creationId xmlns:a16="http://schemas.microsoft.com/office/drawing/2014/main" id="{D7EB45F3-4EC3-024D-9924-A002FAD4E55E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19" y="2342"/>
                <a:ext cx="3" cy="7"/>
              </a:xfrm>
              <a:custGeom>
                <a:avLst/>
                <a:gdLst>
                  <a:gd name="T0" fmla="*/ 6 w 6"/>
                  <a:gd name="T1" fmla="*/ 13 h 15"/>
                  <a:gd name="T2" fmla="*/ 2 w 6"/>
                  <a:gd name="T3" fmla="*/ 1 h 15"/>
                  <a:gd name="T4" fmla="*/ 1 w 6"/>
                  <a:gd name="T5" fmla="*/ 1 h 15"/>
                  <a:gd name="T6" fmla="*/ 4 w 6"/>
                  <a:gd name="T7" fmla="*/ 14 h 15"/>
                  <a:gd name="T8" fmla="*/ 6 w 6"/>
                  <a:gd name="T9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5">
                    <a:moveTo>
                      <a:pt x="6" y="13"/>
                    </a:moveTo>
                    <a:cubicBezTo>
                      <a:pt x="4" y="9"/>
                      <a:pt x="4" y="5"/>
                      <a:pt x="2" y="1"/>
                    </a:cubicBezTo>
                    <a:cubicBezTo>
                      <a:pt x="2" y="0"/>
                      <a:pt x="0" y="0"/>
                      <a:pt x="1" y="1"/>
                    </a:cubicBezTo>
                    <a:cubicBezTo>
                      <a:pt x="2" y="5"/>
                      <a:pt x="2" y="10"/>
                      <a:pt x="4" y="14"/>
                    </a:cubicBezTo>
                    <a:cubicBezTo>
                      <a:pt x="5" y="15"/>
                      <a:pt x="6" y="14"/>
                      <a:pt x="6" y="13"/>
                    </a:cubicBezTo>
                  </a:path>
                </a:pathLst>
              </a:custGeom>
              <a:solidFill>
                <a:srgbClr val="5B5B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91" name="Freeform 153">
                <a:extLst>
                  <a:ext uri="{FF2B5EF4-FFF2-40B4-BE49-F238E27FC236}">
                    <a16:creationId xmlns:a16="http://schemas.microsoft.com/office/drawing/2014/main" id="{875FC815-2C54-E249-94A4-4648A38C09AE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19" y="2340"/>
                <a:ext cx="63" cy="6"/>
              </a:xfrm>
              <a:custGeom>
                <a:avLst/>
                <a:gdLst>
                  <a:gd name="T0" fmla="*/ 1 w 130"/>
                  <a:gd name="T1" fmla="*/ 2 h 12"/>
                  <a:gd name="T2" fmla="*/ 64 w 130"/>
                  <a:gd name="T3" fmla="*/ 5 h 12"/>
                  <a:gd name="T4" fmla="*/ 129 w 130"/>
                  <a:gd name="T5" fmla="*/ 12 h 12"/>
                  <a:gd name="T6" fmla="*/ 129 w 130"/>
                  <a:gd name="T7" fmla="*/ 10 h 12"/>
                  <a:gd name="T8" fmla="*/ 64 w 130"/>
                  <a:gd name="T9" fmla="*/ 3 h 12"/>
                  <a:gd name="T10" fmla="*/ 1 w 130"/>
                  <a:gd name="T11" fmla="*/ 1 h 12"/>
                  <a:gd name="T12" fmla="*/ 1 w 130"/>
                  <a:gd name="T13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0" h="12">
                    <a:moveTo>
                      <a:pt x="1" y="2"/>
                    </a:moveTo>
                    <a:cubicBezTo>
                      <a:pt x="22" y="3"/>
                      <a:pt x="43" y="2"/>
                      <a:pt x="64" y="5"/>
                    </a:cubicBezTo>
                    <a:cubicBezTo>
                      <a:pt x="86" y="7"/>
                      <a:pt x="107" y="11"/>
                      <a:pt x="129" y="12"/>
                    </a:cubicBezTo>
                    <a:cubicBezTo>
                      <a:pt x="130" y="12"/>
                      <a:pt x="130" y="10"/>
                      <a:pt x="129" y="10"/>
                    </a:cubicBezTo>
                    <a:cubicBezTo>
                      <a:pt x="107" y="9"/>
                      <a:pt x="86" y="6"/>
                      <a:pt x="64" y="3"/>
                    </a:cubicBezTo>
                    <a:cubicBezTo>
                      <a:pt x="43" y="0"/>
                      <a:pt x="22" y="1"/>
                      <a:pt x="1" y="1"/>
                    </a:cubicBezTo>
                    <a:cubicBezTo>
                      <a:pt x="0" y="1"/>
                      <a:pt x="0" y="2"/>
                      <a:pt x="1" y="2"/>
                    </a:cubicBezTo>
                  </a:path>
                </a:pathLst>
              </a:custGeom>
              <a:solidFill>
                <a:srgbClr val="5B5B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92" name="Freeform 154">
                <a:extLst>
                  <a:ext uri="{FF2B5EF4-FFF2-40B4-BE49-F238E27FC236}">
                    <a16:creationId xmlns:a16="http://schemas.microsoft.com/office/drawing/2014/main" id="{2DB8C345-227E-384E-9E97-590FC34DF03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81" y="2345"/>
                <a:ext cx="3" cy="8"/>
              </a:xfrm>
              <a:custGeom>
                <a:avLst/>
                <a:gdLst>
                  <a:gd name="T0" fmla="*/ 0 w 6"/>
                  <a:gd name="T1" fmla="*/ 1 h 17"/>
                  <a:gd name="T2" fmla="*/ 4 w 6"/>
                  <a:gd name="T3" fmla="*/ 16 h 17"/>
                  <a:gd name="T4" fmla="*/ 6 w 6"/>
                  <a:gd name="T5" fmla="*/ 16 h 17"/>
                  <a:gd name="T6" fmla="*/ 2 w 6"/>
                  <a:gd name="T7" fmla="*/ 1 h 17"/>
                  <a:gd name="T8" fmla="*/ 0 w 6"/>
                  <a:gd name="T9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7">
                    <a:moveTo>
                      <a:pt x="0" y="1"/>
                    </a:moveTo>
                    <a:cubicBezTo>
                      <a:pt x="2" y="6"/>
                      <a:pt x="4" y="11"/>
                      <a:pt x="4" y="16"/>
                    </a:cubicBezTo>
                    <a:cubicBezTo>
                      <a:pt x="4" y="17"/>
                      <a:pt x="6" y="17"/>
                      <a:pt x="6" y="16"/>
                    </a:cubicBezTo>
                    <a:cubicBezTo>
                      <a:pt x="5" y="10"/>
                      <a:pt x="3" y="6"/>
                      <a:pt x="2" y="1"/>
                    </a:cubicBezTo>
                    <a:cubicBezTo>
                      <a:pt x="1" y="0"/>
                      <a:pt x="0" y="0"/>
                      <a:pt x="0" y="1"/>
                    </a:cubicBezTo>
                  </a:path>
                </a:pathLst>
              </a:custGeom>
              <a:solidFill>
                <a:srgbClr val="5B5B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93" name="Freeform 155">
                <a:extLst>
                  <a:ext uri="{FF2B5EF4-FFF2-40B4-BE49-F238E27FC236}">
                    <a16:creationId xmlns:a16="http://schemas.microsoft.com/office/drawing/2014/main" id="{1542552E-19D4-A847-9C06-32561B99417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25" y="2353"/>
                <a:ext cx="32" cy="32"/>
              </a:xfrm>
              <a:custGeom>
                <a:avLst/>
                <a:gdLst>
                  <a:gd name="T0" fmla="*/ 3 w 67"/>
                  <a:gd name="T1" fmla="*/ 34 h 66"/>
                  <a:gd name="T2" fmla="*/ 32 w 67"/>
                  <a:gd name="T3" fmla="*/ 9 h 66"/>
                  <a:gd name="T4" fmla="*/ 57 w 67"/>
                  <a:gd name="T5" fmla="*/ 25 h 66"/>
                  <a:gd name="T6" fmla="*/ 46 w 67"/>
                  <a:gd name="T7" fmla="*/ 54 h 66"/>
                  <a:gd name="T8" fmla="*/ 24 w 67"/>
                  <a:gd name="T9" fmla="*/ 58 h 66"/>
                  <a:gd name="T10" fmla="*/ 4 w 67"/>
                  <a:gd name="T11" fmla="*/ 48 h 66"/>
                  <a:gd name="T12" fmla="*/ 5 w 67"/>
                  <a:gd name="T13" fmla="*/ 26 h 66"/>
                  <a:gd name="T14" fmla="*/ 52 w 67"/>
                  <a:gd name="T15" fmla="*/ 46 h 66"/>
                  <a:gd name="T16" fmla="*/ 30 w 67"/>
                  <a:gd name="T17" fmla="*/ 58 h 66"/>
                  <a:gd name="T18" fmla="*/ 6 w 67"/>
                  <a:gd name="T19" fmla="*/ 52 h 66"/>
                  <a:gd name="T20" fmla="*/ 5 w 67"/>
                  <a:gd name="T21" fmla="*/ 53 h 66"/>
                  <a:gd name="T22" fmla="*/ 39 w 67"/>
                  <a:gd name="T23" fmla="*/ 57 h 66"/>
                  <a:gd name="T24" fmla="*/ 57 w 67"/>
                  <a:gd name="T25" fmla="*/ 31 h 66"/>
                  <a:gd name="T26" fmla="*/ 26 w 67"/>
                  <a:gd name="T27" fmla="*/ 12 h 66"/>
                  <a:gd name="T28" fmla="*/ 1 w 67"/>
                  <a:gd name="T29" fmla="*/ 42 h 66"/>
                  <a:gd name="T30" fmla="*/ 32 w 67"/>
                  <a:gd name="T31" fmla="*/ 59 h 66"/>
                  <a:gd name="T32" fmla="*/ 59 w 67"/>
                  <a:gd name="T33" fmla="*/ 27 h 66"/>
                  <a:gd name="T34" fmla="*/ 29 w 67"/>
                  <a:gd name="T35" fmla="*/ 8 h 66"/>
                  <a:gd name="T36" fmla="*/ 2 w 67"/>
                  <a:gd name="T37" fmla="*/ 35 h 66"/>
                  <a:gd name="T38" fmla="*/ 3 w 67"/>
                  <a:gd name="T39" fmla="*/ 3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7" h="66">
                    <a:moveTo>
                      <a:pt x="3" y="34"/>
                    </a:moveTo>
                    <a:cubicBezTo>
                      <a:pt x="2" y="18"/>
                      <a:pt x="18" y="9"/>
                      <a:pt x="32" y="9"/>
                    </a:cubicBezTo>
                    <a:cubicBezTo>
                      <a:pt x="42" y="10"/>
                      <a:pt x="52" y="16"/>
                      <a:pt x="57" y="25"/>
                    </a:cubicBezTo>
                    <a:cubicBezTo>
                      <a:pt x="63" y="35"/>
                      <a:pt x="55" y="48"/>
                      <a:pt x="46" y="54"/>
                    </a:cubicBezTo>
                    <a:cubicBezTo>
                      <a:pt x="40" y="57"/>
                      <a:pt x="31" y="57"/>
                      <a:pt x="24" y="58"/>
                    </a:cubicBezTo>
                    <a:cubicBezTo>
                      <a:pt x="17" y="58"/>
                      <a:pt x="8" y="55"/>
                      <a:pt x="4" y="48"/>
                    </a:cubicBezTo>
                    <a:cubicBezTo>
                      <a:pt x="0" y="40"/>
                      <a:pt x="3" y="33"/>
                      <a:pt x="5" y="26"/>
                    </a:cubicBezTo>
                    <a:cubicBezTo>
                      <a:pt x="14" y="0"/>
                      <a:pt x="67" y="18"/>
                      <a:pt x="52" y="46"/>
                    </a:cubicBezTo>
                    <a:cubicBezTo>
                      <a:pt x="47" y="54"/>
                      <a:pt x="38" y="56"/>
                      <a:pt x="30" y="58"/>
                    </a:cubicBezTo>
                    <a:cubicBezTo>
                      <a:pt x="21" y="60"/>
                      <a:pt x="12" y="61"/>
                      <a:pt x="6" y="52"/>
                    </a:cubicBezTo>
                    <a:cubicBezTo>
                      <a:pt x="5" y="51"/>
                      <a:pt x="4" y="53"/>
                      <a:pt x="5" y="53"/>
                    </a:cubicBezTo>
                    <a:cubicBezTo>
                      <a:pt x="13" y="66"/>
                      <a:pt x="27" y="62"/>
                      <a:pt x="39" y="57"/>
                    </a:cubicBezTo>
                    <a:cubicBezTo>
                      <a:pt x="50" y="54"/>
                      <a:pt x="59" y="43"/>
                      <a:pt x="57" y="31"/>
                    </a:cubicBezTo>
                    <a:cubicBezTo>
                      <a:pt x="54" y="19"/>
                      <a:pt x="36" y="13"/>
                      <a:pt x="26" y="12"/>
                    </a:cubicBezTo>
                    <a:cubicBezTo>
                      <a:pt x="8" y="11"/>
                      <a:pt x="0" y="26"/>
                      <a:pt x="1" y="42"/>
                    </a:cubicBezTo>
                    <a:cubicBezTo>
                      <a:pt x="2" y="58"/>
                      <a:pt x="19" y="61"/>
                      <a:pt x="32" y="59"/>
                    </a:cubicBezTo>
                    <a:cubicBezTo>
                      <a:pt x="49" y="57"/>
                      <a:pt x="63" y="46"/>
                      <a:pt x="59" y="27"/>
                    </a:cubicBezTo>
                    <a:cubicBezTo>
                      <a:pt x="57" y="15"/>
                      <a:pt x="40" y="8"/>
                      <a:pt x="29" y="8"/>
                    </a:cubicBezTo>
                    <a:cubicBezTo>
                      <a:pt x="15" y="7"/>
                      <a:pt x="0" y="20"/>
                      <a:pt x="2" y="35"/>
                    </a:cubicBezTo>
                    <a:cubicBezTo>
                      <a:pt x="2" y="36"/>
                      <a:pt x="3" y="36"/>
                      <a:pt x="3" y="34"/>
                    </a:cubicBezTo>
                  </a:path>
                </a:pathLst>
              </a:custGeom>
              <a:solidFill>
                <a:srgbClr val="5B5B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94" name="Freeform 156">
                <a:extLst>
                  <a:ext uri="{FF2B5EF4-FFF2-40B4-BE49-F238E27FC236}">
                    <a16:creationId xmlns:a16="http://schemas.microsoft.com/office/drawing/2014/main" id="{FAA6EC90-B44B-3849-A49D-1D06CC8364E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31" y="2362"/>
                <a:ext cx="15" cy="15"/>
              </a:xfrm>
              <a:custGeom>
                <a:avLst/>
                <a:gdLst>
                  <a:gd name="T0" fmla="*/ 7 w 32"/>
                  <a:gd name="T1" fmla="*/ 18 h 29"/>
                  <a:gd name="T2" fmla="*/ 12 w 32"/>
                  <a:gd name="T3" fmla="*/ 7 h 29"/>
                  <a:gd name="T4" fmla="*/ 25 w 32"/>
                  <a:gd name="T5" fmla="*/ 11 h 29"/>
                  <a:gd name="T6" fmla="*/ 14 w 32"/>
                  <a:gd name="T7" fmla="*/ 26 h 29"/>
                  <a:gd name="T8" fmla="*/ 7 w 32"/>
                  <a:gd name="T9" fmla="*/ 9 h 29"/>
                  <a:gd name="T10" fmla="*/ 25 w 32"/>
                  <a:gd name="T11" fmla="*/ 20 h 29"/>
                  <a:gd name="T12" fmla="*/ 26 w 32"/>
                  <a:gd name="T13" fmla="*/ 20 h 29"/>
                  <a:gd name="T14" fmla="*/ 8 w 32"/>
                  <a:gd name="T15" fmla="*/ 6 h 29"/>
                  <a:gd name="T16" fmla="*/ 12 w 32"/>
                  <a:gd name="T17" fmla="*/ 28 h 29"/>
                  <a:gd name="T18" fmla="*/ 26 w 32"/>
                  <a:gd name="T19" fmla="*/ 9 h 29"/>
                  <a:gd name="T20" fmla="*/ 11 w 32"/>
                  <a:gd name="T21" fmla="*/ 6 h 29"/>
                  <a:gd name="T22" fmla="*/ 6 w 32"/>
                  <a:gd name="T23" fmla="*/ 19 h 29"/>
                  <a:gd name="T24" fmla="*/ 7 w 32"/>
                  <a:gd name="T25" fmla="*/ 18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" h="29">
                    <a:moveTo>
                      <a:pt x="7" y="18"/>
                    </a:moveTo>
                    <a:cubicBezTo>
                      <a:pt x="6" y="14"/>
                      <a:pt x="9" y="9"/>
                      <a:pt x="12" y="7"/>
                    </a:cubicBezTo>
                    <a:cubicBezTo>
                      <a:pt x="17" y="4"/>
                      <a:pt x="23" y="7"/>
                      <a:pt x="25" y="11"/>
                    </a:cubicBezTo>
                    <a:cubicBezTo>
                      <a:pt x="29" y="19"/>
                      <a:pt x="21" y="25"/>
                      <a:pt x="14" y="26"/>
                    </a:cubicBezTo>
                    <a:cubicBezTo>
                      <a:pt x="4" y="28"/>
                      <a:pt x="3" y="15"/>
                      <a:pt x="7" y="9"/>
                    </a:cubicBezTo>
                    <a:cubicBezTo>
                      <a:pt x="13" y="0"/>
                      <a:pt x="27" y="11"/>
                      <a:pt x="25" y="20"/>
                    </a:cubicBezTo>
                    <a:cubicBezTo>
                      <a:pt x="24" y="21"/>
                      <a:pt x="26" y="21"/>
                      <a:pt x="26" y="20"/>
                    </a:cubicBezTo>
                    <a:cubicBezTo>
                      <a:pt x="29" y="11"/>
                      <a:pt x="16" y="0"/>
                      <a:pt x="8" y="6"/>
                    </a:cubicBezTo>
                    <a:cubicBezTo>
                      <a:pt x="0" y="12"/>
                      <a:pt x="1" y="27"/>
                      <a:pt x="12" y="28"/>
                    </a:cubicBezTo>
                    <a:cubicBezTo>
                      <a:pt x="22" y="29"/>
                      <a:pt x="32" y="18"/>
                      <a:pt x="26" y="9"/>
                    </a:cubicBezTo>
                    <a:cubicBezTo>
                      <a:pt x="23" y="4"/>
                      <a:pt x="16" y="4"/>
                      <a:pt x="11" y="6"/>
                    </a:cubicBezTo>
                    <a:cubicBezTo>
                      <a:pt x="7" y="7"/>
                      <a:pt x="4" y="14"/>
                      <a:pt x="6" y="19"/>
                    </a:cubicBezTo>
                    <a:cubicBezTo>
                      <a:pt x="6" y="20"/>
                      <a:pt x="8" y="19"/>
                      <a:pt x="7" y="18"/>
                    </a:cubicBezTo>
                  </a:path>
                </a:pathLst>
              </a:custGeom>
              <a:solidFill>
                <a:srgbClr val="5B5B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95" name="Freeform 157">
                <a:extLst>
                  <a:ext uri="{FF2B5EF4-FFF2-40B4-BE49-F238E27FC236}">
                    <a16:creationId xmlns:a16="http://schemas.microsoft.com/office/drawing/2014/main" id="{18A19E73-047E-D445-A68B-E4F71ED9C30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40" y="2313"/>
                <a:ext cx="40" cy="29"/>
              </a:xfrm>
              <a:custGeom>
                <a:avLst/>
                <a:gdLst>
                  <a:gd name="T0" fmla="*/ 13 w 81"/>
                  <a:gd name="T1" fmla="*/ 39 h 60"/>
                  <a:gd name="T2" fmla="*/ 45 w 81"/>
                  <a:gd name="T3" fmla="*/ 8 h 60"/>
                  <a:gd name="T4" fmla="*/ 59 w 81"/>
                  <a:gd name="T5" fmla="*/ 48 h 60"/>
                  <a:gd name="T6" fmla="*/ 33 w 81"/>
                  <a:gd name="T7" fmla="*/ 55 h 60"/>
                  <a:gd name="T8" fmla="*/ 17 w 81"/>
                  <a:gd name="T9" fmla="*/ 26 h 60"/>
                  <a:gd name="T10" fmla="*/ 31 w 81"/>
                  <a:gd name="T11" fmla="*/ 7 h 60"/>
                  <a:gd name="T12" fmla="*/ 64 w 81"/>
                  <a:gd name="T13" fmla="*/ 23 h 60"/>
                  <a:gd name="T14" fmla="*/ 65 w 81"/>
                  <a:gd name="T15" fmla="*/ 22 h 60"/>
                  <a:gd name="T16" fmla="*/ 43 w 81"/>
                  <a:gd name="T17" fmla="*/ 4 h 60"/>
                  <a:gd name="T18" fmla="*/ 16 w 81"/>
                  <a:gd name="T19" fmla="*/ 25 h 60"/>
                  <a:gd name="T20" fmla="*/ 17 w 81"/>
                  <a:gd name="T21" fmla="*/ 52 h 60"/>
                  <a:gd name="T22" fmla="*/ 53 w 81"/>
                  <a:gd name="T23" fmla="*/ 53 h 60"/>
                  <a:gd name="T24" fmla="*/ 72 w 81"/>
                  <a:gd name="T25" fmla="*/ 31 h 60"/>
                  <a:gd name="T26" fmla="*/ 52 w 81"/>
                  <a:gd name="T27" fmla="*/ 8 h 60"/>
                  <a:gd name="T28" fmla="*/ 11 w 81"/>
                  <a:gd name="T29" fmla="*/ 40 h 60"/>
                  <a:gd name="T30" fmla="*/ 13 w 81"/>
                  <a:gd name="T31" fmla="*/ 39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1" h="60">
                    <a:moveTo>
                      <a:pt x="13" y="39"/>
                    </a:moveTo>
                    <a:cubicBezTo>
                      <a:pt x="3" y="21"/>
                      <a:pt x="30" y="7"/>
                      <a:pt x="45" y="8"/>
                    </a:cubicBezTo>
                    <a:cubicBezTo>
                      <a:pt x="66" y="9"/>
                      <a:pt x="81" y="36"/>
                      <a:pt x="59" y="48"/>
                    </a:cubicBezTo>
                    <a:cubicBezTo>
                      <a:pt x="51" y="53"/>
                      <a:pt x="42" y="55"/>
                      <a:pt x="33" y="55"/>
                    </a:cubicBezTo>
                    <a:cubicBezTo>
                      <a:pt x="16" y="55"/>
                      <a:pt x="10" y="40"/>
                      <a:pt x="17" y="26"/>
                    </a:cubicBezTo>
                    <a:cubicBezTo>
                      <a:pt x="21" y="19"/>
                      <a:pt x="24" y="11"/>
                      <a:pt x="31" y="7"/>
                    </a:cubicBezTo>
                    <a:cubicBezTo>
                      <a:pt x="42" y="0"/>
                      <a:pt x="62" y="10"/>
                      <a:pt x="64" y="23"/>
                    </a:cubicBezTo>
                    <a:cubicBezTo>
                      <a:pt x="64" y="24"/>
                      <a:pt x="66" y="23"/>
                      <a:pt x="65" y="22"/>
                    </a:cubicBezTo>
                    <a:cubicBezTo>
                      <a:pt x="64" y="11"/>
                      <a:pt x="53" y="6"/>
                      <a:pt x="43" y="4"/>
                    </a:cubicBezTo>
                    <a:cubicBezTo>
                      <a:pt x="28" y="1"/>
                      <a:pt x="23" y="14"/>
                      <a:pt x="16" y="25"/>
                    </a:cubicBezTo>
                    <a:cubicBezTo>
                      <a:pt x="12" y="32"/>
                      <a:pt x="10" y="46"/>
                      <a:pt x="17" y="52"/>
                    </a:cubicBezTo>
                    <a:cubicBezTo>
                      <a:pt x="28" y="60"/>
                      <a:pt x="42" y="57"/>
                      <a:pt x="53" y="53"/>
                    </a:cubicBezTo>
                    <a:cubicBezTo>
                      <a:pt x="62" y="50"/>
                      <a:pt x="74" y="42"/>
                      <a:pt x="72" y="31"/>
                    </a:cubicBezTo>
                    <a:cubicBezTo>
                      <a:pt x="71" y="19"/>
                      <a:pt x="63" y="12"/>
                      <a:pt x="52" y="8"/>
                    </a:cubicBezTo>
                    <a:cubicBezTo>
                      <a:pt x="35" y="2"/>
                      <a:pt x="0" y="18"/>
                      <a:pt x="11" y="40"/>
                    </a:cubicBezTo>
                    <a:cubicBezTo>
                      <a:pt x="12" y="41"/>
                      <a:pt x="13" y="40"/>
                      <a:pt x="13" y="39"/>
                    </a:cubicBezTo>
                  </a:path>
                </a:pathLst>
              </a:custGeom>
              <a:solidFill>
                <a:srgbClr val="5B5B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96" name="Freeform 158">
                <a:extLst>
                  <a:ext uri="{FF2B5EF4-FFF2-40B4-BE49-F238E27FC236}">
                    <a16:creationId xmlns:a16="http://schemas.microsoft.com/office/drawing/2014/main" id="{8C1E902F-4AC3-BB46-A881-F23F8FE08DD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52" y="2322"/>
                <a:ext cx="19" cy="14"/>
              </a:xfrm>
              <a:custGeom>
                <a:avLst/>
                <a:gdLst>
                  <a:gd name="T0" fmla="*/ 5 w 38"/>
                  <a:gd name="T1" fmla="*/ 13 h 29"/>
                  <a:gd name="T2" fmla="*/ 11 w 38"/>
                  <a:gd name="T3" fmla="*/ 2 h 29"/>
                  <a:gd name="T4" fmla="*/ 23 w 38"/>
                  <a:gd name="T5" fmla="*/ 6 h 29"/>
                  <a:gd name="T6" fmla="*/ 24 w 38"/>
                  <a:gd name="T7" fmla="*/ 20 h 29"/>
                  <a:gd name="T8" fmla="*/ 12 w 38"/>
                  <a:gd name="T9" fmla="*/ 24 h 29"/>
                  <a:gd name="T10" fmla="*/ 2 w 38"/>
                  <a:gd name="T11" fmla="*/ 16 h 29"/>
                  <a:gd name="T12" fmla="*/ 11 w 38"/>
                  <a:gd name="T13" fmla="*/ 6 h 29"/>
                  <a:gd name="T14" fmla="*/ 21 w 38"/>
                  <a:gd name="T15" fmla="*/ 9 h 29"/>
                  <a:gd name="T16" fmla="*/ 18 w 38"/>
                  <a:gd name="T17" fmla="*/ 23 h 29"/>
                  <a:gd name="T18" fmla="*/ 18 w 38"/>
                  <a:gd name="T19" fmla="*/ 25 h 29"/>
                  <a:gd name="T20" fmla="*/ 26 w 38"/>
                  <a:gd name="T21" fmla="*/ 14 h 29"/>
                  <a:gd name="T22" fmla="*/ 14 w 38"/>
                  <a:gd name="T23" fmla="*/ 4 h 29"/>
                  <a:gd name="T24" fmla="*/ 1 w 38"/>
                  <a:gd name="T25" fmla="*/ 11 h 29"/>
                  <a:gd name="T26" fmla="*/ 5 w 38"/>
                  <a:gd name="T27" fmla="*/ 25 h 29"/>
                  <a:gd name="T28" fmla="*/ 28 w 38"/>
                  <a:gd name="T29" fmla="*/ 7 h 29"/>
                  <a:gd name="T30" fmla="*/ 10 w 38"/>
                  <a:gd name="T31" fmla="*/ 1 h 29"/>
                  <a:gd name="T32" fmla="*/ 3 w 38"/>
                  <a:gd name="T33" fmla="*/ 14 h 29"/>
                  <a:gd name="T34" fmla="*/ 5 w 38"/>
                  <a:gd name="T35" fmla="*/ 13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8" h="29">
                    <a:moveTo>
                      <a:pt x="5" y="13"/>
                    </a:moveTo>
                    <a:cubicBezTo>
                      <a:pt x="4" y="8"/>
                      <a:pt x="6" y="4"/>
                      <a:pt x="11" y="2"/>
                    </a:cubicBezTo>
                    <a:cubicBezTo>
                      <a:pt x="15" y="1"/>
                      <a:pt x="20" y="4"/>
                      <a:pt x="23" y="6"/>
                    </a:cubicBezTo>
                    <a:cubicBezTo>
                      <a:pt x="29" y="9"/>
                      <a:pt x="29" y="15"/>
                      <a:pt x="24" y="20"/>
                    </a:cubicBezTo>
                    <a:cubicBezTo>
                      <a:pt x="21" y="23"/>
                      <a:pt x="16" y="23"/>
                      <a:pt x="12" y="24"/>
                    </a:cubicBezTo>
                    <a:cubicBezTo>
                      <a:pt x="6" y="24"/>
                      <a:pt x="3" y="23"/>
                      <a:pt x="2" y="16"/>
                    </a:cubicBezTo>
                    <a:cubicBezTo>
                      <a:pt x="2" y="11"/>
                      <a:pt x="4" y="5"/>
                      <a:pt x="11" y="6"/>
                    </a:cubicBezTo>
                    <a:cubicBezTo>
                      <a:pt x="15" y="6"/>
                      <a:pt x="18" y="7"/>
                      <a:pt x="21" y="9"/>
                    </a:cubicBezTo>
                    <a:cubicBezTo>
                      <a:pt x="27" y="12"/>
                      <a:pt x="24" y="22"/>
                      <a:pt x="18" y="23"/>
                    </a:cubicBezTo>
                    <a:cubicBezTo>
                      <a:pt x="17" y="23"/>
                      <a:pt x="17" y="25"/>
                      <a:pt x="18" y="25"/>
                    </a:cubicBezTo>
                    <a:cubicBezTo>
                      <a:pt x="23" y="24"/>
                      <a:pt x="27" y="18"/>
                      <a:pt x="26" y="14"/>
                    </a:cubicBezTo>
                    <a:cubicBezTo>
                      <a:pt x="25" y="8"/>
                      <a:pt x="19" y="5"/>
                      <a:pt x="14" y="4"/>
                    </a:cubicBezTo>
                    <a:cubicBezTo>
                      <a:pt x="7" y="3"/>
                      <a:pt x="2" y="4"/>
                      <a:pt x="1" y="11"/>
                    </a:cubicBezTo>
                    <a:cubicBezTo>
                      <a:pt x="0" y="16"/>
                      <a:pt x="0" y="23"/>
                      <a:pt x="5" y="25"/>
                    </a:cubicBezTo>
                    <a:cubicBezTo>
                      <a:pt x="14" y="29"/>
                      <a:pt x="38" y="18"/>
                      <a:pt x="28" y="7"/>
                    </a:cubicBezTo>
                    <a:cubicBezTo>
                      <a:pt x="24" y="3"/>
                      <a:pt x="16" y="0"/>
                      <a:pt x="10" y="1"/>
                    </a:cubicBezTo>
                    <a:cubicBezTo>
                      <a:pt x="5" y="2"/>
                      <a:pt x="2" y="9"/>
                      <a:pt x="3" y="14"/>
                    </a:cubicBezTo>
                    <a:cubicBezTo>
                      <a:pt x="3" y="15"/>
                      <a:pt x="5" y="14"/>
                      <a:pt x="5" y="13"/>
                    </a:cubicBezTo>
                  </a:path>
                </a:pathLst>
              </a:custGeom>
              <a:solidFill>
                <a:srgbClr val="5B5B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97" name="Freeform 159">
                <a:extLst>
                  <a:ext uri="{FF2B5EF4-FFF2-40B4-BE49-F238E27FC236}">
                    <a16:creationId xmlns:a16="http://schemas.microsoft.com/office/drawing/2014/main" id="{5ABBAFAC-C1A7-F84A-BD19-78B4A0261778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419" y="2341"/>
                <a:ext cx="64" cy="9"/>
              </a:xfrm>
              <a:custGeom>
                <a:avLst/>
                <a:gdLst>
                  <a:gd name="T0" fmla="*/ 9 w 131"/>
                  <a:gd name="T1" fmla="*/ 15 h 18"/>
                  <a:gd name="T2" fmla="*/ 5 w 131"/>
                  <a:gd name="T3" fmla="*/ 16 h 18"/>
                  <a:gd name="T4" fmla="*/ 6 w 131"/>
                  <a:gd name="T5" fmla="*/ 17 h 18"/>
                  <a:gd name="T6" fmla="*/ 8 w 131"/>
                  <a:gd name="T7" fmla="*/ 18 h 18"/>
                  <a:gd name="T8" fmla="*/ 11 w 131"/>
                  <a:gd name="T9" fmla="*/ 15 h 18"/>
                  <a:gd name="T10" fmla="*/ 9 w 131"/>
                  <a:gd name="T11" fmla="*/ 15 h 18"/>
                  <a:gd name="T12" fmla="*/ 130 w 131"/>
                  <a:gd name="T13" fmla="*/ 9 h 18"/>
                  <a:gd name="T14" fmla="*/ 131 w 131"/>
                  <a:gd name="T15" fmla="*/ 11 h 18"/>
                  <a:gd name="T16" fmla="*/ 130 w 131"/>
                  <a:gd name="T17" fmla="*/ 9 h 18"/>
                  <a:gd name="T18" fmla="*/ 128 w 131"/>
                  <a:gd name="T19" fmla="*/ 8 h 18"/>
                  <a:gd name="T20" fmla="*/ 128 w 131"/>
                  <a:gd name="T21" fmla="*/ 8 h 18"/>
                  <a:gd name="T22" fmla="*/ 126 w 131"/>
                  <a:gd name="T23" fmla="*/ 8 h 18"/>
                  <a:gd name="T24" fmla="*/ 128 w 131"/>
                  <a:gd name="T25" fmla="*/ 8 h 18"/>
                  <a:gd name="T26" fmla="*/ 128 w 131"/>
                  <a:gd name="T27" fmla="*/ 8 h 18"/>
                  <a:gd name="T28" fmla="*/ 128 w 131"/>
                  <a:gd name="T29" fmla="*/ 8 h 18"/>
                  <a:gd name="T30" fmla="*/ 1 w 131"/>
                  <a:gd name="T31" fmla="*/ 0 h 18"/>
                  <a:gd name="T32" fmla="*/ 0 w 131"/>
                  <a:gd name="T33" fmla="*/ 2 h 18"/>
                  <a:gd name="T34" fmla="*/ 2 w 131"/>
                  <a:gd name="T35" fmla="*/ 13 h 18"/>
                  <a:gd name="T36" fmla="*/ 4 w 131"/>
                  <a:gd name="T37" fmla="*/ 15 h 18"/>
                  <a:gd name="T38" fmla="*/ 4 w 131"/>
                  <a:gd name="T39" fmla="*/ 15 h 18"/>
                  <a:gd name="T40" fmla="*/ 4 w 131"/>
                  <a:gd name="T41" fmla="*/ 15 h 18"/>
                  <a:gd name="T42" fmla="*/ 4 w 131"/>
                  <a:gd name="T43" fmla="*/ 14 h 18"/>
                  <a:gd name="T44" fmla="*/ 4 w 131"/>
                  <a:gd name="T45" fmla="*/ 13 h 18"/>
                  <a:gd name="T46" fmla="*/ 1 w 131"/>
                  <a:gd name="T47" fmla="*/ 2 h 18"/>
                  <a:gd name="T48" fmla="*/ 1 w 131"/>
                  <a:gd name="T49" fmla="*/ 1 h 18"/>
                  <a:gd name="T50" fmla="*/ 2 w 131"/>
                  <a:gd name="T51" fmla="*/ 2 h 18"/>
                  <a:gd name="T52" fmla="*/ 5 w 131"/>
                  <a:gd name="T53" fmla="*/ 12 h 18"/>
                  <a:gd name="T54" fmla="*/ 10 w 131"/>
                  <a:gd name="T55" fmla="*/ 13 h 18"/>
                  <a:gd name="T56" fmla="*/ 10 w 131"/>
                  <a:gd name="T57" fmla="*/ 9 h 18"/>
                  <a:gd name="T58" fmla="*/ 15 w 131"/>
                  <a:gd name="T59" fmla="*/ 7 h 18"/>
                  <a:gd name="T60" fmla="*/ 29 w 131"/>
                  <a:gd name="T61" fmla="*/ 9 h 18"/>
                  <a:gd name="T62" fmla="*/ 40 w 131"/>
                  <a:gd name="T63" fmla="*/ 10 h 18"/>
                  <a:gd name="T64" fmla="*/ 43 w 131"/>
                  <a:gd name="T65" fmla="*/ 10 h 18"/>
                  <a:gd name="T66" fmla="*/ 47 w 131"/>
                  <a:gd name="T67" fmla="*/ 10 h 18"/>
                  <a:gd name="T68" fmla="*/ 56 w 131"/>
                  <a:gd name="T69" fmla="*/ 10 h 18"/>
                  <a:gd name="T70" fmla="*/ 70 w 131"/>
                  <a:gd name="T71" fmla="*/ 11 h 18"/>
                  <a:gd name="T72" fmla="*/ 72 w 131"/>
                  <a:gd name="T73" fmla="*/ 14 h 18"/>
                  <a:gd name="T74" fmla="*/ 76 w 131"/>
                  <a:gd name="T75" fmla="*/ 14 h 18"/>
                  <a:gd name="T76" fmla="*/ 87 w 131"/>
                  <a:gd name="T77" fmla="*/ 13 h 18"/>
                  <a:gd name="T78" fmla="*/ 91 w 131"/>
                  <a:gd name="T79" fmla="*/ 13 h 18"/>
                  <a:gd name="T80" fmla="*/ 121 w 131"/>
                  <a:gd name="T81" fmla="*/ 17 h 18"/>
                  <a:gd name="T82" fmla="*/ 122 w 131"/>
                  <a:gd name="T83" fmla="*/ 17 h 18"/>
                  <a:gd name="T84" fmla="*/ 124 w 131"/>
                  <a:gd name="T85" fmla="*/ 14 h 18"/>
                  <a:gd name="T86" fmla="*/ 129 w 131"/>
                  <a:gd name="T87" fmla="*/ 13 h 18"/>
                  <a:gd name="T88" fmla="*/ 130 w 131"/>
                  <a:gd name="T89" fmla="*/ 13 h 18"/>
                  <a:gd name="T90" fmla="*/ 129 w 131"/>
                  <a:gd name="T91" fmla="*/ 10 h 18"/>
                  <a:gd name="T92" fmla="*/ 64 w 131"/>
                  <a:gd name="T93" fmla="*/ 3 h 18"/>
                  <a:gd name="T94" fmla="*/ 1 w 131"/>
                  <a:gd name="T95" fmla="*/ 0 h 18"/>
                  <a:gd name="T96" fmla="*/ 1 w 131"/>
                  <a:gd name="T9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31" h="18">
                    <a:moveTo>
                      <a:pt x="9" y="15"/>
                    </a:moveTo>
                    <a:cubicBezTo>
                      <a:pt x="8" y="15"/>
                      <a:pt x="6" y="15"/>
                      <a:pt x="5" y="16"/>
                    </a:cubicBezTo>
                    <a:cubicBezTo>
                      <a:pt x="5" y="16"/>
                      <a:pt x="6" y="16"/>
                      <a:pt x="6" y="17"/>
                    </a:cubicBezTo>
                    <a:cubicBezTo>
                      <a:pt x="6" y="18"/>
                      <a:pt x="7" y="18"/>
                      <a:pt x="8" y="18"/>
                    </a:cubicBezTo>
                    <a:cubicBezTo>
                      <a:pt x="10" y="18"/>
                      <a:pt x="11" y="17"/>
                      <a:pt x="11" y="15"/>
                    </a:cubicBezTo>
                    <a:cubicBezTo>
                      <a:pt x="10" y="15"/>
                      <a:pt x="10" y="15"/>
                      <a:pt x="9" y="15"/>
                    </a:cubicBezTo>
                    <a:moveTo>
                      <a:pt x="130" y="9"/>
                    </a:moveTo>
                    <a:cubicBezTo>
                      <a:pt x="130" y="10"/>
                      <a:pt x="131" y="10"/>
                      <a:pt x="131" y="11"/>
                    </a:cubicBezTo>
                    <a:cubicBezTo>
                      <a:pt x="131" y="10"/>
                      <a:pt x="131" y="9"/>
                      <a:pt x="130" y="9"/>
                    </a:cubicBezTo>
                    <a:moveTo>
                      <a:pt x="128" y="8"/>
                    </a:moveTo>
                    <a:cubicBezTo>
                      <a:pt x="128" y="8"/>
                      <a:pt x="128" y="8"/>
                      <a:pt x="128" y="8"/>
                    </a:cubicBezTo>
                    <a:cubicBezTo>
                      <a:pt x="127" y="8"/>
                      <a:pt x="127" y="8"/>
                      <a:pt x="126" y="8"/>
                    </a:cubicBezTo>
                    <a:cubicBezTo>
                      <a:pt x="127" y="8"/>
                      <a:pt x="127" y="8"/>
                      <a:pt x="128" y="8"/>
                    </a:cubicBezTo>
                    <a:cubicBezTo>
                      <a:pt x="128" y="8"/>
                      <a:pt x="128" y="8"/>
                      <a:pt x="128" y="8"/>
                    </a:cubicBezTo>
                    <a:cubicBezTo>
                      <a:pt x="128" y="8"/>
                      <a:pt x="128" y="8"/>
                      <a:pt x="128" y="8"/>
                    </a:cubicBezTo>
                    <a:moveTo>
                      <a:pt x="1" y="0"/>
                    </a:moveTo>
                    <a:cubicBezTo>
                      <a:pt x="0" y="0"/>
                      <a:pt x="0" y="1"/>
                      <a:pt x="0" y="2"/>
                    </a:cubicBezTo>
                    <a:cubicBezTo>
                      <a:pt x="0" y="6"/>
                      <a:pt x="0" y="9"/>
                      <a:pt x="2" y="13"/>
                    </a:cubicBezTo>
                    <a:cubicBezTo>
                      <a:pt x="3" y="14"/>
                      <a:pt x="3" y="15"/>
                      <a:pt x="4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3" y="14"/>
                      <a:pt x="3" y="13"/>
                      <a:pt x="4" y="13"/>
                    </a:cubicBezTo>
                    <a:cubicBezTo>
                      <a:pt x="2" y="9"/>
                      <a:pt x="2" y="5"/>
                      <a:pt x="1" y="2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3" y="5"/>
                      <a:pt x="4" y="9"/>
                      <a:pt x="5" y="12"/>
                    </a:cubicBezTo>
                    <a:cubicBezTo>
                      <a:pt x="7" y="12"/>
                      <a:pt x="9" y="12"/>
                      <a:pt x="10" y="13"/>
                    </a:cubicBezTo>
                    <a:cubicBezTo>
                      <a:pt x="10" y="11"/>
                      <a:pt x="10" y="10"/>
                      <a:pt x="10" y="9"/>
                    </a:cubicBezTo>
                    <a:cubicBezTo>
                      <a:pt x="11" y="8"/>
                      <a:pt x="13" y="7"/>
                      <a:pt x="15" y="7"/>
                    </a:cubicBezTo>
                    <a:cubicBezTo>
                      <a:pt x="20" y="7"/>
                      <a:pt x="26" y="9"/>
                      <a:pt x="29" y="9"/>
                    </a:cubicBezTo>
                    <a:cubicBezTo>
                      <a:pt x="33" y="9"/>
                      <a:pt x="36" y="10"/>
                      <a:pt x="40" y="10"/>
                    </a:cubicBezTo>
                    <a:cubicBezTo>
                      <a:pt x="41" y="10"/>
                      <a:pt x="42" y="10"/>
                      <a:pt x="43" y="10"/>
                    </a:cubicBezTo>
                    <a:cubicBezTo>
                      <a:pt x="45" y="10"/>
                      <a:pt x="46" y="10"/>
                      <a:pt x="47" y="10"/>
                    </a:cubicBezTo>
                    <a:cubicBezTo>
                      <a:pt x="50" y="10"/>
                      <a:pt x="53" y="10"/>
                      <a:pt x="56" y="10"/>
                    </a:cubicBezTo>
                    <a:cubicBezTo>
                      <a:pt x="61" y="10"/>
                      <a:pt x="65" y="11"/>
                      <a:pt x="70" y="11"/>
                    </a:cubicBezTo>
                    <a:cubicBezTo>
                      <a:pt x="70" y="12"/>
                      <a:pt x="71" y="14"/>
                      <a:pt x="72" y="14"/>
                    </a:cubicBezTo>
                    <a:cubicBezTo>
                      <a:pt x="74" y="14"/>
                      <a:pt x="75" y="14"/>
                      <a:pt x="76" y="14"/>
                    </a:cubicBezTo>
                    <a:cubicBezTo>
                      <a:pt x="80" y="14"/>
                      <a:pt x="83" y="13"/>
                      <a:pt x="87" y="13"/>
                    </a:cubicBezTo>
                    <a:cubicBezTo>
                      <a:pt x="88" y="13"/>
                      <a:pt x="89" y="13"/>
                      <a:pt x="91" y="13"/>
                    </a:cubicBezTo>
                    <a:cubicBezTo>
                      <a:pt x="101" y="14"/>
                      <a:pt x="111" y="15"/>
                      <a:pt x="121" y="17"/>
                    </a:cubicBezTo>
                    <a:cubicBezTo>
                      <a:pt x="121" y="17"/>
                      <a:pt x="121" y="17"/>
                      <a:pt x="122" y="17"/>
                    </a:cubicBezTo>
                    <a:cubicBezTo>
                      <a:pt x="123" y="17"/>
                      <a:pt x="124" y="15"/>
                      <a:pt x="124" y="14"/>
                    </a:cubicBezTo>
                    <a:cubicBezTo>
                      <a:pt x="126" y="14"/>
                      <a:pt x="127" y="14"/>
                      <a:pt x="129" y="13"/>
                    </a:cubicBezTo>
                    <a:cubicBezTo>
                      <a:pt x="129" y="13"/>
                      <a:pt x="129" y="13"/>
                      <a:pt x="130" y="13"/>
                    </a:cubicBezTo>
                    <a:cubicBezTo>
                      <a:pt x="129" y="12"/>
                      <a:pt x="129" y="11"/>
                      <a:pt x="129" y="10"/>
                    </a:cubicBezTo>
                    <a:cubicBezTo>
                      <a:pt x="107" y="9"/>
                      <a:pt x="86" y="5"/>
                      <a:pt x="64" y="3"/>
                    </a:cubicBezTo>
                    <a:cubicBezTo>
                      <a:pt x="43" y="0"/>
                      <a:pt x="22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99F4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98" name="Freeform 160">
                <a:extLst>
                  <a:ext uri="{FF2B5EF4-FFF2-40B4-BE49-F238E27FC236}">
                    <a16:creationId xmlns:a16="http://schemas.microsoft.com/office/drawing/2014/main" id="{12D0D9BF-D5F5-424D-A2BF-3E9F4EF38411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420" y="2347"/>
                <a:ext cx="4" cy="2"/>
              </a:xfrm>
              <a:custGeom>
                <a:avLst/>
                <a:gdLst>
                  <a:gd name="T0" fmla="*/ 1 w 8"/>
                  <a:gd name="T1" fmla="*/ 3 h 4"/>
                  <a:gd name="T2" fmla="*/ 1 w 8"/>
                  <a:gd name="T3" fmla="*/ 3 h 4"/>
                  <a:gd name="T4" fmla="*/ 1 w 8"/>
                  <a:gd name="T5" fmla="*/ 3 h 4"/>
                  <a:gd name="T6" fmla="*/ 1 w 8"/>
                  <a:gd name="T7" fmla="*/ 3 h 4"/>
                  <a:gd name="T8" fmla="*/ 1 w 8"/>
                  <a:gd name="T9" fmla="*/ 1 h 4"/>
                  <a:gd name="T10" fmla="*/ 1 w 8"/>
                  <a:gd name="T11" fmla="*/ 2 h 4"/>
                  <a:gd name="T12" fmla="*/ 1 w 8"/>
                  <a:gd name="T13" fmla="*/ 1 h 4"/>
                  <a:gd name="T14" fmla="*/ 2 w 8"/>
                  <a:gd name="T15" fmla="*/ 0 h 4"/>
                  <a:gd name="T16" fmla="*/ 3 w 8"/>
                  <a:gd name="T17" fmla="*/ 2 h 4"/>
                  <a:gd name="T18" fmla="*/ 2 w 8"/>
                  <a:gd name="T19" fmla="*/ 3 h 4"/>
                  <a:gd name="T20" fmla="*/ 2 w 8"/>
                  <a:gd name="T21" fmla="*/ 3 h 4"/>
                  <a:gd name="T22" fmla="*/ 2 w 8"/>
                  <a:gd name="T23" fmla="*/ 4 h 4"/>
                  <a:gd name="T24" fmla="*/ 6 w 8"/>
                  <a:gd name="T25" fmla="*/ 3 h 4"/>
                  <a:gd name="T26" fmla="*/ 8 w 8"/>
                  <a:gd name="T27" fmla="*/ 3 h 4"/>
                  <a:gd name="T28" fmla="*/ 8 w 8"/>
                  <a:gd name="T29" fmla="*/ 2 h 4"/>
                  <a:gd name="T30" fmla="*/ 8 w 8"/>
                  <a:gd name="T31" fmla="*/ 2 h 4"/>
                  <a:gd name="T32" fmla="*/ 8 w 8"/>
                  <a:gd name="T33" fmla="*/ 2 h 4"/>
                  <a:gd name="T34" fmla="*/ 8 w 8"/>
                  <a:gd name="T35" fmla="*/ 2 h 4"/>
                  <a:gd name="T36" fmla="*/ 7 w 8"/>
                  <a:gd name="T37" fmla="*/ 1 h 4"/>
                  <a:gd name="T38" fmla="*/ 2 w 8"/>
                  <a:gd name="T3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" h="4"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moveTo>
                      <a:pt x="1" y="1"/>
                    </a:moveTo>
                    <a:cubicBezTo>
                      <a:pt x="0" y="1"/>
                      <a:pt x="0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moveTo>
                      <a:pt x="2" y="0"/>
                    </a:moveTo>
                    <a:cubicBezTo>
                      <a:pt x="2" y="1"/>
                      <a:pt x="3" y="1"/>
                      <a:pt x="3" y="2"/>
                    </a:cubicBezTo>
                    <a:cubicBezTo>
                      <a:pt x="3" y="2"/>
                      <a:pt x="3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4"/>
                      <a:pt x="2" y="4"/>
                    </a:cubicBezTo>
                    <a:cubicBezTo>
                      <a:pt x="3" y="3"/>
                      <a:pt x="5" y="3"/>
                      <a:pt x="6" y="3"/>
                    </a:cubicBezTo>
                    <a:cubicBezTo>
                      <a:pt x="7" y="3"/>
                      <a:pt x="7" y="3"/>
                      <a:pt x="8" y="3"/>
                    </a:cubicBezTo>
                    <a:cubicBezTo>
                      <a:pt x="8" y="3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1"/>
                      <a:pt x="7" y="1"/>
                      <a:pt x="7" y="1"/>
                    </a:cubicBezTo>
                    <a:cubicBezTo>
                      <a:pt x="6" y="0"/>
                      <a:pt x="4" y="0"/>
                      <a:pt x="2" y="0"/>
                    </a:cubicBezTo>
                  </a:path>
                </a:pathLst>
              </a:custGeom>
              <a:solidFill>
                <a:srgbClr val="3757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99" name="Freeform 161">
                <a:extLst>
                  <a:ext uri="{FF2B5EF4-FFF2-40B4-BE49-F238E27FC236}">
                    <a16:creationId xmlns:a16="http://schemas.microsoft.com/office/drawing/2014/main" id="{9D7C3CE7-D01A-0841-B8E3-690C944307F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19" y="2342"/>
                <a:ext cx="3" cy="6"/>
              </a:xfrm>
              <a:custGeom>
                <a:avLst/>
                <a:gdLst>
                  <a:gd name="T0" fmla="*/ 1 w 6"/>
                  <a:gd name="T1" fmla="*/ 0 h 14"/>
                  <a:gd name="T2" fmla="*/ 1 w 6"/>
                  <a:gd name="T3" fmla="*/ 1 h 14"/>
                  <a:gd name="T4" fmla="*/ 4 w 6"/>
                  <a:gd name="T5" fmla="*/ 12 h 14"/>
                  <a:gd name="T6" fmla="*/ 4 w 6"/>
                  <a:gd name="T7" fmla="*/ 13 h 14"/>
                  <a:gd name="T8" fmla="*/ 4 w 6"/>
                  <a:gd name="T9" fmla="*/ 14 h 14"/>
                  <a:gd name="T10" fmla="*/ 4 w 6"/>
                  <a:gd name="T11" fmla="*/ 14 h 14"/>
                  <a:gd name="T12" fmla="*/ 4 w 6"/>
                  <a:gd name="T13" fmla="*/ 14 h 14"/>
                  <a:gd name="T14" fmla="*/ 5 w 6"/>
                  <a:gd name="T15" fmla="*/ 14 h 14"/>
                  <a:gd name="T16" fmla="*/ 5 w 6"/>
                  <a:gd name="T17" fmla="*/ 14 h 14"/>
                  <a:gd name="T18" fmla="*/ 5 w 6"/>
                  <a:gd name="T19" fmla="*/ 14 h 14"/>
                  <a:gd name="T20" fmla="*/ 5 w 6"/>
                  <a:gd name="T21" fmla="*/ 14 h 14"/>
                  <a:gd name="T22" fmla="*/ 6 w 6"/>
                  <a:gd name="T23" fmla="*/ 13 h 14"/>
                  <a:gd name="T24" fmla="*/ 5 w 6"/>
                  <a:gd name="T25" fmla="*/ 11 h 14"/>
                  <a:gd name="T26" fmla="*/ 2 w 6"/>
                  <a:gd name="T27" fmla="*/ 1 h 14"/>
                  <a:gd name="T28" fmla="*/ 1 w 6"/>
                  <a:gd name="T2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" h="14">
                    <a:moveTo>
                      <a:pt x="1" y="0"/>
                    </a:moveTo>
                    <a:cubicBezTo>
                      <a:pt x="1" y="0"/>
                      <a:pt x="0" y="0"/>
                      <a:pt x="1" y="1"/>
                    </a:cubicBezTo>
                    <a:cubicBezTo>
                      <a:pt x="2" y="4"/>
                      <a:pt x="2" y="8"/>
                      <a:pt x="4" y="12"/>
                    </a:cubicBezTo>
                    <a:cubicBezTo>
                      <a:pt x="4" y="12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6" y="14"/>
                      <a:pt x="6" y="13"/>
                      <a:pt x="6" y="13"/>
                    </a:cubicBezTo>
                    <a:cubicBezTo>
                      <a:pt x="6" y="12"/>
                      <a:pt x="5" y="12"/>
                      <a:pt x="5" y="11"/>
                    </a:cubicBezTo>
                    <a:cubicBezTo>
                      <a:pt x="4" y="8"/>
                      <a:pt x="3" y="4"/>
                      <a:pt x="2" y="1"/>
                    </a:cubicBezTo>
                    <a:cubicBezTo>
                      <a:pt x="2" y="0"/>
                      <a:pt x="2" y="0"/>
                      <a:pt x="1" y="0"/>
                    </a:cubicBezTo>
                  </a:path>
                </a:pathLst>
              </a:custGeom>
              <a:solidFill>
                <a:srgbClr val="3757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00" name="Freeform 162">
                <a:extLst>
                  <a:ext uri="{FF2B5EF4-FFF2-40B4-BE49-F238E27FC236}">
                    <a16:creationId xmlns:a16="http://schemas.microsoft.com/office/drawing/2014/main" id="{5B6D8A12-7F73-4A4B-A788-E1FECE0DA68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19" y="2341"/>
                <a:ext cx="63" cy="5"/>
              </a:xfrm>
              <a:custGeom>
                <a:avLst/>
                <a:gdLst>
                  <a:gd name="T0" fmla="*/ 1 w 128"/>
                  <a:gd name="T1" fmla="*/ 0 h 11"/>
                  <a:gd name="T2" fmla="*/ 0 w 128"/>
                  <a:gd name="T3" fmla="*/ 1 h 11"/>
                  <a:gd name="T4" fmla="*/ 0 w 128"/>
                  <a:gd name="T5" fmla="*/ 1 h 11"/>
                  <a:gd name="T6" fmla="*/ 63 w 128"/>
                  <a:gd name="T7" fmla="*/ 4 h 11"/>
                  <a:gd name="T8" fmla="*/ 128 w 128"/>
                  <a:gd name="T9" fmla="*/ 11 h 11"/>
                  <a:gd name="T10" fmla="*/ 127 w 128"/>
                  <a:gd name="T11" fmla="*/ 9 h 11"/>
                  <a:gd name="T12" fmla="*/ 127 w 128"/>
                  <a:gd name="T13" fmla="*/ 9 h 11"/>
                  <a:gd name="T14" fmla="*/ 125 w 128"/>
                  <a:gd name="T15" fmla="*/ 9 h 11"/>
                  <a:gd name="T16" fmla="*/ 119 w 128"/>
                  <a:gd name="T17" fmla="*/ 9 h 11"/>
                  <a:gd name="T18" fmla="*/ 96 w 128"/>
                  <a:gd name="T19" fmla="*/ 8 h 11"/>
                  <a:gd name="T20" fmla="*/ 93 w 128"/>
                  <a:gd name="T21" fmla="*/ 7 h 11"/>
                  <a:gd name="T22" fmla="*/ 93 w 128"/>
                  <a:gd name="T23" fmla="*/ 7 h 11"/>
                  <a:gd name="T24" fmla="*/ 78 w 128"/>
                  <a:gd name="T25" fmla="*/ 6 h 11"/>
                  <a:gd name="T26" fmla="*/ 75 w 128"/>
                  <a:gd name="T27" fmla="*/ 4 h 11"/>
                  <a:gd name="T28" fmla="*/ 56 w 128"/>
                  <a:gd name="T29" fmla="*/ 2 h 11"/>
                  <a:gd name="T30" fmla="*/ 42 w 128"/>
                  <a:gd name="T31" fmla="*/ 1 h 11"/>
                  <a:gd name="T32" fmla="*/ 33 w 128"/>
                  <a:gd name="T33" fmla="*/ 0 h 11"/>
                  <a:gd name="T34" fmla="*/ 22 w 128"/>
                  <a:gd name="T35" fmla="*/ 0 h 11"/>
                  <a:gd name="T36" fmla="*/ 12 w 128"/>
                  <a:gd name="T37" fmla="*/ 1 h 11"/>
                  <a:gd name="T38" fmla="*/ 2 w 128"/>
                  <a:gd name="T39" fmla="*/ 0 h 11"/>
                  <a:gd name="T40" fmla="*/ 1 w 128"/>
                  <a:gd name="T4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8" h="11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21" y="2"/>
                      <a:pt x="42" y="1"/>
                      <a:pt x="63" y="4"/>
                    </a:cubicBezTo>
                    <a:cubicBezTo>
                      <a:pt x="85" y="6"/>
                      <a:pt x="106" y="10"/>
                      <a:pt x="128" y="11"/>
                    </a:cubicBezTo>
                    <a:cubicBezTo>
                      <a:pt x="127" y="10"/>
                      <a:pt x="127" y="10"/>
                      <a:pt x="127" y="9"/>
                    </a:cubicBezTo>
                    <a:cubicBezTo>
                      <a:pt x="127" y="9"/>
                      <a:pt x="127" y="9"/>
                      <a:pt x="127" y="9"/>
                    </a:cubicBezTo>
                    <a:cubicBezTo>
                      <a:pt x="126" y="9"/>
                      <a:pt x="126" y="9"/>
                      <a:pt x="125" y="9"/>
                    </a:cubicBezTo>
                    <a:cubicBezTo>
                      <a:pt x="123" y="9"/>
                      <a:pt x="121" y="9"/>
                      <a:pt x="119" y="9"/>
                    </a:cubicBezTo>
                    <a:cubicBezTo>
                      <a:pt x="111" y="9"/>
                      <a:pt x="104" y="8"/>
                      <a:pt x="96" y="8"/>
                    </a:cubicBezTo>
                    <a:cubicBezTo>
                      <a:pt x="95" y="8"/>
                      <a:pt x="94" y="7"/>
                      <a:pt x="93" y="7"/>
                    </a:cubicBezTo>
                    <a:cubicBezTo>
                      <a:pt x="93" y="7"/>
                      <a:pt x="93" y="7"/>
                      <a:pt x="93" y="7"/>
                    </a:cubicBezTo>
                    <a:cubicBezTo>
                      <a:pt x="88" y="7"/>
                      <a:pt x="83" y="6"/>
                      <a:pt x="78" y="6"/>
                    </a:cubicBezTo>
                    <a:cubicBezTo>
                      <a:pt x="78" y="5"/>
                      <a:pt x="77" y="4"/>
                      <a:pt x="75" y="4"/>
                    </a:cubicBezTo>
                    <a:cubicBezTo>
                      <a:pt x="69" y="3"/>
                      <a:pt x="62" y="3"/>
                      <a:pt x="56" y="2"/>
                    </a:cubicBezTo>
                    <a:cubicBezTo>
                      <a:pt x="51" y="2"/>
                      <a:pt x="46" y="1"/>
                      <a:pt x="42" y="1"/>
                    </a:cubicBezTo>
                    <a:cubicBezTo>
                      <a:pt x="39" y="0"/>
                      <a:pt x="36" y="0"/>
                      <a:pt x="33" y="0"/>
                    </a:cubicBezTo>
                    <a:cubicBezTo>
                      <a:pt x="29" y="0"/>
                      <a:pt x="26" y="0"/>
                      <a:pt x="22" y="0"/>
                    </a:cubicBezTo>
                    <a:cubicBezTo>
                      <a:pt x="19" y="1"/>
                      <a:pt x="16" y="1"/>
                      <a:pt x="12" y="1"/>
                    </a:cubicBezTo>
                    <a:cubicBezTo>
                      <a:pt x="9" y="1"/>
                      <a:pt x="5" y="1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</a:path>
                </a:pathLst>
              </a:custGeom>
              <a:solidFill>
                <a:srgbClr val="3757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01" name="Freeform 163">
                <a:extLst>
                  <a:ext uri="{FF2B5EF4-FFF2-40B4-BE49-F238E27FC236}">
                    <a16:creationId xmlns:a16="http://schemas.microsoft.com/office/drawing/2014/main" id="{F6C8A99B-387E-D344-AE75-C4C123CBFC6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81" y="2345"/>
                <a:ext cx="2" cy="2"/>
              </a:xfrm>
              <a:custGeom>
                <a:avLst/>
                <a:gdLst>
                  <a:gd name="T0" fmla="*/ 0 w 3"/>
                  <a:gd name="T1" fmla="*/ 0 h 5"/>
                  <a:gd name="T2" fmla="*/ 0 w 3"/>
                  <a:gd name="T3" fmla="*/ 0 h 5"/>
                  <a:gd name="T4" fmla="*/ 0 w 3"/>
                  <a:gd name="T5" fmla="*/ 0 h 5"/>
                  <a:gd name="T6" fmla="*/ 1 w 3"/>
                  <a:gd name="T7" fmla="*/ 2 h 5"/>
                  <a:gd name="T8" fmla="*/ 2 w 3"/>
                  <a:gd name="T9" fmla="*/ 5 h 5"/>
                  <a:gd name="T10" fmla="*/ 3 w 3"/>
                  <a:gd name="T11" fmla="*/ 3 h 5"/>
                  <a:gd name="T12" fmla="*/ 2 w 3"/>
                  <a:gd name="T13" fmla="*/ 1 h 5"/>
                  <a:gd name="T14" fmla="*/ 0 w 3"/>
                  <a:gd name="T1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2"/>
                    </a:cubicBezTo>
                    <a:cubicBezTo>
                      <a:pt x="1" y="3"/>
                      <a:pt x="1" y="4"/>
                      <a:pt x="2" y="5"/>
                    </a:cubicBezTo>
                    <a:cubicBezTo>
                      <a:pt x="2" y="5"/>
                      <a:pt x="3" y="4"/>
                      <a:pt x="3" y="3"/>
                    </a:cubicBezTo>
                    <a:cubicBezTo>
                      <a:pt x="3" y="2"/>
                      <a:pt x="2" y="2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solidFill>
                <a:srgbClr val="3757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02" name="Freeform 164">
                <a:extLst>
                  <a:ext uri="{FF2B5EF4-FFF2-40B4-BE49-F238E27FC236}">
                    <a16:creationId xmlns:a16="http://schemas.microsoft.com/office/drawing/2014/main" id="{F59F4F86-FC52-5740-81CD-608A525F2349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444" y="2312"/>
                <a:ext cx="30" cy="29"/>
              </a:xfrm>
              <a:custGeom>
                <a:avLst/>
                <a:gdLst>
                  <a:gd name="T0" fmla="*/ 46 w 63"/>
                  <a:gd name="T1" fmla="*/ 55 h 60"/>
                  <a:gd name="T2" fmla="*/ 17 w 63"/>
                  <a:gd name="T3" fmla="*/ 57 h 60"/>
                  <a:gd name="T4" fmla="*/ 24 w 63"/>
                  <a:gd name="T5" fmla="*/ 59 h 60"/>
                  <a:gd name="T6" fmla="*/ 29 w 63"/>
                  <a:gd name="T7" fmla="*/ 59 h 60"/>
                  <a:gd name="T8" fmla="*/ 48 w 63"/>
                  <a:gd name="T9" fmla="*/ 56 h 60"/>
                  <a:gd name="T10" fmla="*/ 7 w 63"/>
                  <a:gd name="T11" fmla="*/ 24 h 60"/>
                  <a:gd name="T12" fmla="*/ 5 w 63"/>
                  <a:gd name="T13" fmla="*/ 39 h 60"/>
                  <a:gd name="T14" fmla="*/ 7 w 63"/>
                  <a:gd name="T15" fmla="*/ 24 h 60"/>
                  <a:gd name="T16" fmla="*/ 9 w 63"/>
                  <a:gd name="T17" fmla="*/ 21 h 60"/>
                  <a:gd name="T18" fmla="*/ 9 w 63"/>
                  <a:gd name="T19" fmla="*/ 27 h 60"/>
                  <a:gd name="T20" fmla="*/ 48 w 63"/>
                  <a:gd name="T21" fmla="*/ 17 h 60"/>
                  <a:gd name="T22" fmla="*/ 47 w 63"/>
                  <a:gd name="T23" fmla="*/ 16 h 60"/>
                  <a:gd name="T24" fmla="*/ 48 w 63"/>
                  <a:gd name="T25" fmla="*/ 17 h 60"/>
                  <a:gd name="T26" fmla="*/ 18 w 63"/>
                  <a:gd name="T27" fmla="*/ 15 h 60"/>
                  <a:gd name="T28" fmla="*/ 7 w 63"/>
                  <a:gd name="T29" fmla="*/ 42 h 60"/>
                  <a:gd name="T30" fmla="*/ 13 w 63"/>
                  <a:gd name="T31" fmla="*/ 53 h 60"/>
                  <a:gd name="T32" fmla="*/ 27 w 63"/>
                  <a:gd name="T33" fmla="*/ 57 h 60"/>
                  <a:gd name="T34" fmla="*/ 47 w 63"/>
                  <a:gd name="T35" fmla="*/ 51 h 60"/>
                  <a:gd name="T36" fmla="*/ 46 w 63"/>
                  <a:gd name="T37" fmla="*/ 51 h 60"/>
                  <a:gd name="T38" fmla="*/ 35 w 63"/>
                  <a:gd name="T39" fmla="*/ 54 h 60"/>
                  <a:gd name="T40" fmla="*/ 27 w 63"/>
                  <a:gd name="T41" fmla="*/ 52 h 60"/>
                  <a:gd name="T42" fmla="*/ 19 w 63"/>
                  <a:gd name="T43" fmla="*/ 45 h 60"/>
                  <a:gd name="T44" fmla="*/ 19 w 63"/>
                  <a:gd name="T45" fmla="*/ 43 h 60"/>
                  <a:gd name="T46" fmla="*/ 31 w 63"/>
                  <a:gd name="T47" fmla="*/ 20 h 60"/>
                  <a:gd name="T48" fmla="*/ 59 w 63"/>
                  <a:gd name="T49" fmla="*/ 35 h 60"/>
                  <a:gd name="T50" fmla="*/ 63 w 63"/>
                  <a:gd name="T51" fmla="*/ 35 h 60"/>
                  <a:gd name="T52" fmla="*/ 58 w 63"/>
                  <a:gd name="T53" fmla="*/ 24 h 60"/>
                  <a:gd name="T54" fmla="*/ 57 w 63"/>
                  <a:gd name="T55" fmla="*/ 25 h 60"/>
                  <a:gd name="T56" fmla="*/ 38 w 63"/>
                  <a:gd name="T57" fmla="*/ 10 h 60"/>
                  <a:gd name="T58" fmla="*/ 24 w 63"/>
                  <a:gd name="T59" fmla="*/ 7 h 60"/>
                  <a:gd name="T60" fmla="*/ 17 w 63"/>
                  <a:gd name="T61" fmla="*/ 13 h 60"/>
                  <a:gd name="T62" fmla="*/ 33 w 63"/>
                  <a:gd name="T63" fmla="*/ 7 h 60"/>
                  <a:gd name="T64" fmla="*/ 33 w 63"/>
                  <a:gd name="T65" fmla="*/ 8 h 60"/>
                  <a:gd name="T66" fmla="*/ 24 w 63"/>
                  <a:gd name="T67" fmla="*/ 9 h 60"/>
                  <a:gd name="T68" fmla="*/ 36 w 63"/>
                  <a:gd name="T69" fmla="*/ 9 h 60"/>
                  <a:gd name="T70" fmla="*/ 33 w 63"/>
                  <a:gd name="T71" fmla="*/ 7 h 60"/>
                  <a:gd name="T72" fmla="*/ 15 w 63"/>
                  <a:gd name="T73" fmla="*/ 3 h 60"/>
                  <a:gd name="T74" fmla="*/ 2 w 63"/>
                  <a:gd name="T75" fmla="*/ 34 h 60"/>
                  <a:gd name="T76" fmla="*/ 26 w 63"/>
                  <a:gd name="T77" fmla="*/ 6 h 60"/>
                  <a:gd name="T78" fmla="*/ 27 w 63"/>
                  <a:gd name="T79" fmla="*/ 6 h 60"/>
                  <a:gd name="T80" fmla="*/ 36 w 63"/>
                  <a:gd name="T81" fmla="*/ 6 h 60"/>
                  <a:gd name="T82" fmla="*/ 54 w 63"/>
                  <a:gd name="T83" fmla="*/ 15 h 60"/>
                  <a:gd name="T84" fmla="*/ 24 w 63"/>
                  <a:gd name="T85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3" h="60">
                    <a:moveTo>
                      <a:pt x="50" y="53"/>
                    </a:moveTo>
                    <a:cubicBezTo>
                      <a:pt x="49" y="54"/>
                      <a:pt x="47" y="55"/>
                      <a:pt x="46" y="55"/>
                    </a:cubicBezTo>
                    <a:cubicBezTo>
                      <a:pt x="40" y="57"/>
                      <a:pt x="33" y="59"/>
                      <a:pt x="27" y="59"/>
                    </a:cubicBezTo>
                    <a:cubicBezTo>
                      <a:pt x="23" y="59"/>
                      <a:pt x="20" y="58"/>
                      <a:pt x="17" y="57"/>
                    </a:cubicBezTo>
                    <a:cubicBezTo>
                      <a:pt x="17" y="58"/>
                      <a:pt x="17" y="58"/>
                      <a:pt x="18" y="58"/>
                    </a:cubicBezTo>
                    <a:cubicBezTo>
                      <a:pt x="19" y="59"/>
                      <a:pt x="22" y="59"/>
                      <a:pt x="24" y="59"/>
                    </a:cubicBezTo>
                    <a:cubicBezTo>
                      <a:pt x="25" y="59"/>
                      <a:pt x="26" y="59"/>
                      <a:pt x="27" y="59"/>
                    </a:cubicBezTo>
                    <a:cubicBezTo>
                      <a:pt x="28" y="59"/>
                      <a:pt x="28" y="59"/>
                      <a:pt x="29" y="59"/>
                    </a:cubicBezTo>
                    <a:cubicBezTo>
                      <a:pt x="31" y="60"/>
                      <a:pt x="33" y="60"/>
                      <a:pt x="35" y="60"/>
                    </a:cubicBezTo>
                    <a:cubicBezTo>
                      <a:pt x="40" y="60"/>
                      <a:pt x="44" y="59"/>
                      <a:pt x="48" y="56"/>
                    </a:cubicBezTo>
                    <a:cubicBezTo>
                      <a:pt x="50" y="56"/>
                      <a:pt x="50" y="54"/>
                      <a:pt x="50" y="53"/>
                    </a:cubicBezTo>
                    <a:moveTo>
                      <a:pt x="7" y="24"/>
                    </a:moveTo>
                    <a:cubicBezTo>
                      <a:pt x="4" y="28"/>
                      <a:pt x="3" y="33"/>
                      <a:pt x="5" y="38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5" y="36"/>
                      <a:pt x="6" y="32"/>
                      <a:pt x="7" y="30"/>
                    </a:cubicBezTo>
                    <a:cubicBezTo>
                      <a:pt x="7" y="28"/>
                      <a:pt x="7" y="26"/>
                      <a:pt x="7" y="24"/>
                    </a:cubicBezTo>
                    <a:moveTo>
                      <a:pt x="15" y="17"/>
                    </a:moveTo>
                    <a:cubicBezTo>
                      <a:pt x="13" y="18"/>
                      <a:pt x="11" y="19"/>
                      <a:pt x="9" y="21"/>
                    </a:cubicBezTo>
                    <a:cubicBezTo>
                      <a:pt x="9" y="23"/>
                      <a:pt x="9" y="25"/>
                      <a:pt x="9" y="27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11" y="23"/>
                      <a:pt x="13" y="20"/>
                      <a:pt x="15" y="17"/>
                    </a:cubicBezTo>
                    <a:moveTo>
                      <a:pt x="48" y="17"/>
                    </a:moveTo>
                    <a:cubicBezTo>
                      <a:pt x="46" y="16"/>
                      <a:pt x="43" y="15"/>
                      <a:pt x="41" y="14"/>
                    </a:cubicBezTo>
                    <a:cubicBezTo>
                      <a:pt x="43" y="14"/>
                      <a:pt x="45" y="15"/>
                      <a:pt x="47" y="16"/>
                    </a:cubicBezTo>
                    <a:cubicBezTo>
                      <a:pt x="48" y="17"/>
                      <a:pt x="49" y="17"/>
                      <a:pt x="50" y="18"/>
                    </a:cubicBezTo>
                    <a:cubicBezTo>
                      <a:pt x="49" y="18"/>
                      <a:pt x="48" y="18"/>
                      <a:pt x="48" y="17"/>
                    </a:cubicBezTo>
                    <a:moveTo>
                      <a:pt x="36" y="10"/>
                    </a:moveTo>
                    <a:cubicBezTo>
                      <a:pt x="30" y="10"/>
                      <a:pt x="24" y="12"/>
                      <a:pt x="18" y="15"/>
                    </a:cubicBezTo>
                    <a:cubicBezTo>
                      <a:pt x="15" y="19"/>
                      <a:pt x="12" y="24"/>
                      <a:pt x="10" y="28"/>
                    </a:cubicBezTo>
                    <a:cubicBezTo>
                      <a:pt x="8" y="32"/>
                      <a:pt x="7" y="37"/>
                      <a:pt x="7" y="42"/>
                    </a:cubicBezTo>
                    <a:cubicBezTo>
                      <a:pt x="8" y="42"/>
                      <a:pt x="8" y="43"/>
                      <a:pt x="9" y="43"/>
                    </a:cubicBezTo>
                    <a:cubicBezTo>
                      <a:pt x="10" y="46"/>
                      <a:pt x="11" y="50"/>
                      <a:pt x="13" y="53"/>
                    </a:cubicBezTo>
                    <a:cubicBezTo>
                      <a:pt x="16" y="55"/>
                      <a:pt x="20" y="57"/>
                      <a:pt x="26" y="57"/>
                    </a:cubicBezTo>
                    <a:cubicBezTo>
                      <a:pt x="26" y="57"/>
                      <a:pt x="27" y="57"/>
                      <a:pt x="27" y="57"/>
                    </a:cubicBezTo>
                    <a:cubicBezTo>
                      <a:pt x="35" y="57"/>
                      <a:pt x="42" y="55"/>
                      <a:pt x="49" y="52"/>
                    </a:cubicBezTo>
                    <a:cubicBezTo>
                      <a:pt x="48" y="51"/>
                      <a:pt x="48" y="51"/>
                      <a:pt x="47" y="51"/>
                    </a:cubicBezTo>
                    <a:cubicBezTo>
                      <a:pt x="47" y="51"/>
                      <a:pt x="46" y="51"/>
                      <a:pt x="46" y="51"/>
                    </a:cubicBezTo>
                    <a:cubicBezTo>
                      <a:pt x="46" y="51"/>
                      <a:pt x="46" y="51"/>
                      <a:pt x="46" y="51"/>
                    </a:cubicBezTo>
                    <a:cubicBezTo>
                      <a:pt x="46" y="51"/>
                      <a:pt x="46" y="51"/>
                      <a:pt x="46" y="51"/>
                    </a:cubicBezTo>
                    <a:cubicBezTo>
                      <a:pt x="42" y="53"/>
                      <a:pt x="39" y="54"/>
                      <a:pt x="35" y="54"/>
                    </a:cubicBezTo>
                    <a:cubicBezTo>
                      <a:pt x="34" y="54"/>
                      <a:pt x="34" y="54"/>
                      <a:pt x="33" y="54"/>
                    </a:cubicBezTo>
                    <a:cubicBezTo>
                      <a:pt x="31" y="53"/>
                      <a:pt x="29" y="53"/>
                      <a:pt x="27" y="52"/>
                    </a:cubicBezTo>
                    <a:cubicBezTo>
                      <a:pt x="27" y="51"/>
                      <a:pt x="26" y="51"/>
                      <a:pt x="26" y="51"/>
                    </a:cubicBezTo>
                    <a:cubicBezTo>
                      <a:pt x="23" y="49"/>
                      <a:pt x="21" y="47"/>
                      <a:pt x="19" y="45"/>
                    </a:cubicBezTo>
                    <a:cubicBezTo>
                      <a:pt x="19" y="45"/>
                      <a:pt x="19" y="45"/>
                      <a:pt x="19" y="45"/>
                    </a:cubicBezTo>
                    <a:cubicBezTo>
                      <a:pt x="19" y="44"/>
                      <a:pt x="19" y="43"/>
                      <a:pt x="19" y="43"/>
                    </a:cubicBezTo>
                    <a:cubicBezTo>
                      <a:pt x="17" y="34"/>
                      <a:pt x="19" y="20"/>
                      <a:pt x="30" y="20"/>
                    </a:cubicBezTo>
                    <a:cubicBezTo>
                      <a:pt x="30" y="20"/>
                      <a:pt x="31" y="20"/>
                      <a:pt x="31" y="20"/>
                    </a:cubicBezTo>
                    <a:cubicBezTo>
                      <a:pt x="38" y="21"/>
                      <a:pt x="43" y="22"/>
                      <a:pt x="48" y="24"/>
                    </a:cubicBezTo>
                    <a:cubicBezTo>
                      <a:pt x="52" y="27"/>
                      <a:pt x="55" y="32"/>
                      <a:pt x="59" y="35"/>
                    </a:cubicBezTo>
                    <a:cubicBezTo>
                      <a:pt x="59" y="35"/>
                      <a:pt x="60" y="36"/>
                      <a:pt x="61" y="36"/>
                    </a:cubicBezTo>
                    <a:cubicBezTo>
                      <a:pt x="62" y="36"/>
                      <a:pt x="62" y="35"/>
                      <a:pt x="63" y="35"/>
                    </a:cubicBezTo>
                    <a:cubicBezTo>
                      <a:pt x="63" y="30"/>
                      <a:pt x="61" y="24"/>
                      <a:pt x="57" y="20"/>
                    </a:cubicBezTo>
                    <a:cubicBezTo>
                      <a:pt x="58" y="21"/>
                      <a:pt x="58" y="23"/>
                      <a:pt x="58" y="24"/>
                    </a:cubicBezTo>
                    <a:cubicBezTo>
                      <a:pt x="59" y="25"/>
                      <a:pt x="58" y="25"/>
                      <a:pt x="58" y="25"/>
                    </a:cubicBezTo>
                    <a:cubicBezTo>
                      <a:pt x="57" y="25"/>
                      <a:pt x="57" y="25"/>
                      <a:pt x="57" y="25"/>
                    </a:cubicBezTo>
                    <a:cubicBezTo>
                      <a:pt x="56" y="21"/>
                      <a:pt x="54" y="17"/>
                      <a:pt x="51" y="15"/>
                    </a:cubicBezTo>
                    <a:cubicBezTo>
                      <a:pt x="47" y="12"/>
                      <a:pt x="43" y="10"/>
                      <a:pt x="38" y="10"/>
                    </a:cubicBezTo>
                    <a:cubicBezTo>
                      <a:pt x="37" y="10"/>
                      <a:pt x="37" y="10"/>
                      <a:pt x="36" y="10"/>
                    </a:cubicBezTo>
                    <a:moveTo>
                      <a:pt x="24" y="7"/>
                    </a:moveTo>
                    <a:cubicBezTo>
                      <a:pt x="18" y="8"/>
                      <a:pt x="14" y="12"/>
                      <a:pt x="11" y="17"/>
                    </a:cubicBezTo>
                    <a:cubicBezTo>
                      <a:pt x="13" y="16"/>
                      <a:pt x="15" y="14"/>
                      <a:pt x="17" y="13"/>
                    </a:cubicBezTo>
                    <a:cubicBezTo>
                      <a:pt x="19" y="11"/>
                      <a:pt x="22" y="9"/>
                      <a:pt x="24" y="7"/>
                    </a:cubicBezTo>
                    <a:moveTo>
                      <a:pt x="33" y="7"/>
                    </a:moveTo>
                    <a:cubicBezTo>
                      <a:pt x="32" y="7"/>
                      <a:pt x="32" y="7"/>
                      <a:pt x="31" y="7"/>
                    </a:cubicBezTo>
                    <a:cubicBezTo>
                      <a:pt x="32" y="7"/>
                      <a:pt x="32" y="7"/>
                      <a:pt x="33" y="8"/>
                    </a:cubicBezTo>
                    <a:cubicBezTo>
                      <a:pt x="31" y="8"/>
                      <a:pt x="30" y="7"/>
                      <a:pt x="28" y="7"/>
                    </a:cubicBezTo>
                    <a:cubicBezTo>
                      <a:pt x="27" y="8"/>
                      <a:pt x="25" y="8"/>
                      <a:pt x="24" y="9"/>
                    </a:cubicBezTo>
                    <a:cubicBezTo>
                      <a:pt x="23" y="10"/>
                      <a:pt x="21" y="11"/>
                      <a:pt x="20" y="12"/>
                    </a:cubicBezTo>
                    <a:cubicBezTo>
                      <a:pt x="26" y="10"/>
                      <a:pt x="31" y="9"/>
                      <a:pt x="36" y="9"/>
                    </a:cubicBezTo>
                    <a:cubicBezTo>
                      <a:pt x="39" y="9"/>
                      <a:pt x="42" y="9"/>
                      <a:pt x="44" y="10"/>
                    </a:cubicBezTo>
                    <a:cubicBezTo>
                      <a:pt x="41" y="8"/>
                      <a:pt x="37" y="7"/>
                      <a:pt x="33" y="7"/>
                    </a:cubicBezTo>
                    <a:moveTo>
                      <a:pt x="24" y="0"/>
                    </a:moveTo>
                    <a:cubicBezTo>
                      <a:pt x="21" y="0"/>
                      <a:pt x="18" y="1"/>
                      <a:pt x="15" y="3"/>
                    </a:cubicBezTo>
                    <a:cubicBezTo>
                      <a:pt x="8" y="9"/>
                      <a:pt x="0" y="19"/>
                      <a:pt x="1" y="29"/>
                    </a:cubicBezTo>
                    <a:cubicBezTo>
                      <a:pt x="1" y="30"/>
                      <a:pt x="1" y="32"/>
                      <a:pt x="2" y="34"/>
                    </a:cubicBezTo>
                    <a:cubicBezTo>
                      <a:pt x="2" y="28"/>
                      <a:pt x="4" y="23"/>
                      <a:pt x="8" y="19"/>
                    </a:cubicBezTo>
                    <a:cubicBezTo>
                      <a:pt x="12" y="12"/>
                      <a:pt x="19" y="6"/>
                      <a:pt x="26" y="6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26" y="6"/>
                      <a:pt x="27" y="6"/>
                      <a:pt x="27" y="6"/>
                    </a:cubicBezTo>
                    <a:cubicBezTo>
                      <a:pt x="28" y="6"/>
                      <a:pt x="30" y="5"/>
                      <a:pt x="32" y="5"/>
                    </a:cubicBezTo>
                    <a:cubicBezTo>
                      <a:pt x="34" y="5"/>
                      <a:pt x="35" y="6"/>
                      <a:pt x="36" y="6"/>
                    </a:cubicBezTo>
                    <a:cubicBezTo>
                      <a:pt x="43" y="7"/>
                      <a:pt x="49" y="10"/>
                      <a:pt x="53" y="14"/>
                    </a:cubicBezTo>
                    <a:cubicBezTo>
                      <a:pt x="53" y="14"/>
                      <a:pt x="54" y="14"/>
                      <a:pt x="54" y="15"/>
                    </a:cubicBezTo>
                    <a:cubicBezTo>
                      <a:pt x="52" y="12"/>
                      <a:pt x="49" y="9"/>
                      <a:pt x="45" y="7"/>
                    </a:cubicBezTo>
                    <a:cubicBezTo>
                      <a:pt x="39" y="4"/>
                      <a:pt x="31" y="0"/>
                      <a:pt x="24" y="0"/>
                    </a:cubicBezTo>
                  </a:path>
                </a:pathLst>
              </a:custGeom>
              <a:solidFill>
                <a:srgbClr val="99F4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03" name="Freeform 165">
                <a:extLst>
                  <a:ext uri="{FF2B5EF4-FFF2-40B4-BE49-F238E27FC236}">
                    <a16:creationId xmlns:a16="http://schemas.microsoft.com/office/drawing/2014/main" id="{1CF67429-CDA5-0E41-897A-F5978E29CCBB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445" y="2314"/>
                <a:ext cx="30" cy="27"/>
              </a:xfrm>
              <a:custGeom>
                <a:avLst/>
                <a:gdLst>
                  <a:gd name="T0" fmla="*/ 47 w 63"/>
                  <a:gd name="T1" fmla="*/ 47 h 54"/>
                  <a:gd name="T2" fmla="*/ 25 w 63"/>
                  <a:gd name="T3" fmla="*/ 52 h 54"/>
                  <a:gd name="T4" fmla="*/ 24 w 63"/>
                  <a:gd name="T5" fmla="*/ 52 h 54"/>
                  <a:gd name="T6" fmla="*/ 11 w 63"/>
                  <a:gd name="T7" fmla="*/ 48 h 54"/>
                  <a:gd name="T8" fmla="*/ 15 w 63"/>
                  <a:gd name="T9" fmla="*/ 52 h 54"/>
                  <a:gd name="T10" fmla="*/ 25 w 63"/>
                  <a:gd name="T11" fmla="*/ 54 h 54"/>
                  <a:gd name="T12" fmla="*/ 44 w 63"/>
                  <a:gd name="T13" fmla="*/ 50 h 54"/>
                  <a:gd name="T14" fmla="*/ 48 w 63"/>
                  <a:gd name="T15" fmla="*/ 48 h 54"/>
                  <a:gd name="T16" fmla="*/ 47 w 63"/>
                  <a:gd name="T17" fmla="*/ 47 h 54"/>
                  <a:gd name="T18" fmla="*/ 6 w 63"/>
                  <a:gd name="T19" fmla="*/ 14 h 54"/>
                  <a:gd name="T20" fmla="*/ 0 w 63"/>
                  <a:gd name="T21" fmla="*/ 29 h 54"/>
                  <a:gd name="T22" fmla="*/ 3 w 63"/>
                  <a:gd name="T23" fmla="*/ 33 h 54"/>
                  <a:gd name="T24" fmla="*/ 5 w 63"/>
                  <a:gd name="T25" fmla="*/ 19 h 54"/>
                  <a:gd name="T26" fmla="*/ 6 w 63"/>
                  <a:gd name="T27" fmla="*/ 14 h 54"/>
                  <a:gd name="T28" fmla="*/ 30 w 63"/>
                  <a:gd name="T29" fmla="*/ 0 h 54"/>
                  <a:gd name="T30" fmla="*/ 25 w 63"/>
                  <a:gd name="T31" fmla="*/ 1 h 54"/>
                  <a:gd name="T32" fmla="*/ 29 w 63"/>
                  <a:gd name="T33" fmla="*/ 2 h 54"/>
                  <a:gd name="T34" fmla="*/ 31 w 63"/>
                  <a:gd name="T35" fmla="*/ 2 h 54"/>
                  <a:gd name="T36" fmla="*/ 42 w 63"/>
                  <a:gd name="T37" fmla="*/ 5 h 54"/>
                  <a:gd name="T38" fmla="*/ 34 w 63"/>
                  <a:gd name="T39" fmla="*/ 4 h 54"/>
                  <a:gd name="T40" fmla="*/ 18 w 63"/>
                  <a:gd name="T41" fmla="*/ 7 h 54"/>
                  <a:gd name="T42" fmla="*/ 22 w 63"/>
                  <a:gd name="T43" fmla="*/ 4 h 54"/>
                  <a:gd name="T44" fmla="*/ 26 w 63"/>
                  <a:gd name="T45" fmla="*/ 2 h 54"/>
                  <a:gd name="T46" fmla="*/ 25 w 63"/>
                  <a:gd name="T47" fmla="*/ 2 h 54"/>
                  <a:gd name="T48" fmla="*/ 24 w 63"/>
                  <a:gd name="T49" fmla="*/ 2 h 54"/>
                  <a:gd name="T50" fmla="*/ 22 w 63"/>
                  <a:gd name="T51" fmla="*/ 2 h 54"/>
                  <a:gd name="T52" fmla="*/ 15 w 63"/>
                  <a:gd name="T53" fmla="*/ 8 h 54"/>
                  <a:gd name="T54" fmla="*/ 9 w 63"/>
                  <a:gd name="T55" fmla="*/ 12 h 54"/>
                  <a:gd name="T56" fmla="*/ 9 w 63"/>
                  <a:gd name="T57" fmla="*/ 13 h 54"/>
                  <a:gd name="T58" fmla="*/ 7 w 63"/>
                  <a:gd name="T59" fmla="*/ 16 h 54"/>
                  <a:gd name="T60" fmla="*/ 13 w 63"/>
                  <a:gd name="T61" fmla="*/ 12 h 54"/>
                  <a:gd name="T62" fmla="*/ 7 w 63"/>
                  <a:gd name="T63" fmla="*/ 22 h 54"/>
                  <a:gd name="T64" fmla="*/ 7 w 63"/>
                  <a:gd name="T65" fmla="*/ 22 h 54"/>
                  <a:gd name="T66" fmla="*/ 7 w 63"/>
                  <a:gd name="T67" fmla="*/ 22 h 54"/>
                  <a:gd name="T68" fmla="*/ 6 w 63"/>
                  <a:gd name="T69" fmla="*/ 24 h 54"/>
                  <a:gd name="T70" fmla="*/ 5 w 63"/>
                  <a:gd name="T71" fmla="*/ 25 h 54"/>
                  <a:gd name="T72" fmla="*/ 5 w 63"/>
                  <a:gd name="T73" fmla="*/ 25 h 54"/>
                  <a:gd name="T74" fmla="*/ 3 w 63"/>
                  <a:gd name="T75" fmla="*/ 34 h 54"/>
                  <a:gd name="T76" fmla="*/ 5 w 63"/>
                  <a:gd name="T77" fmla="*/ 37 h 54"/>
                  <a:gd name="T78" fmla="*/ 8 w 63"/>
                  <a:gd name="T79" fmla="*/ 23 h 54"/>
                  <a:gd name="T80" fmla="*/ 16 w 63"/>
                  <a:gd name="T81" fmla="*/ 10 h 54"/>
                  <a:gd name="T82" fmla="*/ 34 w 63"/>
                  <a:gd name="T83" fmla="*/ 5 h 54"/>
                  <a:gd name="T84" fmla="*/ 36 w 63"/>
                  <a:gd name="T85" fmla="*/ 5 h 54"/>
                  <a:gd name="T86" fmla="*/ 49 w 63"/>
                  <a:gd name="T87" fmla="*/ 10 h 54"/>
                  <a:gd name="T88" fmla="*/ 55 w 63"/>
                  <a:gd name="T89" fmla="*/ 20 h 54"/>
                  <a:gd name="T90" fmla="*/ 56 w 63"/>
                  <a:gd name="T91" fmla="*/ 20 h 54"/>
                  <a:gd name="T92" fmla="*/ 56 w 63"/>
                  <a:gd name="T93" fmla="*/ 19 h 54"/>
                  <a:gd name="T94" fmla="*/ 55 w 63"/>
                  <a:gd name="T95" fmla="*/ 15 h 54"/>
                  <a:gd name="T96" fmla="*/ 61 w 63"/>
                  <a:gd name="T97" fmla="*/ 30 h 54"/>
                  <a:gd name="T98" fmla="*/ 61 w 63"/>
                  <a:gd name="T99" fmla="*/ 30 h 54"/>
                  <a:gd name="T100" fmla="*/ 63 w 63"/>
                  <a:gd name="T101" fmla="*/ 27 h 54"/>
                  <a:gd name="T102" fmla="*/ 53 w 63"/>
                  <a:gd name="T103" fmla="*/ 10 h 54"/>
                  <a:gd name="T104" fmla="*/ 52 w 63"/>
                  <a:gd name="T105" fmla="*/ 10 h 54"/>
                  <a:gd name="T106" fmla="*/ 51 w 63"/>
                  <a:gd name="T107" fmla="*/ 9 h 54"/>
                  <a:gd name="T108" fmla="*/ 34 w 63"/>
                  <a:gd name="T109" fmla="*/ 1 h 54"/>
                  <a:gd name="T110" fmla="*/ 30 w 63"/>
                  <a:gd name="T111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63" h="54">
                    <a:moveTo>
                      <a:pt x="47" y="47"/>
                    </a:moveTo>
                    <a:cubicBezTo>
                      <a:pt x="40" y="50"/>
                      <a:pt x="33" y="52"/>
                      <a:pt x="25" y="52"/>
                    </a:cubicBezTo>
                    <a:cubicBezTo>
                      <a:pt x="25" y="52"/>
                      <a:pt x="24" y="52"/>
                      <a:pt x="24" y="52"/>
                    </a:cubicBezTo>
                    <a:cubicBezTo>
                      <a:pt x="18" y="52"/>
                      <a:pt x="14" y="50"/>
                      <a:pt x="11" y="48"/>
                    </a:cubicBezTo>
                    <a:cubicBezTo>
                      <a:pt x="12" y="50"/>
                      <a:pt x="13" y="51"/>
                      <a:pt x="15" y="52"/>
                    </a:cubicBezTo>
                    <a:cubicBezTo>
                      <a:pt x="18" y="53"/>
                      <a:pt x="21" y="54"/>
                      <a:pt x="25" y="54"/>
                    </a:cubicBezTo>
                    <a:cubicBezTo>
                      <a:pt x="31" y="54"/>
                      <a:pt x="38" y="52"/>
                      <a:pt x="44" y="50"/>
                    </a:cubicBezTo>
                    <a:cubicBezTo>
                      <a:pt x="45" y="50"/>
                      <a:pt x="47" y="49"/>
                      <a:pt x="48" y="48"/>
                    </a:cubicBezTo>
                    <a:cubicBezTo>
                      <a:pt x="48" y="48"/>
                      <a:pt x="47" y="47"/>
                      <a:pt x="47" y="47"/>
                    </a:cubicBezTo>
                    <a:moveTo>
                      <a:pt x="6" y="14"/>
                    </a:moveTo>
                    <a:cubicBezTo>
                      <a:pt x="2" y="18"/>
                      <a:pt x="0" y="23"/>
                      <a:pt x="0" y="29"/>
                    </a:cubicBezTo>
                    <a:cubicBezTo>
                      <a:pt x="1" y="30"/>
                      <a:pt x="2" y="32"/>
                      <a:pt x="3" y="33"/>
                    </a:cubicBezTo>
                    <a:cubicBezTo>
                      <a:pt x="1" y="28"/>
                      <a:pt x="2" y="23"/>
                      <a:pt x="5" y="19"/>
                    </a:cubicBezTo>
                    <a:cubicBezTo>
                      <a:pt x="5" y="17"/>
                      <a:pt x="6" y="16"/>
                      <a:pt x="6" y="14"/>
                    </a:cubicBezTo>
                    <a:moveTo>
                      <a:pt x="30" y="0"/>
                    </a:moveTo>
                    <a:cubicBezTo>
                      <a:pt x="28" y="0"/>
                      <a:pt x="26" y="1"/>
                      <a:pt x="25" y="1"/>
                    </a:cubicBezTo>
                    <a:cubicBezTo>
                      <a:pt x="26" y="1"/>
                      <a:pt x="28" y="2"/>
                      <a:pt x="29" y="2"/>
                    </a:cubicBezTo>
                    <a:cubicBezTo>
                      <a:pt x="30" y="2"/>
                      <a:pt x="30" y="2"/>
                      <a:pt x="31" y="2"/>
                    </a:cubicBezTo>
                    <a:cubicBezTo>
                      <a:pt x="35" y="2"/>
                      <a:pt x="39" y="3"/>
                      <a:pt x="42" y="5"/>
                    </a:cubicBezTo>
                    <a:cubicBezTo>
                      <a:pt x="40" y="4"/>
                      <a:pt x="37" y="4"/>
                      <a:pt x="34" y="4"/>
                    </a:cubicBezTo>
                    <a:cubicBezTo>
                      <a:pt x="29" y="4"/>
                      <a:pt x="24" y="5"/>
                      <a:pt x="18" y="7"/>
                    </a:cubicBezTo>
                    <a:cubicBezTo>
                      <a:pt x="19" y="6"/>
                      <a:pt x="21" y="5"/>
                      <a:pt x="22" y="4"/>
                    </a:cubicBezTo>
                    <a:cubicBezTo>
                      <a:pt x="23" y="3"/>
                      <a:pt x="25" y="3"/>
                      <a:pt x="26" y="2"/>
                    </a:cubicBezTo>
                    <a:cubicBezTo>
                      <a:pt x="26" y="2"/>
                      <a:pt x="25" y="2"/>
                      <a:pt x="25" y="2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3" y="2"/>
                      <a:pt x="23" y="2"/>
                      <a:pt x="22" y="2"/>
                    </a:cubicBezTo>
                    <a:cubicBezTo>
                      <a:pt x="20" y="4"/>
                      <a:pt x="17" y="6"/>
                      <a:pt x="15" y="8"/>
                    </a:cubicBezTo>
                    <a:cubicBezTo>
                      <a:pt x="13" y="9"/>
                      <a:pt x="11" y="11"/>
                      <a:pt x="9" y="12"/>
                    </a:cubicBezTo>
                    <a:cubicBezTo>
                      <a:pt x="9" y="12"/>
                      <a:pt x="9" y="12"/>
                      <a:pt x="9" y="13"/>
                    </a:cubicBezTo>
                    <a:cubicBezTo>
                      <a:pt x="8" y="14"/>
                      <a:pt x="8" y="15"/>
                      <a:pt x="7" y="16"/>
                    </a:cubicBezTo>
                    <a:cubicBezTo>
                      <a:pt x="9" y="14"/>
                      <a:pt x="11" y="13"/>
                      <a:pt x="13" y="12"/>
                    </a:cubicBezTo>
                    <a:cubicBezTo>
                      <a:pt x="11" y="15"/>
                      <a:pt x="9" y="18"/>
                      <a:pt x="7" y="22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7" y="23"/>
                      <a:pt x="6" y="23"/>
                      <a:pt x="6" y="24"/>
                    </a:cubicBezTo>
                    <a:cubicBezTo>
                      <a:pt x="6" y="24"/>
                      <a:pt x="6" y="25"/>
                      <a:pt x="5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4" y="27"/>
                      <a:pt x="3" y="31"/>
                      <a:pt x="3" y="34"/>
                    </a:cubicBezTo>
                    <a:cubicBezTo>
                      <a:pt x="4" y="35"/>
                      <a:pt x="5" y="36"/>
                      <a:pt x="5" y="37"/>
                    </a:cubicBezTo>
                    <a:cubicBezTo>
                      <a:pt x="5" y="32"/>
                      <a:pt x="6" y="27"/>
                      <a:pt x="8" y="23"/>
                    </a:cubicBezTo>
                    <a:cubicBezTo>
                      <a:pt x="10" y="19"/>
                      <a:pt x="13" y="14"/>
                      <a:pt x="16" y="10"/>
                    </a:cubicBezTo>
                    <a:cubicBezTo>
                      <a:pt x="22" y="7"/>
                      <a:pt x="28" y="5"/>
                      <a:pt x="34" y="5"/>
                    </a:cubicBezTo>
                    <a:cubicBezTo>
                      <a:pt x="35" y="5"/>
                      <a:pt x="35" y="5"/>
                      <a:pt x="36" y="5"/>
                    </a:cubicBezTo>
                    <a:cubicBezTo>
                      <a:pt x="41" y="5"/>
                      <a:pt x="45" y="7"/>
                      <a:pt x="49" y="10"/>
                    </a:cubicBezTo>
                    <a:cubicBezTo>
                      <a:pt x="52" y="12"/>
                      <a:pt x="54" y="16"/>
                      <a:pt x="55" y="20"/>
                    </a:cubicBezTo>
                    <a:cubicBezTo>
                      <a:pt x="55" y="20"/>
                      <a:pt x="55" y="20"/>
                      <a:pt x="56" y="20"/>
                    </a:cubicBezTo>
                    <a:cubicBezTo>
                      <a:pt x="56" y="20"/>
                      <a:pt x="57" y="20"/>
                      <a:pt x="56" y="19"/>
                    </a:cubicBezTo>
                    <a:cubicBezTo>
                      <a:pt x="56" y="18"/>
                      <a:pt x="56" y="16"/>
                      <a:pt x="55" y="15"/>
                    </a:cubicBezTo>
                    <a:cubicBezTo>
                      <a:pt x="59" y="19"/>
                      <a:pt x="61" y="25"/>
                      <a:pt x="61" y="30"/>
                    </a:cubicBezTo>
                    <a:cubicBezTo>
                      <a:pt x="61" y="30"/>
                      <a:pt x="61" y="30"/>
                      <a:pt x="61" y="30"/>
                    </a:cubicBezTo>
                    <a:cubicBezTo>
                      <a:pt x="62" y="29"/>
                      <a:pt x="63" y="28"/>
                      <a:pt x="63" y="27"/>
                    </a:cubicBezTo>
                    <a:cubicBezTo>
                      <a:pt x="62" y="20"/>
                      <a:pt x="57" y="15"/>
                      <a:pt x="53" y="10"/>
                    </a:cubicBezTo>
                    <a:cubicBezTo>
                      <a:pt x="52" y="10"/>
                      <a:pt x="52" y="10"/>
                      <a:pt x="52" y="10"/>
                    </a:cubicBezTo>
                    <a:cubicBezTo>
                      <a:pt x="52" y="9"/>
                      <a:pt x="51" y="9"/>
                      <a:pt x="51" y="9"/>
                    </a:cubicBezTo>
                    <a:cubicBezTo>
                      <a:pt x="47" y="5"/>
                      <a:pt x="41" y="2"/>
                      <a:pt x="34" y="1"/>
                    </a:cubicBezTo>
                    <a:cubicBezTo>
                      <a:pt x="33" y="1"/>
                      <a:pt x="32" y="0"/>
                      <a:pt x="30" y="0"/>
                    </a:cubicBezTo>
                  </a:path>
                </a:pathLst>
              </a:custGeom>
              <a:solidFill>
                <a:srgbClr val="3757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04" name="Freeform 166">
                <a:extLst>
                  <a:ext uri="{FF2B5EF4-FFF2-40B4-BE49-F238E27FC236}">
                    <a16:creationId xmlns:a16="http://schemas.microsoft.com/office/drawing/2014/main" id="{DB008C4A-C341-B943-BA9F-964733F55948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422" y="2356"/>
                <a:ext cx="32" cy="25"/>
              </a:xfrm>
              <a:custGeom>
                <a:avLst/>
                <a:gdLst>
                  <a:gd name="T0" fmla="*/ 49 w 66"/>
                  <a:gd name="T1" fmla="*/ 47 h 53"/>
                  <a:gd name="T2" fmla="*/ 50 w 66"/>
                  <a:gd name="T3" fmla="*/ 47 h 53"/>
                  <a:gd name="T4" fmla="*/ 8 w 66"/>
                  <a:gd name="T5" fmla="*/ 48 h 53"/>
                  <a:gd name="T6" fmla="*/ 12 w 66"/>
                  <a:gd name="T7" fmla="*/ 50 h 53"/>
                  <a:gd name="T8" fmla="*/ 10 w 66"/>
                  <a:gd name="T9" fmla="*/ 46 h 53"/>
                  <a:gd name="T10" fmla="*/ 64 w 66"/>
                  <a:gd name="T11" fmla="*/ 35 h 53"/>
                  <a:gd name="T12" fmla="*/ 49 w 66"/>
                  <a:gd name="T13" fmla="*/ 53 h 53"/>
                  <a:gd name="T14" fmla="*/ 64 w 66"/>
                  <a:gd name="T15" fmla="*/ 35 h 53"/>
                  <a:gd name="T16" fmla="*/ 55 w 66"/>
                  <a:gd name="T17" fmla="*/ 45 h 53"/>
                  <a:gd name="T18" fmla="*/ 62 w 66"/>
                  <a:gd name="T19" fmla="*/ 30 h 53"/>
                  <a:gd name="T20" fmla="*/ 13 w 66"/>
                  <a:gd name="T21" fmla="*/ 15 h 53"/>
                  <a:gd name="T22" fmla="*/ 12 w 66"/>
                  <a:gd name="T23" fmla="*/ 38 h 53"/>
                  <a:gd name="T24" fmla="*/ 12 w 66"/>
                  <a:gd name="T25" fmla="*/ 38 h 53"/>
                  <a:gd name="T26" fmla="*/ 14 w 66"/>
                  <a:gd name="T27" fmla="*/ 23 h 53"/>
                  <a:gd name="T28" fmla="*/ 34 w 66"/>
                  <a:gd name="T29" fmla="*/ 13 h 53"/>
                  <a:gd name="T30" fmla="*/ 46 w 66"/>
                  <a:gd name="T31" fmla="*/ 17 h 53"/>
                  <a:gd name="T32" fmla="*/ 35 w 66"/>
                  <a:gd name="T33" fmla="*/ 15 h 53"/>
                  <a:gd name="T34" fmla="*/ 31 w 66"/>
                  <a:gd name="T35" fmla="*/ 8 h 53"/>
                  <a:gd name="T36" fmla="*/ 12 w 66"/>
                  <a:gd name="T37" fmla="*/ 17 h 53"/>
                  <a:gd name="T38" fmla="*/ 8 w 66"/>
                  <a:gd name="T39" fmla="*/ 27 h 53"/>
                  <a:gd name="T40" fmla="*/ 8 w 66"/>
                  <a:gd name="T41" fmla="*/ 29 h 53"/>
                  <a:gd name="T42" fmla="*/ 14 w 66"/>
                  <a:gd name="T43" fmla="*/ 48 h 53"/>
                  <a:gd name="T44" fmla="*/ 15 w 66"/>
                  <a:gd name="T45" fmla="*/ 48 h 53"/>
                  <a:gd name="T46" fmla="*/ 24 w 66"/>
                  <a:gd name="T47" fmla="*/ 47 h 53"/>
                  <a:gd name="T48" fmla="*/ 21 w 66"/>
                  <a:gd name="T49" fmla="*/ 25 h 53"/>
                  <a:gd name="T50" fmla="*/ 30 w 66"/>
                  <a:gd name="T51" fmla="*/ 18 h 53"/>
                  <a:gd name="T52" fmla="*/ 34 w 66"/>
                  <a:gd name="T53" fmla="*/ 18 h 53"/>
                  <a:gd name="T54" fmla="*/ 46 w 66"/>
                  <a:gd name="T55" fmla="*/ 23 h 53"/>
                  <a:gd name="T56" fmla="*/ 31 w 66"/>
                  <a:gd name="T57" fmla="*/ 8 h 53"/>
                  <a:gd name="T58" fmla="*/ 20 w 66"/>
                  <a:gd name="T59" fmla="*/ 7 h 53"/>
                  <a:gd name="T60" fmla="*/ 30 w 66"/>
                  <a:gd name="T61" fmla="*/ 6 h 53"/>
                  <a:gd name="T62" fmla="*/ 39 w 66"/>
                  <a:gd name="T63" fmla="*/ 7 h 53"/>
                  <a:gd name="T64" fmla="*/ 46 w 66"/>
                  <a:gd name="T65" fmla="*/ 6 h 53"/>
                  <a:gd name="T66" fmla="*/ 36 w 66"/>
                  <a:gd name="T67" fmla="*/ 3 h 53"/>
                  <a:gd name="T68" fmla="*/ 17 w 66"/>
                  <a:gd name="T69" fmla="*/ 5 h 53"/>
                  <a:gd name="T70" fmla="*/ 6 w 66"/>
                  <a:gd name="T71" fmla="*/ 40 h 53"/>
                  <a:gd name="T72" fmla="*/ 7 w 66"/>
                  <a:gd name="T73" fmla="*/ 24 h 53"/>
                  <a:gd name="T74" fmla="*/ 34 w 66"/>
                  <a:gd name="T75" fmla="*/ 2 h 53"/>
                  <a:gd name="T76" fmla="*/ 42 w 66"/>
                  <a:gd name="T77" fmla="*/ 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66" h="53">
                    <a:moveTo>
                      <a:pt x="50" y="47"/>
                    </a:moveTo>
                    <a:cubicBezTo>
                      <a:pt x="50" y="47"/>
                      <a:pt x="49" y="47"/>
                      <a:pt x="49" y="47"/>
                    </a:cubicBezTo>
                    <a:cubicBezTo>
                      <a:pt x="48" y="47"/>
                      <a:pt x="48" y="48"/>
                      <a:pt x="47" y="48"/>
                    </a:cubicBezTo>
                    <a:cubicBezTo>
                      <a:pt x="48" y="48"/>
                      <a:pt x="49" y="47"/>
                      <a:pt x="50" y="47"/>
                    </a:cubicBezTo>
                    <a:moveTo>
                      <a:pt x="7" y="42"/>
                    </a:moveTo>
                    <a:cubicBezTo>
                      <a:pt x="7" y="44"/>
                      <a:pt x="8" y="46"/>
                      <a:pt x="8" y="48"/>
                    </a:cubicBezTo>
                    <a:cubicBezTo>
                      <a:pt x="9" y="50"/>
                      <a:pt x="10" y="51"/>
                      <a:pt x="11" y="51"/>
                    </a:cubicBezTo>
                    <a:cubicBezTo>
                      <a:pt x="12" y="51"/>
                      <a:pt x="12" y="50"/>
                      <a:pt x="12" y="50"/>
                    </a:cubicBezTo>
                    <a:cubicBezTo>
                      <a:pt x="11" y="50"/>
                      <a:pt x="11" y="49"/>
                      <a:pt x="10" y="47"/>
                    </a:cubicBezTo>
                    <a:cubicBezTo>
                      <a:pt x="10" y="47"/>
                      <a:pt x="10" y="47"/>
                      <a:pt x="10" y="46"/>
                    </a:cubicBezTo>
                    <a:cubicBezTo>
                      <a:pt x="9" y="45"/>
                      <a:pt x="8" y="44"/>
                      <a:pt x="7" y="42"/>
                    </a:cubicBezTo>
                    <a:moveTo>
                      <a:pt x="64" y="35"/>
                    </a:moveTo>
                    <a:cubicBezTo>
                      <a:pt x="61" y="42"/>
                      <a:pt x="55" y="48"/>
                      <a:pt x="47" y="51"/>
                    </a:cubicBezTo>
                    <a:cubicBezTo>
                      <a:pt x="47" y="52"/>
                      <a:pt x="48" y="53"/>
                      <a:pt x="49" y="53"/>
                    </a:cubicBezTo>
                    <a:cubicBezTo>
                      <a:pt x="50" y="53"/>
                      <a:pt x="50" y="53"/>
                      <a:pt x="50" y="53"/>
                    </a:cubicBezTo>
                    <a:cubicBezTo>
                      <a:pt x="58" y="51"/>
                      <a:pt x="65" y="43"/>
                      <a:pt x="64" y="35"/>
                    </a:cubicBezTo>
                    <a:moveTo>
                      <a:pt x="62" y="30"/>
                    </a:moveTo>
                    <a:cubicBezTo>
                      <a:pt x="62" y="35"/>
                      <a:pt x="59" y="41"/>
                      <a:pt x="55" y="45"/>
                    </a:cubicBezTo>
                    <a:cubicBezTo>
                      <a:pt x="58" y="41"/>
                      <a:pt x="62" y="37"/>
                      <a:pt x="63" y="32"/>
                    </a:cubicBezTo>
                    <a:cubicBezTo>
                      <a:pt x="63" y="31"/>
                      <a:pt x="62" y="31"/>
                      <a:pt x="62" y="30"/>
                    </a:cubicBezTo>
                    <a:moveTo>
                      <a:pt x="21" y="9"/>
                    </a:moveTo>
                    <a:cubicBezTo>
                      <a:pt x="18" y="10"/>
                      <a:pt x="15" y="12"/>
                      <a:pt x="13" y="15"/>
                    </a:cubicBezTo>
                    <a:cubicBezTo>
                      <a:pt x="15" y="13"/>
                      <a:pt x="19" y="10"/>
                      <a:pt x="21" y="9"/>
                    </a:cubicBezTo>
                    <a:moveTo>
                      <a:pt x="12" y="38"/>
                    </a:moveTo>
                    <a:cubicBezTo>
                      <a:pt x="12" y="38"/>
                      <a:pt x="12" y="38"/>
                      <a:pt x="12" y="38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2" y="38"/>
                      <a:pt x="12" y="38"/>
                      <a:pt x="12" y="38"/>
                    </a:cubicBezTo>
                    <a:moveTo>
                      <a:pt x="14" y="23"/>
                    </a:moveTo>
                    <a:cubicBezTo>
                      <a:pt x="16" y="21"/>
                      <a:pt x="17" y="19"/>
                      <a:pt x="19" y="18"/>
                    </a:cubicBezTo>
                    <a:cubicBezTo>
                      <a:pt x="24" y="15"/>
                      <a:pt x="29" y="13"/>
                      <a:pt x="34" y="13"/>
                    </a:cubicBezTo>
                    <a:cubicBezTo>
                      <a:pt x="37" y="13"/>
                      <a:pt x="39" y="14"/>
                      <a:pt x="41" y="15"/>
                    </a:cubicBezTo>
                    <a:cubicBezTo>
                      <a:pt x="43" y="15"/>
                      <a:pt x="44" y="16"/>
                      <a:pt x="46" y="17"/>
                    </a:cubicBezTo>
                    <a:cubicBezTo>
                      <a:pt x="43" y="16"/>
                      <a:pt x="41" y="16"/>
                      <a:pt x="38" y="15"/>
                    </a:cubicBezTo>
                    <a:cubicBezTo>
                      <a:pt x="37" y="15"/>
                      <a:pt x="36" y="15"/>
                      <a:pt x="35" y="15"/>
                    </a:cubicBezTo>
                    <a:cubicBezTo>
                      <a:pt x="28" y="15"/>
                      <a:pt x="19" y="18"/>
                      <a:pt x="14" y="23"/>
                    </a:cubicBezTo>
                    <a:moveTo>
                      <a:pt x="31" y="8"/>
                    </a:moveTo>
                    <a:cubicBezTo>
                      <a:pt x="27" y="8"/>
                      <a:pt x="23" y="10"/>
                      <a:pt x="19" y="12"/>
                    </a:cubicBezTo>
                    <a:cubicBezTo>
                      <a:pt x="16" y="13"/>
                      <a:pt x="14" y="15"/>
                      <a:pt x="12" y="17"/>
                    </a:cubicBezTo>
                    <a:cubicBezTo>
                      <a:pt x="11" y="18"/>
                      <a:pt x="11" y="19"/>
                      <a:pt x="10" y="20"/>
                    </a:cubicBezTo>
                    <a:cubicBezTo>
                      <a:pt x="10" y="22"/>
                      <a:pt x="9" y="25"/>
                      <a:pt x="8" y="27"/>
                    </a:cubicBezTo>
                    <a:cubicBezTo>
                      <a:pt x="8" y="27"/>
                      <a:pt x="8" y="28"/>
                      <a:pt x="8" y="28"/>
                    </a:cubicBezTo>
                    <a:cubicBezTo>
                      <a:pt x="8" y="29"/>
                      <a:pt x="8" y="29"/>
                      <a:pt x="8" y="29"/>
                    </a:cubicBezTo>
                    <a:cubicBezTo>
                      <a:pt x="7" y="34"/>
                      <a:pt x="7" y="38"/>
                      <a:pt x="9" y="42"/>
                    </a:cubicBezTo>
                    <a:cubicBezTo>
                      <a:pt x="10" y="44"/>
                      <a:pt x="12" y="46"/>
                      <a:pt x="14" y="48"/>
                    </a:cubicBezTo>
                    <a:cubicBezTo>
                      <a:pt x="14" y="48"/>
                      <a:pt x="14" y="48"/>
                      <a:pt x="14" y="48"/>
                    </a:cubicBezTo>
                    <a:cubicBezTo>
                      <a:pt x="14" y="48"/>
                      <a:pt x="14" y="48"/>
                      <a:pt x="15" y="48"/>
                    </a:cubicBezTo>
                    <a:cubicBezTo>
                      <a:pt x="17" y="50"/>
                      <a:pt x="20" y="51"/>
                      <a:pt x="23" y="51"/>
                    </a:cubicBezTo>
                    <a:cubicBezTo>
                      <a:pt x="25" y="50"/>
                      <a:pt x="25" y="49"/>
                      <a:pt x="24" y="47"/>
                    </a:cubicBezTo>
                    <a:cubicBezTo>
                      <a:pt x="20" y="44"/>
                      <a:pt x="19" y="41"/>
                      <a:pt x="18" y="36"/>
                    </a:cubicBezTo>
                    <a:cubicBezTo>
                      <a:pt x="16" y="31"/>
                      <a:pt x="18" y="27"/>
                      <a:pt x="21" y="25"/>
                    </a:cubicBezTo>
                    <a:cubicBezTo>
                      <a:pt x="22" y="23"/>
                      <a:pt x="23" y="22"/>
                      <a:pt x="25" y="20"/>
                    </a:cubicBezTo>
                    <a:cubicBezTo>
                      <a:pt x="26" y="19"/>
                      <a:pt x="28" y="18"/>
                      <a:pt x="30" y="18"/>
                    </a:cubicBezTo>
                    <a:cubicBezTo>
                      <a:pt x="31" y="18"/>
                      <a:pt x="32" y="18"/>
                      <a:pt x="32" y="19"/>
                    </a:cubicBezTo>
                    <a:cubicBezTo>
                      <a:pt x="33" y="19"/>
                      <a:pt x="33" y="18"/>
                      <a:pt x="34" y="18"/>
                    </a:cubicBezTo>
                    <a:cubicBezTo>
                      <a:pt x="37" y="18"/>
                      <a:pt x="40" y="19"/>
                      <a:pt x="42" y="22"/>
                    </a:cubicBezTo>
                    <a:cubicBezTo>
                      <a:pt x="43" y="22"/>
                      <a:pt x="45" y="22"/>
                      <a:pt x="46" y="23"/>
                    </a:cubicBezTo>
                    <a:cubicBezTo>
                      <a:pt x="53" y="25"/>
                      <a:pt x="58" y="33"/>
                      <a:pt x="57" y="39"/>
                    </a:cubicBezTo>
                    <a:cubicBezTo>
                      <a:pt x="66" y="21"/>
                      <a:pt x="47" y="8"/>
                      <a:pt x="31" y="8"/>
                    </a:cubicBezTo>
                    <a:moveTo>
                      <a:pt x="36" y="3"/>
                    </a:moveTo>
                    <a:cubicBezTo>
                      <a:pt x="30" y="3"/>
                      <a:pt x="25" y="5"/>
                      <a:pt x="20" y="7"/>
                    </a:cubicBezTo>
                    <a:cubicBezTo>
                      <a:pt x="23" y="6"/>
                      <a:pt x="26" y="6"/>
                      <a:pt x="29" y="6"/>
                    </a:cubicBezTo>
                    <a:cubicBezTo>
                      <a:pt x="29" y="6"/>
                      <a:pt x="29" y="6"/>
                      <a:pt x="30" y="6"/>
                    </a:cubicBezTo>
                    <a:cubicBezTo>
                      <a:pt x="30" y="6"/>
                      <a:pt x="31" y="6"/>
                      <a:pt x="32" y="6"/>
                    </a:cubicBezTo>
                    <a:cubicBezTo>
                      <a:pt x="34" y="6"/>
                      <a:pt x="37" y="6"/>
                      <a:pt x="39" y="7"/>
                    </a:cubicBezTo>
                    <a:cubicBezTo>
                      <a:pt x="45" y="9"/>
                      <a:pt x="52" y="12"/>
                      <a:pt x="57" y="16"/>
                    </a:cubicBezTo>
                    <a:cubicBezTo>
                      <a:pt x="54" y="12"/>
                      <a:pt x="50" y="9"/>
                      <a:pt x="46" y="6"/>
                    </a:cubicBezTo>
                    <a:cubicBezTo>
                      <a:pt x="43" y="4"/>
                      <a:pt x="40" y="4"/>
                      <a:pt x="37" y="3"/>
                    </a:cubicBezTo>
                    <a:cubicBezTo>
                      <a:pt x="37" y="3"/>
                      <a:pt x="36" y="3"/>
                      <a:pt x="36" y="3"/>
                    </a:cubicBezTo>
                    <a:moveTo>
                      <a:pt x="33" y="0"/>
                    </a:moveTo>
                    <a:cubicBezTo>
                      <a:pt x="28" y="0"/>
                      <a:pt x="22" y="2"/>
                      <a:pt x="17" y="5"/>
                    </a:cubicBezTo>
                    <a:cubicBezTo>
                      <a:pt x="9" y="9"/>
                      <a:pt x="2" y="17"/>
                      <a:pt x="1" y="26"/>
                    </a:cubicBezTo>
                    <a:cubicBezTo>
                      <a:pt x="0" y="31"/>
                      <a:pt x="3" y="36"/>
                      <a:pt x="6" y="40"/>
                    </a:cubicBezTo>
                    <a:cubicBezTo>
                      <a:pt x="6" y="39"/>
                      <a:pt x="6" y="38"/>
                      <a:pt x="6" y="36"/>
                    </a:cubicBezTo>
                    <a:cubicBezTo>
                      <a:pt x="5" y="32"/>
                      <a:pt x="6" y="28"/>
                      <a:pt x="7" y="24"/>
                    </a:cubicBezTo>
                    <a:cubicBezTo>
                      <a:pt x="9" y="12"/>
                      <a:pt x="21" y="2"/>
                      <a:pt x="33" y="2"/>
                    </a:cubicBezTo>
                    <a:cubicBezTo>
                      <a:pt x="34" y="2"/>
                      <a:pt x="34" y="2"/>
                      <a:pt x="34" y="2"/>
                    </a:cubicBezTo>
                    <a:cubicBezTo>
                      <a:pt x="37" y="2"/>
                      <a:pt x="40" y="2"/>
                      <a:pt x="43" y="3"/>
                    </a:cubicBezTo>
                    <a:cubicBezTo>
                      <a:pt x="43" y="3"/>
                      <a:pt x="43" y="3"/>
                      <a:pt x="42" y="3"/>
                    </a:cubicBezTo>
                    <a:cubicBezTo>
                      <a:pt x="39" y="0"/>
                      <a:pt x="36" y="0"/>
                      <a:pt x="33" y="0"/>
                    </a:cubicBezTo>
                  </a:path>
                </a:pathLst>
              </a:custGeom>
              <a:solidFill>
                <a:srgbClr val="99F4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05" name="Freeform 167">
                <a:extLst>
                  <a:ext uri="{FF2B5EF4-FFF2-40B4-BE49-F238E27FC236}">
                    <a16:creationId xmlns:a16="http://schemas.microsoft.com/office/drawing/2014/main" id="{6DBB9FDF-C9CB-8544-B346-92A0BB8B0F30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425" y="2357"/>
                <a:ext cx="29" cy="24"/>
              </a:xfrm>
              <a:custGeom>
                <a:avLst/>
                <a:gdLst>
                  <a:gd name="T0" fmla="*/ 10 w 61"/>
                  <a:gd name="T1" fmla="*/ 46 h 50"/>
                  <a:gd name="T2" fmla="*/ 15 w 61"/>
                  <a:gd name="T3" fmla="*/ 50 h 50"/>
                  <a:gd name="T4" fmla="*/ 16 w 61"/>
                  <a:gd name="T5" fmla="*/ 50 h 50"/>
                  <a:gd name="T6" fmla="*/ 18 w 61"/>
                  <a:gd name="T7" fmla="*/ 49 h 50"/>
                  <a:gd name="T8" fmla="*/ 10 w 61"/>
                  <a:gd name="T9" fmla="*/ 46 h 50"/>
                  <a:gd name="T10" fmla="*/ 30 w 61"/>
                  <a:gd name="T11" fmla="*/ 5 h 50"/>
                  <a:gd name="T12" fmla="*/ 26 w 61"/>
                  <a:gd name="T13" fmla="*/ 6 h 50"/>
                  <a:gd name="T14" fmla="*/ 52 w 61"/>
                  <a:gd name="T15" fmla="*/ 37 h 50"/>
                  <a:gd name="T16" fmla="*/ 45 w 61"/>
                  <a:gd name="T17" fmla="*/ 45 h 50"/>
                  <a:gd name="T18" fmla="*/ 42 w 61"/>
                  <a:gd name="T19" fmla="*/ 46 h 50"/>
                  <a:gd name="T20" fmla="*/ 42 w 61"/>
                  <a:gd name="T21" fmla="*/ 49 h 50"/>
                  <a:gd name="T22" fmla="*/ 59 w 61"/>
                  <a:gd name="T23" fmla="*/ 33 h 50"/>
                  <a:gd name="T24" fmla="*/ 59 w 61"/>
                  <a:gd name="T25" fmla="*/ 33 h 50"/>
                  <a:gd name="T26" fmla="*/ 58 w 61"/>
                  <a:gd name="T27" fmla="*/ 30 h 50"/>
                  <a:gd name="T28" fmla="*/ 50 w 61"/>
                  <a:gd name="T29" fmla="*/ 43 h 50"/>
                  <a:gd name="T30" fmla="*/ 57 w 61"/>
                  <a:gd name="T31" fmla="*/ 28 h 50"/>
                  <a:gd name="T32" fmla="*/ 56 w 61"/>
                  <a:gd name="T33" fmla="*/ 27 h 50"/>
                  <a:gd name="T34" fmla="*/ 57 w 61"/>
                  <a:gd name="T35" fmla="*/ 25 h 50"/>
                  <a:gd name="T36" fmla="*/ 52 w 61"/>
                  <a:gd name="T37" fmla="*/ 14 h 50"/>
                  <a:gd name="T38" fmla="*/ 34 w 61"/>
                  <a:gd name="T39" fmla="*/ 5 h 50"/>
                  <a:gd name="T40" fmla="*/ 34 w 61"/>
                  <a:gd name="T41" fmla="*/ 6 h 50"/>
                  <a:gd name="T42" fmla="*/ 30 w 61"/>
                  <a:gd name="T43" fmla="*/ 5 h 50"/>
                  <a:gd name="T44" fmla="*/ 28 w 61"/>
                  <a:gd name="T45" fmla="*/ 0 h 50"/>
                  <a:gd name="T46" fmla="*/ 2 w 61"/>
                  <a:gd name="T47" fmla="*/ 22 h 50"/>
                  <a:gd name="T48" fmla="*/ 1 w 61"/>
                  <a:gd name="T49" fmla="*/ 34 h 50"/>
                  <a:gd name="T50" fmla="*/ 1 w 61"/>
                  <a:gd name="T51" fmla="*/ 38 h 50"/>
                  <a:gd name="T52" fmla="*/ 2 w 61"/>
                  <a:gd name="T53" fmla="*/ 39 h 50"/>
                  <a:gd name="T54" fmla="*/ 2 w 61"/>
                  <a:gd name="T55" fmla="*/ 40 h 50"/>
                  <a:gd name="T56" fmla="*/ 5 w 61"/>
                  <a:gd name="T57" fmla="*/ 44 h 50"/>
                  <a:gd name="T58" fmla="*/ 5 w 61"/>
                  <a:gd name="T59" fmla="*/ 45 h 50"/>
                  <a:gd name="T60" fmla="*/ 7 w 61"/>
                  <a:gd name="T61" fmla="*/ 48 h 50"/>
                  <a:gd name="T62" fmla="*/ 9 w 61"/>
                  <a:gd name="T63" fmla="*/ 46 h 50"/>
                  <a:gd name="T64" fmla="*/ 4 w 61"/>
                  <a:gd name="T65" fmla="*/ 40 h 50"/>
                  <a:gd name="T66" fmla="*/ 3 w 61"/>
                  <a:gd name="T67" fmla="*/ 27 h 50"/>
                  <a:gd name="T68" fmla="*/ 3 w 61"/>
                  <a:gd name="T69" fmla="*/ 26 h 50"/>
                  <a:gd name="T70" fmla="*/ 3 w 61"/>
                  <a:gd name="T71" fmla="*/ 25 h 50"/>
                  <a:gd name="T72" fmla="*/ 5 w 61"/>
                  <a:gd name="T73" fmla="*/ 18 h 50"/>
                  <a:gd name="T74" fmla="*/ 7 w 61"/>
                  <a:gd name="T75" fmla="*/ 15 h 50"/>
                  <a:gd name="T76" fmla="*/ 2 w 61"/>
                  <a:gd name="T77" fmla="*/ 25 h 50"/>
                  <a:gd name="T78" fmla="*/ 8 w 61"/>
                  <a:gd name="T79" fmla="*/ 13 h 50"/>
                  <a:gd name="T80" fmla="*/ 16 w 61"/>
                  <a:gd name="T81" fmla="*/ 7 h 50"/>
                  <a:gd name="T82" fmla="*/ 17 w 61"/>
                  <a:gd name="T83" fmla="*/ 6 h 50"/>
                  <a:gd name="T84" fmla="*/ 25 w 61"/>
                  <a:gd name="T85" fmla="*/ 4 h 50"/>
                  <a:gd name="T86" fmla="*/ 24 w 61"/>
                  <a:gd name="T87" fmla="*/ 4 h 50"/>
                  <a:gd name="T88" fmla="*/ 15 w 61"/>
                  <a:gd name="T89" fmla="*/ 5 h 50"/>
                  <a:gd name="T90" fmla="*/ 31 w 61"/>
                  <a:gd name="T91" fmla="*/ 1 h 50"/>
                  <a:gd name="T92" fmla="*/ 32 w 61"/>
                  <a:gd name="T93" fmla="*/ 1 h 50"/>
                  <a:gd name="T94" fmla="*/ 41 w 61"/>
                  <a:gd name="T95" fmla="*/ 4 h 50"/>
                  <a:gd name="T96" fmla="*/ 38 w 61"/>
                  <a:gd name="T97" fmla="*/ 1 h 50"/>
                  <a:gd name="T98" fmla="*/ 29 w 61"/>
                  <a:gd name="T99" fmla="*/ 0 h 50"/>
                  <a:gd name="T100" fmla="*/ 28 w 61"/>
                  <a:gd name="T101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1" h="50">
                    <a:moveTo>
                      <a:pt x="10" y="46"/>
                    </a:moveTo>
                    <a:cubicBezTo>
                      <a:pt x="12" y="47"/>
                      <a:pt x="13" y="49"/>
                      <a:pt x="15" y="50"/>
                    </a:cubicBezTo>
                    <a:cubicBezTo>
                      <a:pt x="16" y="50"/>
                      <a:pt x="16" y="50"/>
                      <a:pt x="16" y="50"/>
                    </a:cubicBezTo>
                    <a:cubicBezTo>
                      <a:pt x="17" y="50"/>
                      <a:pt x="18" y="50"/>
                      <a:pt x="18" y="49"/>
                    </a:cubicBezTo>
                    <a:cubicBezTo>
                      <a:pt x="15" y="49"/>
                      <a:pt x="12" y="48"/>
                      <a:pt x="10" y="46"/>
                    </a:cubicBezTo>
                    <a:moveTo>
                      <a:pt x="30" y="5"/>
                    </a:moveTo>
                    <a:cubicBezTo>
                      <a:pt x="29" y="5"/>
                      <a:pt x="27" y="5"/>
                      <a:pt x="26" y="6"/>
                    </a:cubicBezTo>
                    <a:cubicBezTo>
                      <a:pt x="42" y="6"/>
                      <a:pt x="61" y="19"/>
                      <a:pt x="52" y="37"/>
                    </a:cubicBezTo>
                    <a:cubicBezTo>
                      <a:pt x="52" y="40"/>
                      <a:pt x="50" y="43"/>
                      <a:pt x="45" y="45"/>
                    </a:cubicBezTo>
                    <a:cubicBezTo>
                      <a:pt x="44" y="45"/>
                      <a:pt x="43" y="46"/>
                      <a:pt x="42" y="46"/>
                    </a:cubicBezTo>
                    <a:cubicBezTo>
                      <a:pt x="42" y="47"/>
                      <a:pt x="42" y="48"/>
                      <a:pt x="42" y="49"/>
                    </a:cubicBezTo>
                    <a:cubicBezTo>
                      <a:pt x="50" y="46"/>
                      <a:pt x="56" y="40"/>
                      <a:pt x="59" y="33"/>
                    </a:cubicBezTo>
                    <a:cubicBezTo>
                      <a:pt x="59" y="33"/>
                      <a:pt x="59" y="33"/>
                      <a:pt x="59" y="33"/>
                    </a:cubicBezTo>
                    <a:cubicBezTo>
                      <a:pt x="58" y="32"/>
                      <a:pt x="58" y="31"/>
                      <a:pt x="58" y="30"/>
                    </a:cubicBezTo>
                    <a:cubicBezTo>
                      <a:pt x="57" y="35"/>
                      <a:pt x="53" y="39"/>
                      <a:pt x="50" y="43"/>
                    </a:cubicBezTo>
                    <a:cubicBezTo>
                      <a:pt x="54" y="39"/>
                      <a:pt x="57" y="33"/>
                      <a:pt x="57" y="28"/>
                    </a:cubicBezTo>
                    <a:cubicBezTo>
                      <a:pt x="57" y="27"/>
                      <a:pt x="57" y="27"/>
                      <a:pt x="56" y="27"/>
                    </a:cubicBezTo>
                    <a:cubicBezTo>
                      <a:pt x="57" y="26"/>
                      <a:pt x="57" y="25"/>
                      <a:pt x="57" y="25"/>
                    </a:cubicBezTo>
                    <a:cubicBezTo>
                      <a:pt x="55" y="21"/>
                      <a:pt x="54" y="17"/>
                      <a:pt x="52" y="14"/>
                    </a:cubicBezTo>
                    <a:cubicBezTo>
                      <a:pt x="47" y="10"/>
                      <a:pt x="40" y="7"/>
                      <a:pt x="34" y="5"/>
                    </a:cubicBezTo>
                    <a:cubicBezTo>
                      <a:pt x="34" y="5"/>
                      <a:pt x="34" y="6"/>
                      <a:pt x="34" y="6"/>
                    </a:cubicBezTo>
                    <a:cubicBezTo>
                      <a:pt x="33" y="5"/>
                      <a:pt x="31" y="5"/>
                      <a:pt x="30" y="5"/>
                    </a:cubicBezTo>
                    <a:moveTo>
                      <a:pt x="28" y="0"/>
                    </a:moveTo>
                    <a:cubicBezTo>
                      <a:pt x="16" y="0"/>
                      <a:pt x="4" y="10"/>
                      <a:pt x="2" y="22"/>
                    </a:cubicBezTo>
                    <a:cubicBezTo>
                      <a:pt x="1" y="26"/>
                      <a:pt x="0" y="30"/>
                      <a:pt x="1" y="34"/>
                    </a:cubicBezTo>
                    <a:cubicBezTo>
                      <a:pt x="1" y="36"/>
                      <a:pt x="1" y="37"/>
                      <a:pt x="1" y="38"/>
                    </a:cubicBezTo>
                    <a:cubicBezTo>
                      <a:pt x="1" y="38"/>
                      <a:pt x="2" y="39"/>
                      <a:pt x="2" y="39"/>
                    </a:cubicBezTo>
                    <a:cubicBezTo>
                      <a:pt x="2" y="39"/>
                      <a:pt x="2" y="39"/>
                      <a:pt x="2" y="40"/>
                    </a:cubicBezTo>
                    <a:cubicBezTo>
                      <a:pt x="3" y="42"/>
                      <a:pt x="4" y="43"/>
                      <a:pt x="5" y="44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6" y="47"/>
                      <a:pt x="6" y="48"/>
                      <a:pt x="7" y="48"/>
                    </a:cubicBezTo>
                    <a:cubicBezTo>
                      <a:pt x="8" y="48"/>
                      <a:pt x="9" y="47"/>
                      <a:pt x="9" y="46"/>
                    </a:cubicBezTo>
                    <a:cubicBezTo>
                      <a:pt x="7" y="44"/>
                      <a:pt x="5" y="42"/>
                      <a:pt x="4" y="40"/>
                    </a:cubicBezTo>
                    <a:cubicBezTo>
                      <a:pt x="2" y="36"/>
                      <a:pt x="2" y="32"/>
                      <a:pt x="3" y="27"/>
                    </a:cubicBezTo>
                    <a:cubicBezTo>
                      <a:pt x="3" y="27"/>
                      <a:pt x="3" y="27"/>
                      <a:pt x="3" y="26"/>
                    </a:cubicBezTo>
                    <a:cubicBezTo>
                      <a:pt x="3" y="26"/>
                      <a:pt x="3" y="25"/>
                      <a:pt x="3" y="25"/>
                    </a:cubicBezTo>
                    <a:cubicBezTo>
                      <a:pt x="4" y="23"/>
                      <a:pt x="5" y="20"/>
                      <a:pt x="5" y="18"/>
                    </a:cubicBezTo>
                    <a:cubicBezTo>
                      <a:pt x="6" y="17"/>
                      <a:pt x="6" y="16"/>
                      <a:pt x="7" y="15"/>
                    </a:cubicBezTo>
                    <a:cubicBezTo>
                      <a:pt x="4" y="18"/>
                      <a:pt x="2" y="21"/>
                      <a:pt x="2" y="25"/>
                    </a:cubicBezTo>
                    <a:cubicBezTo>
                      <a:pt x="1" y="21"/>
                      <a:pt x="4" y="17"/>
                      <a:pt x="8" y="13"/>
                    </a:cubicBezTo>
                    <a:cubicBezTo>
                      <a:pt x="10" y="10"/>
                      <a:pt x="13" y="8"/>
                      <a:pt x="16" y="7"/>
                    </a:cubicBezTo>
                    <a:cubicBezTo>
                      <a:pt x="17" y="7"/>
                      <a:pt x="17" y="7"/>
                      <a:pt x="17" y="6"/>
                    </a:cubicBezTo>
                    <a:cubicBezTo>
                      <a:pt x="20" y="5"/>
                      <a:pt x="22" y="4"/>
                      <a:pt x="25" y="4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1" y="4"/>
                      <a:pt x="18" y="4"/>
                      <a:pt x="15" y="5"/>
                    </a:cubicBezTo>
                    <a:cubicBezTo>
                      <a:pt x="20" y="3"/>
                      <a:pt x="25" y="1"/>
                      <a:pt x="31" y="1"/>
                    </a:cubicBezTo>
                    <a:cubicBezTo>
                      <a:pt x="31" y="1"/>
                      <a:pt x="32" y="1"/>
                      <a:pt x="32" y="1"/>
                    </a:cubicBezTo>
                    <a:cubicBezTo>
                      <a:pt x="35" y="2"/>
                      <a:pt x="38" y="2"/>
                      <a:pt x="41" y="4"/>
                    </a:cubicBezTo>
                    <a:cubicBezTo>
                      <a:pt x="40" y="3"/>
                      <a:pt x="39" y="2"/>
                      <a:pt x="38" y="1"/>
                    </a:cubicBezTo>
                    <a:cubicBezTo>
                      <a:pt x="35" y="0"/>
                      <a:pt x="32" y="0"/>
                      <a:pt x="29" y="0"/>
                    </a:cubicBezTo>
                    <a:cubicBezTo>
                      <a:pt x="29" y="0"/>
                      <a:pt x="29" y="0"/>
                      <a:pt x="28" y="0"/>
                    </a:cubicBezTo>
                  </a:path>
                </a:pathLst>
              </a:custGeom>
              <a:solidFill>
                <a:srgbClr val="3757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06" name="Freeform 168">
                <a:extLst>
                  <a:ext uri="{FF2B5EF4-FFF2-40B4-BE49-F238E27FC236}">
                    <a16:creationId xmlns:a16="http://schemas.microsoft.com/office/drawing/2014/main" id="{4CA93459-E147-D04B-8104-212D29F28399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434" y="2365"/>
                <a:ext cx="7" cy="2"/>
              </a:xfrm>
              <a:custGeom>
                <a:avLst/>
                <a:gdLst>
                  <a:gd name="T0" fmla="*/ 0 w 14"/>
                  <a:gd name="T1" fmla="*/ 3 h 3"/>
                  <a:gd name="T2" fmla="*/ 0 w 14"/>
                  <a:gd name="T3" fmla="*/ 3 h 3"/>
                  <a:gd name="T4" fmla="*/ 0 w 14"/>
                  <a:gd name="T5" fmla="*/ 3 h 3"/>
                  <a:gd name="T6" fmla="*/ 0 w 14"/>
                  <a:gd name="T7" fmla="*/ 3 h 3"/>
                  <a:gd name="T8" fmla="*/ 13 w 14"/>
                  <a:gd name="T9" fmla="*/ 1 h 3"/>
                  <a:gd name="T10" fmla="*/ 14 w 14"/>
                  <a:gd name="T11" fmla="*/ 1 h 3"/>
                  <a:gd name="T12" fmla="*/ 14 w 14"/>
                  <a:gd name="T13" fmla="*/ 1 h 3"/>
                  <a:gd name="T14" fmla="*/ 13 w 14"/>
                  <a:gd name="T15" fmla="*/ 1 h 3"/>
                  <a:gd name="T16" fmla="*/ 8 w 14"/>
                  <a:gd name="T17" fmla="*/ 0 h 3"/>
                  <a:gd name="T18" fmla="*/ 5 w 14"/>
                  <a:gd name="T19" fmla="*/ 1 h 3"/>
                  <a:gd name="T20" fmla="*/ 4 w 14"/>
                  <a:gd name="T21" fmla="*/ 2 h 3"/>
                  <a:gd name="T22" fmla="*/ 5 w 14"/>
                  <a:gd name="T23" fmla="*/ 2 h 3"/>
                  <a:gd name="T24" fmla="*/ 11 w 14"/>
                  <a:gd name="T25" fmla="*/ 1 h 3"/>
                  <a:gd name="T26" fmla="*/ 8 w 14"/>
                  <a:gd name="T2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" h="3"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13" y="1"/>
                    </a:moveTo>
                    <a:cubicBezTo>
                      <a:pt x="14" y="1"/>
                      <a:pt x="14" y="1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1"/>
                      <a:pt x="14" y="1"/>
                      <a:pt x="13" y="1"/>
                    </a:cubicBezTo>
                    <a:moveTo>
                      <a:pt x="8" y="0"/>
                    </a:moveTo>
                    <a:cubicBezTo>
                      <a:pt x="7" y="0"/>
                      <a:pt x="6" y="1"/>
                      <a:pt x="5" y="1"/>
                    </a:cubicBezTo>
                    <a:cubicBezTo>
                      <a:pt x="5" y="1"/>
                      <a:pt x="4" y="2"/>
                      <a:pt x="4" y="2"/>
                    </a:cubicBezTo>
                    <a:cubicBezTo>
                      <a:pt x="4" y="2"/>
                      <a:pt x="5" y="2"/>
                      <a:pt x="5" y="2"/>
                    </a:cubicBezTo>
                    <a:cubicBezTo>
                      <a:pt x="7" y="1"/>
                      <a:pt x="9" y="1"/>
                      <a:pt x="11" y="1"/>
                    </a:cubicBezTo>
                    <a:cubicBezTo>
                      <a:pt x="10" y="1"/>
                      <a:pt x="9" y="0"/>
                      <a:pt x="8" y="0"/>
                    </a:cubicBezTo>
                  </a:path>
                </a:pathLst>
              </a:custGeom>
              <a:solidFill>
                <a:srgbClr val="99F4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07" name="Freeform 169">
                <a:extLst>
                  <a:ext uri="{FF2B5EF4-FFF2-40B4-BE49-F238E27FC236}">
                    <a16:creationId xmlns:a16="http://schemas.microsoft.com/office/drawing/2014/main" id="{AC5DB569-9936-9147-B6B3-66AFE9ECBA4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33" y="2364"/>
                <a:ext cx="10" cy="4"/>
              </a:xfrm>
              <a:custGeom>
                <a:avLst/>
                <a:gdLst>
                  <a:gd name="T0" fmla="*/ 9 w 21"/>
                  <a:gd name="T1" fmla="*/ 0 h 7"/>
                  <a:gd name="T2" fmla="*/ 4 w 21"/>
                  <a:gd name="T3" fmla="*/ 2 h 7"/>
                  <a:gd name="T4" fmla="*/ 0 w 21"/>
                  <a:gd name="T5" fmla="*/ 7 h 7"/>
                  <a:gd name="T6" fmla="*/ 3 w 21"/>
                  <a:gd name="T7" fmla="*/ 5 h 7"/>
                  <a:gd name="T8" fmla="*/ 3 w 21"/>
                  <a:gd name="T9" fmla="*/ 5 h 7"/>
                  <a:gd name="T10" fmla="*/ 3 w 21"/>
                  <a:gd name="T11" fmla="*/ 5 h 7"/>
                  <a:gd name="T12" fmla="*/ 7 w 21"/>
                  <a:gd name="T13" fmla="*/ 4 h 7"/>
                  <a:gd name="T14" fmla="*/ 8 w 21"/>
                  <a:gd name="T15" fmla="*/ 3 h 7"/>
                  <a:gd name="T16" fmla="*/ 11 w 21"/>
                  <a:gd name="T17" fmla="*/ 2 h 7"/>
                  <a:gd name="T18" fmla="*/ 14 w 21"/>
                  <a:gd name="T19" fmla="*/ 3 h 7"/>
                  <a:gd name="T20" fmla="*/ 14 w 21"/>
                  <a:gd name="T21" fmla="*/ 3 h 7"/>
                  <a:gd name="T22" fmla="*/ 17 w 21"/>
                  <a:gd name="T23" fmla="*/ 3 h 7"/>
                  <a:gd name="T24" fmla="*/ 16 w 21"/>
                  <a:gd name="T25" fmla="*/ 3 h 7"/>
                  <a:gd name="T26" fmla="*/ 17 w 21"/>
                  <a:gd name="T27" fmla="*/ 3 h 7"/>
                  <a:gd name="T28" fmla="*/ 21 w 21"/>
                  <a:gd name="T29" fmla="*/ 4 h 7"/>
                  <a:gd name="T30" fmla="*/ 13 w 21"/>
                  <a:gd name="T31" fmla="*/ 0 h 7"/>
                  <a:gd name="T32" fmla="*/ 11 w 21"/>
                  <a:gd name="T33" fmla="*/ 1 h 7"/>
                  <a:gd name="T34" fmla="*/ 9 w 21"/>
                  <a:gd name="T3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1" h="7">
                    <a:moveTo>
                      <a:pt x="9" y="0"/>
                    </a:moveTo>
                    <a:cubicBezTo>
                      <a:pt x="7" y="0"/>
                      <a:pt x="5" y="1"/>
                      <a:pt x="4" y="2"/>
                    </a:cubicBezTo>
                    <a:cubicBezTo>
                      <a:pt x="2" y="4"/>
                      <a:pt x="1" y="5"/>
                      <a:pt x="0" y="7"/>
                    </a:cubicBezTo>
                    <a:cubicBezTo>
                      <a:pt x="1" y="6"/>
                      <a:pt x="2" y="6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5" y="5"/>
                      <a:pt x="7" y="4"/>
                    </a:cubicBezTo>
                    <a:cubicBezTo>
                      <a:pt x="7" y="4"/>
                      <a:pt x="8" y="3"/>
                      <a:pt x="8" y="3"/>
                    </a:cubicBezTo>
                    <a:cubicBezTo>
                      <a:pt x="9" y="3"/>
                      <a:pt x="10" y="2"/>
                      <a:pt x="11" y="2"/>
                    </a:cubicBezTo>
                    <a:cubicBezTo>
                      <a:pt x="12" y="2"/>
                      <a:pt x="13" y="3"/>
                      <a:pt x="14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5" y="3"/>
                      <a:pt x="16" y="3"/>
                      <a:pt x="17" y="3"/>
                    </a:cubicBezTo>
                    <a:cubicBezTo>
                      <a:pt x="17" y="3"/>
                      <a:pt x="17" y="3"/>
                      <a:pt x="16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8" y="3"/>
                      <a:pt x="20" y="4"/>
                      <a:pt x="21" y="4"/>
                    </a:cubicBezTo>
                    <a:cubicBezTo>
                      <a:pt x="19" y="1"/>
                      <a:pt x="16" y="0"/>
                      <a:pt x="13" y="0"/>
                    </a:cubicBezTo>
                    <a:cubicBezTo>
                      <a:pt x="12" y="0"/>
                      <a:pt x="12" y="1"/>
                      <a:pt x="11" y="1"/>
                    </a:cubicBezTo>
                    <a:cubicBezTo>
                      <a:pt x="11" y="0"/>
                      <a:pt x="10" y="0"/>
                      <a:pt x="9" y="0"/>
                    </a:cubicBezTo>
                  </a:path>
                </a:pathLst>
              </a:custGeom>
              <a:solidFill>
                <a:srgbClr val="3757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08" name="Freeform 170">
                <a:extLst>
                  <a:ext uri="{FF2B5EF4-FFF2-40B4-BE49-F238E27FC236}">
                    <a16:creationId xmlns:a16="http://schemas.microsoft.com/office/drawing/2014/main" id="{F13C0FC8-A2A1-DD41-BCF3-0C10EC03C63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300" y="2339"/>
                <a:ext cx="119" cy="121"/>
              </a:xfrm>
              <a:custGeom>
                <a:avLst/>
                <a:gdLst>
                  <a:gd name="T0" fmla="*/ 97 w 245"/>
                  <a:gd name="T1" fmla="*/ 227 h 248"/>
                  <a:gd name="T2" fmla="*/ 233 w 245"/>
                  <a:gd name="T3" fmla="*/ 154 h 248"/>
                  <a:gd name="T4" fmla="*/ 148 w 245"/>
                  <a:gd name="T5" fmla="*/ 12 h 248"/>
                  <a:gd name="T6" fmla="*/ 20 w 245"/>
                  <a:gd name="T7" fmla="*/ 70 h 248"/>
                  <a:gd name="T8" fmla="*/ 40 w 245"/>
                  <a:gd name="T9" fmla="*/ 204 h 248"/>
                  <a:gd name="T10" fmla="*/ 117 w 245"/>
                  <a:gd name="T11" fmla="*/ 240 h 248"/>
                  <a:gd name="T12" fmla="*/ 117 w 245"/>
                  <a:gd name="T13" fmla="*/ 237 h 248"/>
                  <a:gd name="T14" fmla="*/ 14 w 245"/>
                  <a:gd name="T15" fmla="*/ 120 h 248"/>
                  <a:gd name="T16" fmla="*/ 112 w 245"/>
                  <a:gd name="T17" fmla="*/ 12 h 248"/>
                  <a:gd name="T18" fmla="*/ 229 w 245"/>
                  <a:gd name="T19" fmla="*/ 109 h 248"/>
                  <a:gd name="T20" fmla="*/ 195 w 245"/>
                  <a:gd name="T21" fmla="*/ 210 h 248"/>
                  <a:gd name="T22" fmla="*/ 98 w 245"/>
                  <a:gd name="T23" fmla="*/ 225 h 248"/>
                  <a:gd name="T24" fmla="*/ 97 w 245"/>
                  <a:gd name="T25" fmla="*/ 227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45" h="248">
                    <a:moveTo>
                      <a:pt x="97" y="227"/>
                    </a:moveTo>
                    <a:cubicBezTo>
                      <a:pt x="155" y="248"/>
                      <a:pt x="220" y="214"/>
                      <a:pt x="233" y="154"/>
                    </a:cubicBezTo>
                    <a:cubicBezTo>
                      <a:pt x="245" y="93"/>
                      <a:pt x="208" y="27"/>
                      <a:pt x="148" y="12"/>
                    </a:cubicBezTo>
                    <a:cubicBezTo>
                      <a:pt x="97" y="0"/>
                      <a:pt x="43" y="23"/>
                      <a:pt x="20" y="70"/>
                    </a:cubicBezTo>
                    <a:cubicBezTo>
                      <a:pt x="0" y="112"/>
                      <a:pt x="15" y="167"/>
                      <a:pt x="40" y="204"/>
                    </a:cubicBezTo>
                    <a:cubicBezTo>
                      <a:pt x="58" y="231"/>
                      <a:pt x="85" y="244"/>
                      <a:pt x="117" y="240"/>
                    </a:cubicBezTo>
                    <a:cubicBezTo>
                      <a:pt x="119" y="240"/>
                      <a:pt x="118" y="237"/>
                      <a:pt x="117" y="237"/>
                    </a:cubicBezTo>
                    <a:cubicBezTo>
                      <a:pt x="50" y="246"/>
                      <a:pt x="20" y="174"/>
                      <a:pt x="14" y="120"/>
                    </a:cubicBezTo>
                    <a:cubicBezTo>
                      <a:pt x="8" y="64"/>
                      <a:pt x="57" y="15"/>
                      <a:pt x="112" y="12"/>
                    </a:cubicBezTo>
                    <a:cubicBezTo>
                      <a:pt x="174" y="8"/>
                      <a:pt x="217" y="50"/>
                      <a:pt x="229" y="109"/>
                    </a:cubicBezTo>
                    <a:cubicBezTo>
                      <a:pt x="236" y="148"/>
                      <a:pt x="226" y="185"/>
                      <a:pt x="195" y="210"/>
                    </a:cubicBezTo>
                    <a:cubicBezTo>
                      <a:pt x="168" y="231"/>
                      <a:pt x="130" y="236"/>
                      <a:pt x="98" y="225"/>
                    </a:cubicBezTo>
                    <a:cubicBezTo>
                      <a:pt x="96" y="224"/>
                      <a:pt x="95" y="227"/>
                      <a:pt x="97" y="227"/>
                    </a:cubicBezTo>
                    <a:close/>
                  </a:path>
                </a:pathLst>
              </a:custGeom>
              <a:solidFill>
                <a:srgbClr val="5B5B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09" name="Freeform 171">
                <a:extLst>
                  <a:ext uri="{FF2B5EF4-FFF2-40B4-BE49-F238E27FC236}">
                    <a16:creationId xmlns:a16="http://schemas.microsoft.com/office/drawing/2014/main" id="{7E33CDD3-64C0-F44B-ABB1-9772E2CAA21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257" y="2359"/>
                <a:ext cx="51" cy="41"/>
              </a:xfrm>
              <a:custGeom>
                <a:avLst/>
                <a:gdLst>
                  <a:gd name="T0" fmla="*/ 104 w 106"/>
                  <a:gd name="T1" fmla="*/ 80 h 84"/>
                  <a:gd name="T2" fmla="*/ 4 w 106"/>
                  <a:gd name="T3" fmla="*/ 2 h 84"/>
                  <a:gd name="T4" fmla="*/ 1 w 106"/>
                  <a:gd name="T5" fmla="*/ 4 h 84"/>
                  <a:gd name="T6" fmla="*/ 103 w 106"/>
                  <a:gd name="T7" fmla="*/ 83 h 84"/>
                  <a:gd name="T8" fmla="*/ 104 w 106"/>
                  <a:gd name="T9" fmla="*/ 8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84">
                    <a:moveTo>
                      <a:pt x="104" y="80"/>
                    </a:moveTo>
                    <a:cubicBezTo>
                      <a:pt x="56" y="72"/>
                      <a:pt x="26" y="44"/>
                      <a:pt x="4" y="2"/>
                    </a:cubicBezTo>
                    <a:cubicBezTo>
                      <a:pt x="3" y="0"/>
                      <a:pt x="0" y="2"/>
                      <a:pt x="1" y="4"/>
                    </a:cubicBezTo>
                    <a:cubicBezTo>
                      <a:pt x="24" y="47"/>
                      <a:pt x="54" y="74"/>
                      <a:pt x="103" y="83"/>
                    </a:cubicBezTo>
                    <a:cubicBezTo>
                      <a:pt x="105" y="84"/>
                      <a:pt x="106" y="81"/>
                      <a:pt x="104" y="80"/>
                    </a:cubicBezTo>
                    <a:close/>
                  </a:path>
                </a:pathLst>
              </a:custGeom>
              <a:solidFill>
                <a:srgbClr val="5B5B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10" name="Freeform 172">
                <a:extLst>
                  <a:ext uri="{FF2B5EF4-FFF2-40B4-BE49-F238E27FC236}">
                    <a16:creationId xmlns:a16="http://schemas.microsoft.com/office/drawing/2014/main" id="{E85403C5-207C-A640-A20A-24FFC2EBF9C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296" y="2435"/>
                <a:ext cx="23" cy="49"/>
              </a:xfrm>
              <a:custGeom>
                <a:avLst/>
                <a:gdLst>
                  <a:gd name="T0" fmla="*/ 45 w 49"/>
                  <a:gd name="T1" fmla="*/ 2 h 101"/>
                  <a:gd name="T2" fmla="*/ 1 w 49"/>
                  <a:gd name="T3" fmla="*/ 99 h 101"/>
                  <a:gd name="T4" fmla="*/ 4 w 49"/>
                  <a:gd name="T5" fmla="*/ 99 h 101"/>
                  <a:gd name="T6" fmla="*/ 47 w 49"/>
                  <a:gd name="T7" fmla="*/ 4 h 101"/>
                  <a:gd name="T8" fmla="*/ 45 w 49"/>
                  <a:gd name="T9" fmla="*/ 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101">
                    <a:moveTo>
                      <a:pt x="45" y="2"/>
                    </a:moveTo>
                    <a:cubicBezTo>
                      <a:pt x="17" y="27"/>
                      <a:pt x="6" y="62"/>
                      <a:pt x="1" y="99"/>
                    </a:cubicBezTo>
                    <a:cubicBezTo>
                      <a:pt x="0" y="101"/>
                      <a:pt x="3" y="101"/>
                      <a:pt x="4" y="99"/>
                    </a:cubicBezTo>
                    <a:cubicBezTo>
                      <a:pt x="9" y="63"/>
                      <a:pt x="20" y="29"/>
                      <a:pt x="47" y="4"/>
                    </a:cubicBezTo>
                    <a:cubicBezTo>
                      <a:pt x="49" y="3"/>
                      <a:pt x="47" y="0"/>
                      <a:pt x="45" y="2"/>
                    </a:cubicBezTo>
                    <a:close/>
                  </a:path>
                </a:pathLst>
              </a:custGeom>
              <a:solidFill>
                <a:srgbClr val="5B5B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11" name="Freeform 173">
                <a:extLst>
                  <a:ext uri="{FF2B5EF4-FFF2-40B4-BE49-F238E27FC236}">
                    <a16:creationId xmlns:a16="http://schemas.microsoft.com/office/drawing/2014/main" id="{0D2D94A8-9BAB-B243-A8F2-1A4C325EB50E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08" y="2419"/>
                <a:ext cx="47" cy="12"/>
              </a:xfrm>
              <a:custGeom>
                <a:avLst/>
                <a:gdLst>
                  <a:gd name="T0" fmla="*/ 2 w 97"/>
                  <a:gd name="T1" fmla="*/ 5 h 24"/>
                  <a:gd name="T2" fmla="*/ 93 w 97"/>
                  <a:gd name="T3" fmla="*/ 23 h 24"/>
                  <a:gd name="T4" fmla="*/ 95 w 97"/>
                  <a:gd name="T5" fmla="*/ 20 h 24"/>
                  <a:gd name="T6" fmla="*/ 2 w 97"/>
                  <a:gd name="T7" fmla="*/ 2 h 24"/>
                  <a:gd name="T8" fmla="*/ 2 w 97"/>
                  <a:gd name="T9" fmla="*/ 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24">
                    <a:moveTo>
                      <a:pt x="2" y="5"/>
                    </a:moveTo>
                    <a:cubicBezTo>
                      <a:pt x="31" y="3"/>
                      <a:pt x="67" y="9"/>
                      <a:pt x="93" y="23"/>
                    </a:cubicBezTo>
                    <a:cubicBezTo>
                      <a:pt x="95" y="24"/>
                      <a:pt x="97" y="21"/>
                      <a:pt x="95" y="20"/>
                    </a:cubicBezTo>
                    <a:cubicBezTo>
                      <a:pt x="68" y="6"/>
                      <a:pt x="32" y="0"/>
                      <a:pt x="2" y="2"/>
                    </a:cubicBezTo>
                    <a:cubicBezTo>
                      <a:pt x="0" y="2"/>
                      <a:pt x="0" y="5"/>
                      <a:pt x="2" y="5"/>
                    </a:cubicBezTo>
                    <a:close/>
                  </a:path>
                </a:pathLst>
              </a:custGeom>
              <a:solidFill>
                <a:srgbClr val="5B5B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12" name="Freeform 174">
                <a:extLst>
                  <a:ext uri="{FF2B5EF4-FFF2-40B4-BE49-F238E27FC236}">
                    <a16:creationId xmlns:a16="http://schemas.microsoft.com/office/drawing/2014/main" id="{BC562CB5-5985-C948-9518-ED284D02631E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372" y="2362"/>
                <a:ext cx="21" cy="61"/>
              </a:xfrm>
              <a:custGeom>
                <a:avLst/>
                <a:gdLst>
                  <a:gd name="T0" fmla="*/ 0 w 42"/>
                  <a:gd name="T1" fmla="*/ 2 h 126"/>
                  <a:gd name="T2" fmla="*/ 39 w 42"/>
                  <a:gd name="T3" fmla="*/ 124 h 126"/>
                  <a:gd name="T4" fmla="*/ 42 w 42"/>
                  <a:gd name="T5" fmla="*/ 123 h 126"/>
                  <a:gd name="T6" fmla="*/ 3 w 42"/>
                  <a:gd name="T7" fmla="*/ 2 h 126"/>
                  <a:gd name="T8" fmla="*/ 0 w 42"/>
                  <a:gd name="T9" fmla="*/ 2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126">
                    <a:moveTo>
                      <a:pt x="0" y="2"/>
                    </a:moveTo>
                    <a:cubicBezTo>
                      <a:pt x="11" y="44"/>
                      <a:pt x="26" y="83"/>
                      <a:pt x="39" y="124"/>
                    </a:cubicBezTo>
                    <a:cubicBezTo>
                      <a:pt x="39" y="126"/>
                      <a:pt x="42" y="125"/>
                      <a:pt x="42" y="123"/>
                    </a:cubicBezTo>
                    <a:cubicBezTo>
                      <a:pt x="29" y="83"/>
                      <a:pt x="14" y="43"/>
                      <a:pt x="3" y="2"/>
                    </a:cubicBezTo>
                    <a:cubicBezTo>
                      <a:pt x="3" y="0"/>
                      <a:pt x="0" y="0"/>
                      <a:pt x="0" y="2"/>
                    </a:cubicBezTo>
                    <a:close/>
                  </a:path>
                </a:pathLst>
              </a:custGeom>
              <a:solidFill>
                <a:srgbClr val="5B5B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13" name="Freeform 175">
                <a:extLst>
                  <a:ext uri="{FF2B5EF4-FFF2-40B4-BE49-F238E27FC236}">
                    <a16:creationId xmlns:a16="http://schemas.microsoft.com/office/drawing/2014/main" id="{DF7BB757-DF71-2D4B-9976-2F5D7D64303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355" y="2363"/>
                <a:ext cx="27" cy="70"/>
              </a:xfrm>
              <a:custGeom>
                <a:avLst/>
                <a:gdLst>
                  <a:gd name="T0" fmla="*/ 0 w 54"/>
                  <a:gd name="T1" fmla="*/ 2 h 144"/>
                  <a:gd name="T2" fmla="*/ 51 w 54"/>
                  <a:gd name="T3" fmla="*/ 142 h 144"/>
                  <a:gd name="T4" fmla="*/ 53 w 54"/>
                  <a:gd name="T5" fmla="*/ 140 h 144"/>
                  <a:gd name="T6" fmla="*/ 3 w 54"/>
                  <a:gd name="T7" fmla="*/ 2 h 144"/>
                  <a:gd name="T8" fmla="*/ 0 w 54"/>
                  <a:gd name="T9" fmla="*/ 2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144">
                    <a:moveTo>
                      <a:pt x="0" y="2"/>
                    </a:moveTo>
                    <a:cubicBezTo>
                      <a:pt x="14" y="50"/>
                      <a:pt x="31" y="96"/>
                      <a:pt x="51" y="142"/>
                    </a:cubicBezTo>
                    <a:cubicBezTo>
                      <a:pt x="51" y="144"/>
                      <a:pt x="54" y="142"/>
                      <a:pt x="53" y="140"/>
                    </a:cubicBezTo>
                    <a:cubicBezTo>
                      <a:pt x="34" y="95"/>
                      <a:pt x="17" y="49"/>
                      <a:pt x="3" y="2"/>
                    </a:cubicBezTo>
                    <a:cubicBezTo>
                      <a:pt x="3" y="0"/>
                      <a:pt x="0" y="0"/>
                      <a:pt x="0" y="2"/>
                    </a:cubicBezTo>
                    <a:close/>
                  </a:path>
                </a:pathLst>
              </a:custGeom>
              <a:solidFill>
                <a:srgbClr val="5B5B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14" name="Freeform 176">
                <a:extLst>
                  <a:ext uri="{FF2B5EF4-FFF2-40B4-BE49-F238E27FC236}">
                    <a16:creationId xmlns:a16="http://schemas.microsoft.com/office/drawing/2014/main" id="{40B02B99-55A0-0C43-8AFB-F4D4834A729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340" y="2369"/>
                <a:ext cx="22" cy="66"/>
              </a:xfrm>
              <a:custGeom>
                <a:avLst/>
                <a:gdLst>
                  <a:gd name="T0" fmla="*/ 1 w 45"/>
                  <a:gd name="T1" fmla="*/ 2 h 135"/>
                  <a:gd name="T2" fmla="*/ 42 w 45"/>
                  <a:gd name="T3" fmla="*/ 133 h 135"/>
                  <a:gd name="T4" fmla="*/ 45 w 45"/>
                  <a:gd name="T5" fmla="*/ 132 h 135"/>
                  <a:gd name="T6" fmla="*/ 4 w 45"/>
                  <a:gd name="T7" fmla="*/ 2 h 135"/>
                  <a:gd name="T8" fmla="*/ 1 w 45"/>
                  <a:gd name="T9" fmla="*/ 2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135">
                    <a:moveTo>
                      <a:pt x="1" y="2"/>
                    </a:moveTo>
                    <a:cubicBezTo>
                      <a:pt x="12" y="47"/>
                      <a:pt x="26" y="90"/>
                      <a:pt x="42" y="133"/>
                    </a:cubicBezTo>
                    <a:cubicBezTo>
                      <a:pt x="43" y="135"/>
                      <a:pt x="45" y="133"/>
                      <a:pt x="45" y="132"/>
                    </a:cubicBezTo>
                    <a:cubicBezTo>
                      <a:pt x="28" y="89"/>
                      <a:pt x="15" y="46"/>
                      <a:pt x="4" y="2"/>
                    </a:cubicBezTo>
                    <a:cubicBezTo>
                      <a:pt x="3" y="0"/>
                      <a:pt x="0" y="0"/>
                      <a:pt x="1" y="2"/>
                    </a:cubicBezTo>
                    <a:close/>
                  </a:path>
                </a:pathLst>
              </a:custGeom>
              <a:solidFill>
                <a:srgbClr val="5B5B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15" name="Freeform 177">
                <a:extLst>
                  <a:ext uri="{FF2B5EF4-FFF2-40B4-BE49-F238E27FC236}">
                    <a16:creationId xmlns:a16="http://schemas.microsoft.com/office/drawing/2014/main" id="{5C204D84-8572-9D40-89F5-18BC15281D4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329" y="2389"/>
                <a:ext cx="14" cy="35"/>
              </a:xfrm>
              <a:custGeom>
                <a:avLst/>
                <a:gdLst>
                  <a:gd name="T0" fmla="*/ 1 w 29"/>
                  <a:gd name="T1" fmla="*/ 2 h 72"/>
                  <a:gd name="T2" fmla="*/ 25 w 29"/>
                  <a:gd name="T3" fmla="*/ 70 h 72"/>
                  <a:gd name="T4" fmla="*/ 28 w 29"/>
                  <a:gd name="T5" fmla="*/ 69 h 72"/>
                  <a:gd name="T6" fmla="*/ 4 w 29"/>
                  <a:gd name="T7" fmla="*/ 2 h 72"/>
                  <a:gd name="T8" fmla="*/ 1 w 29"/>
                  <a:gd name="T9" fmla="*/ 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72">
                    <a:moveTo>
                      <a:pt x="1" y="2"/>
                    </a:moveTo>
                    <a:cubicBezTo>
                      <a:pt x="8" y="25"/>
                      <a:pt x="16" y="48"/>
                      <a:pt x="25" y="70"/>
                    </a:cubicBezTo>
                    <a:cubicBezTo>
                      <a:pt x="26" y="72"/>
                      <a:pt x="29" y="71"/>
                      <a:pt x="28" y="69"/>
                    </a:cubicBezTo>
                    <a:cubicBezTo>
                      <a:pt x="19" y="47"/>
                      <a:pt x="10" y="24"/>
                      <a:pt x="4" y="2"/>
                    </a:cubicBezTo>
                    <a:cubicBezTo>
                      <a:pt x="3" y="0"/>
                      <a:pt x="0" y="0"/>
                      <a:pt x="1" y="2"/>
                    </a:cubicBezTo>
                    <a:close/>
                  </a:path>
                </a:pathLst>
              </a:custGeom>
              <a:solidFill>
                <a:srgbClr val="5B5B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16" name="Freeform 178">
                <a:extLst>
                  <a:ext uri="{FF2B5EF4-FFF2-40B4-BE49-F238E27FC236}">
                    <a16:creationId xmlns:a16="http://schemas.microsoft.com/office/drawing/2014/main" id="{F57E632F-E7C8-2748-9C5E-4161C4D15E2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768" y="1925"/>
                <a:ext cx="350" cy="406"/>
              </a:xfrm>
              <a:custGeom>
                <a:avLst/>
                <a:gdLst>
                  <a:gd name="T0" fmla="*/ 220 w 350"/>
                  <a:gd name="T1" fmla="*/ 406 h 406"/>
                  <a:gd name="T2" fmla="*/ 0 w 350"/>
                  <a:gd name="T3" fmla="*/ 316 h 406"/>
                  <a:gd name="T4" fmla="*/ 130 w 350"/>
                  <a:gd name="T5" fmla="*/ 0 h 406"/>
                  <a:gd name="T6" fmla="*/ 350 w 350"/>
                  <a:gd name="T7" fmla="*/ 92 h 406"/>
                  <a:gd name="T8" fmla="*/ 220 w 350"/>
                  <a:gd name="T9" fmla="*/ 406 h 4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0" h="406">
                    <a:moveTo>
                      <a:pt x="220" y="406"/>
                    </a:moveTo>
                    <a:lnTo>
                      <a:pt x="0" y="316"/>
                    </a:lnTo>
                    <a:lnTo>
                      <a:pt x="130" y="0"/>
                    </a:lnTo>
                    <a:lnTo>
                      <a:pt x="350" y="92"/>
                    </a:lnTo>
                    <a:lnTo>
                      <a:pt x="220" y="40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17" name="Freeform 179">
                <a:extLst>
                  <a:ext uri="{FF2B5EF4-FFF2-40B4-BE49-F238E27FC236}">
                    <a16:creationId xmlns:a16="http://schemas.microsoft.com/office/drawing/2014/main" id="{6EAAAD35-B57C-9747-BA09-DF069120BB8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748" y="1935"/>
                <a:ext cx="350" cy="415"/>
              </a:xfrm>
              <a:custGeom>
                <a:avLst/>
                <a:gdLst>
                  <a:gd name="T0" fmla="*/ 626 w 721"/>
                  <a:gd name="T1" fmla="*/ 523 h 855"/>
                  <a:gd name="T2" fmla="*/ 598 w 721"/>
                  <a:gd name="T3" fmla="*/ 485 h 855"/>
                  <a:gd name="T4" fmla="*/ 721 w 721"/>
                  <a:gd name="T5" fmla="*/ 187 h 855"/>
                  <a:gd name="T6" fmla="*/ 267 w 721"/>
                  <a:gd name="T7" fmla="*/ 0 h 855"/>
                  <a:gd name="T8" fmla="*/ 0 w 721"/>
                  <a:gd name="T9" fmla="*/ 648 h 855"/>
                  <a:gd name="T10" fmla="*/ 454 w 721"/>
                  <a:gd name="T11" fmla="*/ 836 h 855"/>
                  <a:gd name="T12" fmla="*/ 485 w 721"/>
                  <a:gd name="T13" fmla="*/ 848 h 855"/>
                  <a:gd name="T14" fmla="*/ 523 w 721"/>
                  <a:gd name="T15" fmla="*/ 832 h 855"/>
                  <a:gd name="T16" fmla="*/ 632 w 721"/>
                  <a:gd name="T17" fmla="*/ 567 h 855"/>
                  <a:gd name="T18" fmla="*/ 626 w 721"/>
                  <a:gd name="T19" fmla="*/ 523 h 8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21" h="855">
                    <a:moveTo>
                      <a:pt x="626" y="523"/>
                    </a:moveTo>
                    <a:cubicBezTo>
                      <a:pt x="598" y="485"/>
                      <a:pt x="598" y="485"/>
                      <a:pt x="598" y="485"/>
                    </a:cubicBezTo>
                    <a:cubicBezTo>
                      <a:pt x="721" y="187"/>
                      <a:pt x="721" y="187"/>
                      <a:pt x="721" y="187"/>
                    </a:cubicBezTo>
                    <a:cubicBezTo>
                      <a:pt x="267" y="0"/>
                      <a:pt x="267" y="0"/>
                      <a:pt x="267" y="0"/>
                    </a:cubicBezTo>
                    <a:cubicBezTo>
                      <a:pt x="0" y="648"/>
                      <a:pt x="0" y="648"/>
                      <a:pt x="0" y="648"/>
                    </a:cubicBezTo>
                    <a:cubicBezTo>
                      <a:pt x="454" y="836"/>
                      <a:pt x="454" y="836"/>
                      <a:pt x="454" y="836"/>
                    </a:cubicBezTo>
                    <a:cubicBezTo>
                      <a:pt x="485" y="848"/>
                      <a:pt x="485" y="848"/>
                      <a:pt x="485" y="848"/>
                    </a:cubicBezTo>
                    <a:cubicBezTo>
                      <a:pt x="500" y="855"/>
                      <a:pt x="517" y="847"/>
                      <a:pt x="523" y="832"/>
                    </a:cubicBezTo>
                    <a:cubicBezTo>
                      <a:pt x="632" y="567"/>
                      <a:pt x="632" y="567"/>
                      <a:pt x="632" y="567"/>
                    </a:cubicBezTo>
                    <a:cubicBezTo>
                      <a:pt x="638" y="553"/>
                      <a:pt x="636" y="536"/>
                      <a:pt x="626" y="523"/>
                    </a:cubicBezTo>
                    <a:close/>
                  </a:path>
                </a:pathLst>
              </a:custGeom>
              <a:solidFill>
                <a:srgbClr val="FFD2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18" name="Freeform 180">
                <a:extLst>
                  <a:ext uri="{FF2B5EF4-FFF2-40B4-BE49-F238E27FC236}">
                    <a16:creationId xmlns:a16="http://schemas.microsoft.com/office/drawing/2014/main" id="{F182C0F6-2484-1E44-B3FF-B716CDDE25B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881" y="2031"/>
                <a:ext cx="141" cy="69"/>
              </a:xfrm>
              <a:custGeom>
                <a:avLst/>
                <a:gdLst>
                  <a:gd name="T0" fmla="*/ 135 w 141"/>
                  <a:gd name="T1" fmla="*/ 69 h 69"/>
                  <a:gd name="T2" fmla="*/ 0 w 141"/>
                  <a:gd name="T3" fmla="*/ 14 h 69"/>
                  <a:gd name="T4" fmla="*/ 6 w 141"/>
                  <a:gd name="T5" fmla="*/ 0 h 69"/>
                  <a:gd name="T6" fmla="*/ 141 w 141"/>
                  <a:gd name="T7" fmla="*/ 55 h 69"/>
                  <a:gd name="T8" fmla="*/ 135 w 141"/>
                  <a:gd name="T9" fmla="*/ 6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1" h="69">
                    <a:moveTo>
                      <a:pt x="135" y="69"/>
                    </a:moveTo>
                    <a:lnTo>
                      <a:pt x="0" y="14"/>
                    </a:lnTo>
                    <a:lnTo>
                      <a:pt x="6" y="0"/>
                    </a:lnTo>
                    <a:lnTo>
                      <a:pt x="141" y="55"/>
                    </a:lnTo>
                    <a:lnTo>
                      <a:pt x="135" y="6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19" name="Freeform 181">
                <a:extLst>
                  <a:ext uri="{FF2B5EF4-FFF2-40B4-BE49-F238E27FC236}">
                    <a16:creationId xmlns:a16="http://schemas.microsoft.com/office/drawing/2014/main" id="{E0552F44-CC2F-A84A-A008-0044DA59742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866" y="2067"/>
                <a:ext cx="141" cy="70"/>
              </a:xfrm>
              <a:custGeom>
                <a:avLst/>
                <a:gdLst>
                  <a:gd name="T0" fmla="*/ 135 w 141"/>
                  <a:gd name="T1" fmla="*/ 70 h 70"/>
                  <a:gd name="T2" fmla="*/ 0 w 141"/>
                  <a:gd name="T3" fmla="*/ 14 h 70"/>
                  <a:gd name="T4" fmla="*/ 6 w 141"/>
                  <a:gd name="T5" fmla="*/ 0 h 70"/>
                  <a:gd name="T6" fmla="*/ 141 w 141"/>
                  <a:gd name="T7" fmla="*/ 56 h 70"/>
                  <a:gd name="T8" fmla="*/ 135 w 141"/>
                  <a:gd name="T9" fmla="*/ 7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1" h="70">
                    <a:moveTo>
                      <a:pt x="135" y="70"/>
                    </a:moveTo>
                    <a:lnTo>
                      <a:pt x="0" y="14"/>
                    </a:lnTo>
                    <a:lnTo>
                      <a:pt x="6" y="0"/>
                    </a:lnTo>
                    <a:lnTo>
                      <a:pt x="141" y="56"/>
                    </a:lnTo>
                    <a:lnTo>
                      <a:pt x="135" y="7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20" name="Freeform 182">
                <a:extLst>
                  <a:ext uri="{FF2B5EF4-FFF2-40B4-BE49-F238E27FC236}">
                    <a16:creationId xmlns:a16="http://schemas.microsoft.com/office/drawing/2014/main" id="{FB2DC038-7B5F-FF41-A6A8-51F80D5AED02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588" y="1609"/>
                <a:ext cx="175" cy="176"/>
              </a:xfrm>
              <a:custGeom>
                <a:avLst/>
                <a:gdLst>
                  <a:gd name="T0" fmla="*/ 175 w 175"/>
                  <a:gd name="T1" fmla="*/ 175 h 176"/>
                  <a:gd name="T2" fmla="*/ 174 w 175"/>
                  <a:gd name="T3" fmla="*/ 0 h 176"/>
                  <a:gd name="T4" fmla="*/ 0 w 175"/>
                  <a:gd name="T5" fmla="*/ 176 h 176"/>
                  <a:gd name="T6" fmla="*/ 175 w 175"/>
                  <a:gd name="T7" fmla="*/ 175 h 176"/>
                  <a:gd name="T8" fmla="*/ 139 w 175"/>
                  <a:gd name="T9" fmla="*/ 84 h 176"/>
                  <a:gd name="T10" fmla="*/ 140 w 175"/>
                  <a:gd name="T11" fmla="*/ 140 h 176"/>
                  <a:gd name="T12" fmla="*/ 84 w 175"/>
                  <a:gd name="T13" fmla="*/ 141 h 176"/>
                  <a:gd name="T14" fmla="*/ 139 w 175"/>
                  <a:gd name="T15" fmla="*/ 84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5" h="176">
                    <a:moveTo>
                      <a:pt x="175" y="175"/>
                    </a:moveTo>
                    <a:lnTo>
                      <a:pt x="174" y="0"/>
                    </a:lnTo>
                    <a:lnTo>
                      <a:pt x="0" y="176"/>
                    </a:lnTo>
                    <a:lnTo>
                      <a:pt x="175" y="175"/>
                    </a:lnTo>
                    <a:close/>
                    <a:moveTo>
                      <a:pt x="139" y="84"/>
                    </a:moveTo>
                    <a:lnTo>
                      <a:pt x="140" y="140"/>
                    </a:lnTo>
                    <a:lnTo>
                      <a:pt x="84" y="141"/>
                    </a:lnTo>
                    <a:lnTo>
                      <a:pt x="139" y="84"/>
                    </a:lnTo>
                    <a:close/>
                  </a:path>
                </a:pathLst>
              </a:custGeom>
              <a:solidFill>
                <a:srgbClr val="F340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21" name="Freeform 183">
                <a:extLst>
                  <a:ext uri="{FF2B5EF4-FFF2-40B4-BE49-F238E27FC236}">
                    <a16:creationId xmlns:a16="http://schemas.microsoft.com/office/drawing/2014/main" id="{A641E357-2F61-C849-AEA9-F7D05FE3AB2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749" y="1609"/>
                <a:ext cx="14" cy="175"/>
              </a:xfrm>
              <a:custGeom>
                <a:avLst/>
                <a:gdLst>
                  <a:gd name="T0" fmla="*/ 1 w 14"/>
                  <a:gd name="T1" fmla="*/ 175 h 175"/>
                  <a:gd name="T2" fmla="*/ 14 w 14"/>
                  <a:gd name="T3" fmla="*/ 175 h 175"/>
                  <a:gd name="T4" fmla="*/ 13 w 14"/>
                  <a:gd name="T5" fmla="*/ 0 h 175"/>
                  <a:gd name="T6" fmla="*/ 0 w 14"/>
                  <a:gd name="T7" fmla="*/ 13 h 175"/>
                  <a:gd name="T8" fmla="*/ 1 w 14"/>
                  <a:gd name="T9" fmla="*/ 175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75">
                    <a:moveTo>
                      <a:pt x="1" y="175"/>
                    </a:moveTo>
                    <a:lnTo>
                      <a:pt x="14" y="175"/>
                    </a:lnTo>
                    <a:lnTo>
                      <a:pt x="13" y="0"/>
                    </a:lnTo>
                    <a:lnTo>
                      <a:pt x="0" y="13"/>
                    </a:lnTo>
                    <a:lnTo>
                      <a:pt x="1" y="175"/>
                    </a:lnTo>
                    <a:close/>
                  </a:path>
                </a:pathLst>
              </a:custGeom>
              <a:solidFill>
                <a:srgbClr val="FF52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22" name="Freeform 184">
                <a:extLst>
                  <a:ext uri="{FF2B5EF4-FFF2-40B4-BE49-F238E27FC236}">
                    <a16:creationId xmlns:a16="http://schemas.microsoft.com/office/drawing/2014/main" id="{DE7AF9AF-D514-9B4B-965D-8E580D657B13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753" y="1618"/>
                <a:ext cx="10" cy="158"/>
              </a:xfrm>
              <a:custGeom>
                <a:avLst/>
                <a:gdLst>
                  <a:gd name="T0" fmla="*/ 11 w 20"/>
                  <a:gd name="T1" fmla="*/ 216 h 326"/>
                  <a:gd name="T2" fmla="*/ 11 w 20"/>
                  <a:gd name="T3" fmla="*/ 218 h 326"/>
                  <a:gd name="T4" fmla="*/ 19 w 20"/>
                  <a:gd name="T5" fmla="*/ 180 h 326"/>
                  <a:gd name="T6" fmla="*/ 10 w 20"/>
                  <a:gd name="T7" fmla="*/ 181 h 326"/>
                  <a:gd name="T8" fmla="*/ 19 w 20"/>
                  <a:gd name="T9" fmla="*/ 201 h 326"/>
                  <a:gd name="T10" fmla="*/ 1 w 20"/>
                  <a:gd name="T11" fmla="*/ 198 h 326"/>
                  <a:gd name="T12" fmla="*/ 19 w 20"/>
                  <a:gd name="T13" fmla="*/ 201 h 326"/>
                  <a:gd name="T14" fmla="*/ 3 w 20"/>
                  <a:gd name="T15" fmla="*/ 233 h 326"/>
                  <a:gd name="T16" fmla="*/ 3 w 20"/>
                  <a:gd name="T17" fmla="*/ 237 h 326"/>
                  <a:gd name="T18" fmla="*/ 20 w 20"/>
                  <a:gd name="T19" fmla="*/ 326 h 326"/>
                  <a:gd name="T20" fmla="*/ 11 w 20"/>
                  <a:gd name="T21" fmla="*/ 324 h 326"/>
                  <a:gd name="T22" fmla="*/ 20 w 20"/>
                  <a:gd name="T23" fmla="*/ 254 h 326"/>
                  <a:gd name="T24" fmla="*/ 10 w 20"/>
                  <a:gd name="T25" fmla="*/ 252 h 326"/>
                  <a:gd name="T26" fmla="*/ 20 w 20"/>
                  <a:gd name="T27" fmla="*/ 254 h 326"/>
                  <a:gd name="T28" fmla="*/ 12 w 20"/>
                  <a:gd name="T29" fmla="*/ 287 h 326"/>
                  <a:gd name="T30" fmla="*/ 12 w 20"/>
                  <a:gd name="T31" fmla="*/ 290 h 326"/>
                  <a:gd name="T32" fmla="*/ 19 w 20"/>
                  <a:gd name="T33" fmla="*/ 161 h 326"/>
                  <a:gd name="T34" fmla="*/ 1 w 20"/>
                  <a:gd name="T35" fmla="*/ 163 h 326"/>
                  <a:gd name="T36" fmla="*/ 20 w 20"/>
                  <a:gd name="T37" fmla="*/ 273 h 326"/>
                  <a:gd name="T38" fmla="*/ 2 w 20"/>
                  <a:gd name="T39" fmla="*/ 270 h 326"/>
                  <a:gd name="T40" fmla="*/ 20 w 20"/>
                  <a:gd name="T41" fmla="*/ 273 h 326"/>
                  <a:gd name="T42" fmla="*/ 3 w 20"/>
                  <a:gd name="T43" fmla="*/ 305 h 326"/>
                  <a:gd name="T44" fmla="*/ 3 w 20"/>
                  <a:gd name="T45" fmla="*/ 309 h 326"/>
                  <a:gd name="T46" fmla="*/ 18 w 20"/>
                  <a:gd name="T47" fmla="*/ 18 h 326"/>
                  <a:gd name="T48" fmla="*/ 0 w 20"/>
                  <a:gd name="T49" fmla="*/ 20 h 326"/>
                  <a:gd name="T50" fmla="*/ 18 w 20"/>
                  <a:gd name="T51" fmla="*/ 57 h 326"/>
                  <a:gd name="T52" fmla="*/ 0 w 20"/>
                  <a:gd name="T53" fmla="*/ 54 h 326"/>
                  <a:gd name="T54" fmla="*/ 18 w 20"/>
                  <a:gd name="T55" fmla="*/ 57 h 326"/>
                  <a:gd name="T56" fmla="*/ 10 w 20"/>
                  <a:gd name="T57" fmla="*/ 36 h 326"/>
                  <a:gd name="T58" fmla="*/ 10 w 20"/>
                  <a:gd name="T59" fmla="*/ 39 h 326"/>
                  <a:gd name="T60" fmla="*/ 19 w 20"/>
                  <a:gd name="T61" fmla="*/ 144 h 326"/>
                  <a:gd name="T62" fmla="*/ 9 w 20"/>
                  <a:gd name="T63" fmla="*/ 145 h 326"/>
                  <a:gd name="T64" fmla="*/ 18 w 20"/>
                  <a:gd name="T65" fmla="*/ 3 h 326"/>
                  <a:gd name="T66" fmla="*/ 9 w 20"/>
                  <a:gd name="T67" fmla="*/ 1 h 326"/>
                  <a:gd name="T68" fmla="*/ 18 w 20"/>
                  <a:gd name="T69" fmla="*/ 3 h 326"/>
                  <a:gd name="T70" fmla="*/ 2 w 20"/>
                  <a:gd name="T71" fmla="*/ 126 h 326"/>
                  <a:gd name="T72" fmla="*/ 2 w 20"/>
                  <a:gd name="T73" fmla="*/ 129 h 326"/>
                  <a:gd name="T74" fmla="*/ 19 w 20"/>
                  <a:gd name="T75" fmla="*/ 108 h 326"/>
                  <a:gd name="T76" fmla="*/ 9 w 20"/>
                  <a:gd name="T77" fmla="*/ 109 h 326"/>
                  <a:gd name="T78" fmla="*/ 18 w 20"/>
                  <a:gd name="T79" fmla="*/ 75 h 326"/>
                  <a:gd name="T80" fmla="*/ 9 w 20"/>
                  <a:gd name="T81" fmla="*/ 72 h 326"/>
                  <a:gd name="T82" fmla="*/ 18 w 20"/>
                  <a:gd name="T83" fmla="*/ 75 h 326"/>
                  <a:gd name="T84" fmla="*/ 2 w 20"/>
                  <a:gd name="T85" fmla="*/ 90 h 326"/>
                  <a:gd name="T86" fmla="*/ 2 w 20"/>
                  <a:gd name="T87" fmla="*/ 93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0" h="326">
                    <a:moveTo>
                      <a:pt x="19" y="218"/>
                    </a:moveTo>
                    <a:cubicBezTo>
                      <a:pt x="19" y="216"/>
                      <a:pt x="19" y="216"/>
                      <a:pt x="19" y="216"/>
                    </a:cubicBezTo>
                    <a:cubicBezTo>
                      <a:pt x="11" y="216"/>
                      <a:pt x="11" y="216"/>
                      <a:pt x="11" y="216"/>
                    </a:cubicBezTo>
                    <a:cubicBezTo>
                      <a:pt x="10" y="216"/>
                      <a:pt x="10" y="216"/>
                      <a:pt x="10" y="216"/>
                    </a:cubicBezTo>
                    <a:cubicBezTo>
                      <a:pt x="10" y="216"/>
                      <a:pt x="10" y="217"/>
                      <a:pt x="10" y="217"/>
                    </a:cubicBezTo>
                    <a:cubicBezTo>
                      <a:pt x="10" y="218"/>
                      <a:pt x="10" y="218"/>
                      <a:pt x="11" y="218"/>
                    </a:cubicBezTo>
                    <a:lnTo>
                      <a:pt x="19" y="218"/>
                    </a:lnTo>
                    <a:close/>
                    <a:moveTo>
                      <a:pt x="19" y="182"/>
                    </a:moveTo>
                    <a:cubicBezTo>
                      <a:pt x="19" y="180"/>
                      <a:pt x="19" y="180"/>
                      <a:pt x="19" y="180"/>
                    </a:cubicBezTo>
                    <a:cubicBezTo>
                      <a:pt x="11" y="180"/>
                      <a:pt x="11" y="180"/>
                      <a:pt x="11" y="180"/>
                    </a:cubicBezTo>
                    <a:cubicBezTo>
                      <a:pt x="11" y="180"/>
                      <a:pt x="10" y="180"/>
                      <a:pt x="10" y="180"/>
                    </a:cubicBezTo>
                    <a:cubicBezTo>
                      <a:pt x="10" y="180"/>
                      <a:pt x="10" y="181"/>
                      <a:pt x="10" y="181"/>
                    </a:cubicBezTo>
                    <a:cubicBezTo>
                      <a:pt x="10" y="182"/>
                      <a:pt x="10" y="182"/>
                      <a:pt x="11" y="182"/>
                    </a:cubicBezTo>
                    <a:lnTo>
                      <a:pt x="19" y="182"/>
                    </a:lnTo>
                    <a:close/>
                    <a:moveTo>
                      <a:pt x="19" y="201"/>
                    </a:moveTo>
                    <a:cubicBezTo>
                      <a:pt x="19" y="197"/>
                      <a:pt x="19" y="197"/>
                      <a:pt x="19" y="197"/>
                    </a:cubicBezTo>
                    <a:cubicBezTo>
                      <a:pt x="3" y="197"/>
                      <a:pt x="3" y="197"/>
                      <a:pt x="3" y="197"/>
                    </a:cubicBezTo>
                    <a:cubicBezTo>
                      <a:pt x="2" y="197"/>
                      <a:pt x="2" y="198"/>
                      <a:pt x="1" y="198"/>
                    </a:cubicBezTo>
                    <a:cubicBezTo>
                      <a:pt x="1" y="198"/>
                      <a:pt x="1" y="199"/>
                      <a:pt x="1" y="199"/>
                    </a:cubicBezTo>
                    <a:cubicBezTo>
                      <a:pt x="1" y="200"/>
                      <a:pt x="2" y="201"/>
                      <a:pt x="3" y="201"/>
                    </a:cubicBezTo>
                    <a:lnTo>
                      <a:pt x="19" y="201"/>
                    </a:lnTo>
                    <a:close/>
                    <a:moveTo>
                      <a:pt x="20" y="237"/>
                    </a:moveTo>
                    <a:cubicBezTo>
                      <a:pt x="20" y="233"/>
                      <a:pt x="20" y="233"/>
                      <a:pt x="20" y="233"/>
                    </a:cubicBezTo>
                    <a:cubicBezTo>
                      <a:pt x="3" y="233"/>
                      <a:pt x="3" y="233"/>
                      <a:pt x="3" y="233"/>
                    </a:cubicBezTo>
                    <a:cubicBezTo>
                      <a:pt x="2" y="233"/>
                      <a:pt x="2" y="234"/>
                      <a:pt x="2" y="234"/>
                    </a:cubicBezTo>
                    <a:cubicBezTo>
                      <a:pt x="1" y="234"/>
                      <a:pt x="1" y="235"/>
                      <a:pt x="1" y="235"/>
                    </a:cubicBezTo>
                    <a:cubicBezTo>
                      <a:pt x="1" y="236"/>
                      <a:pt x="2" y="237"/>
                      <a:pt x="3" y="237"/>
                    </a:cubicBezTo>
                    <a:lnTo>
                      <a:pt x="20" y="237"/>
                    </a:lnTo>
                    <a:close/>
                    <a:moveTo>
                      <a:pt x="12" y="326"/>
                    </a:moveTo>
                    <a:cubicBezTo>
                      <a:pt x="20" y="326"/>
                      <a:pt x="20" y="326"/>
                      <a:pt x="20" y="326"/>
                    </a:cubicBezTo>
                    <a:cubicBezTo>
                      <a:pt x="20" y="323"/>
                      <a:pt x="20" y="323"/>
                      <a:pt x="20" y="323"/>
                    </a:cubicBezTo>
                    <a:cubicBezTo>
                      <a:pt x="12" y="323"/>
                      <a:pt x="12" y="323"/>
                      <a:pt x="12" y="323"/>
                    </a:cubicBezTo>
                    <a:cubicBezTo>
                      <a:pt x="12" y="323"/>
                      <a:pt x="11" y="324"/>
                      <a:pt x="11" y="324"/>
                    </a:cubicBezTo>
                    <a:cubicBezTo>
                      <a:pt x="11" y="324"/>
                      <a:pt x="11" y="324"/>
                      <a:pt x="11" y="325"/>
                    </a:cubicBezTo>
                    <a:cubicBezTo>
                      <a:pt x="11" y="326"/>
                      <a:pt x="11" y="326"/>
                      <a:pt x="12" y="326"/>
                    </a:cubicBezTo>
                    <a:close/>
                    <a:moveTo>
                      <a:pt x="20" y="254"/>
                    </a:moveTo>
                    <a:cubicBezTo>
                      <a:pt x="20" y="251"/>
                      <a:pt x="20" y="251"/>
                      <a:pt x="20" y="251"/>
                    </a:cubicBezTo>
                    <a:cubicBezTo>
                      <a:pt x="11" y="251"/>
                      <a:pt x="11" y="251"/>
                      <a:pt x="11" y="251"/>
                    </a:cubicBezTo>
                    <a:cubicBezTo>
                      <a:pt x="11" y="251"/>
                      <a:pt x="11" y="252"/>
                      <a:pt x="10" y="252"/>
                    </a:cubicBezTo>
                    <a:cubicBezTo>
                      <a:pt x="10" y="252"/>
                      <a:pt x="10" y="253"/>
                      <a:pt x="10" y="253"/>
                    </a:cubicBezTo>
                    <a:cubicBezTo>
                      <a:pt x="10" y="254"/>
                      <a:pt x="11" y="254"/>
                      <a:pt x="11" y="254"/>
                    </a:cubicBezTo>
                    <a:lnTo>
                      <a:pt x="20" y="254"/>
                    </a:lnTo>
                    <a:close/>
                    <a:moveTo>
                      <a:pt x="20" y="290"/>
                    </a:moveTo>
                    <a:cubicBezTo>
                      <a:pt x="20" y="287"/>
                      <a:pt x="20" y="287"/>
                      <a:pt x="20" y="287"/>
                    </a:cubicBezTo>
                    <a:cubicBezTo>
                      <a:pt x="12" y="287"/>
                      <a:pt x="12" y="287"/>
                      <a:pt x="12" y="287"/>
                    </a:cubicBezTo>
                    <a:cubicBezTo>
                      <a:pt x="11" y="287"/>
                      <a:pt x="11" y="288"/>
                      <a:pt x="11" y="288"/>
                    </a:cubicBezTo>
                    <a:cubicBezTo>
                      <a:pt x="10" y="288"/>
                      <a:pt x="10" y="289"/>
                      <a:pt x="10" y="289"/>
                    </a:cubicBezTo>
                    <a:cubicBezTo>
                      <a:pt x="10" y="290"/>
                      <a:pt x="11" y="290"/>
                      <a:pt x="12" y="290"/>
                    </a:cubicBezTo>
                    <a:lnTo>
                      <a:pt x="20" y="290"/>
                    </a:lnTo>
                    <a:close/>
                    <a:moveTo>
                      <a:pt x="19" y="165"/>
                    </a:moveTo>
                    <a:cubicBezTo>
                      <a:pt x="19" y="161"/>
                      <a:pt x="19" y="161"/>
                      <a:pt x="19" y="161"/>
                    </a:cubicBezTo>
                    <a:cubicBezTo>
                      <a:pt x="2" y="162"/>
                      <a:pt x="2" y="162"/>
                      <a:pt x="2" y="162"/>
                    </a:cubicBezTo>
                    <a:cubicBezTo>
                      <a:pt x="2" y="162"/>
                      <a:pt x="1" y="162"/>
                      <a:pt x="1" y="162"/>
                    </a:cubicBezTo>
                    <a:cubicBezTo>
                      <a:pt x="1" y="162"/>
                      <a:pt x="1" y="163"/>
                      <a:pt x="1" y="163"/>
                    </a:cubicBezTo>
                    <a:cubicBezTo>
                      <a:pt x="1" y="164"/>
                      <a:pt x="1" y="165"/>
                      <a:pt x="2" y="165"/>
                    </a:cubicBezTo>
                    <a:lnTo>
                      <a:pt x="19" y="165"/>
                    </a:lnTo>
                    <a:close/>
                    <a:moveTo>
                      <a:pt x="20" y="273"/>
                    </a:moveTo>
                    <a:cubicBezTo>
                      <a:pt x="20" y="269"/>
                      <a:pt x="20" y="269"/>
                      <a:pt x="20" y="269"/>
                    </a:cubicBezTo>
                    <a:cubicBezTo>
                      <a:pt x="3" y="269"/>
                      <a:pt x="3" y="269"/>
                      <a:pt x="3" y="269"/>
                    </a:cubicBezTo>
                    <a:cubicBezTo>
                      <a:pt x="3" y="269"/>
                      <a:pt x="2" y="269"/>
                      <a:pt x="2" y="270"/>
                    </a:cubicBezTo>
                    <a:cubicBezTo>
                      <a:pt x="2" y="270"/>
                      <a:pt x="1" y="270"/>
                      <a:pt x="1" y="271"/>
                    </a:cubicBezTo>
                    <a:cubicBezTo>
                      <a:pt x="1" y="272"/>
                      <a:pt x="2" y="273"/>
                      <a:pt x="3" y="273"/>
                    </a:cubicBezTo>
                    <a:lnTo>
                      <a:pt x="20" y="273"/>
                    </a:lnTo>
                    <a:close/>
                    <a:moveTo>
                      <a:pt x="20" y="308"/>
                    </a:moveTo>
                    <a:cubicBezTo>
                      <a:pt x="20" y="305"/>
                      <a:pt x="20" y="305"/>
                      <a:pt x="20" y="305"/>
                    </a:cubicBezTo>
                    <a:cubicBezTo>
                      <a:pt x="3" y="305"/>
                      <a:pt x="3" y="305"/>
                      <a:pt x="3" y="305"/>
                    </a:cubicBezTo>
                    <a:cubicBezTo>
                      <a:pt x="3" y="305"/>
                      <a:pt x="2" y="305"/>
                      <a:pt x="2" y="306"/>
                    </a:cubicBezTo>
                    <a:cubicBezTo>
                      <a:pt x="2" y="306"/>
                      <a:pt x="2" y="306"/>
                      <a:pt x="2" y="307"/>
                    </a:cubicBezTo>
                    <a:cubicBezTo>
                      <a:pt x="2" y="308"/>
                      <a:pt x="2" y="309"/>
                      <a:pt x="3" y="309"/>
                    </a:cubicBezTo>
                    <a:lnTo>
                      <a:pt x="20" y="308"/>
                    </a:lnTo>
                    <a:close/>
                    <a:moveTo>
                      <a:pt x="18" y="21"/>
                    </a:moveTo>
                    <a:cubicBezTo>
                      <a:pt x="18" y="18"/>
                      <a:pt x="18" y="18"/>
                      <a:pt x="18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8"/>
                      <a:pt x="1" y="18"/>
                      <a:pt x="0" y="18"/>
                    </a:cubicBezTo>
                    <a:cubicBezTo>
                      <a:pt x="0" y="19"/>
                      <a:pt x="0" y="19"/>
                      <a:pt x="0" y="20"/>
                    </a:cubicBezTo>
                    <a:cubicBezTo>
                      <a:pt x="0" y="21"/>
                      <a:pt x="1" y="21"/>
                      <a:pt x="1" y="21"/>
                    </a:cubicBezTo>
                    <a:lnTo>
                      <a:pt x="18" y="21"/>
                    </a:lnTo>
                    <a:close/>
                    <a:moveTo>
                      <a:pt x="18" y="57"/>
                    </a:moveTo>
                    <a:cubicBezTo>
                      <a:pt x="18" y="54"/>
                      <a:pt x="18" y="54"/>
                      <a:pt x="18" y="54"/>
                    </a:cubicBezTo>
                    <a:cubicBezTo>
                      <a:pt x="2" y="54"/>
                      <a:pt x="2" y="54"/>
                      <a:pt x="2" y="54"/>
                    </a:cubicBezTo>
                    <a:cubicBezTo>
                      <a:pt x="1" y="54"/>
                      <a:pt x="1" y="54"/>
                      <a:pt x="0" y="54"/>
                    </a:cubicBezTo>
                    <a:cubicBezTo>
                      <a:pt x="0" y="54"/>
                      <a:pt x="0" y="55"/>
                      <a:pt x="0" y="55"/>
                    </a:cubicBezTo>
                    <a:cubicBezTo>
                      <a:pt x="0" y="56"/>
                      <a:pt x="1" y="57"/>
                      <a:pt x="2" y="57"/>
                    </a:cubicBezTo>
                    <a:lnTo>
                      <a:pt x="18" y="57"/>
                    </a:lnTo>
                    <a:close/>
                    <a:moveTo>
                      <a:pt x="18" y="39"/>
                    </a:moveTo>
                    <a:cubicBezTo>
                      <a:pt x="18" y="36"/>
                      <a:pt x="18" y="36"/>
                      <a:pt x="18" y="36"/>
                    </a:cubicBezTo>
                    <a:cubicBezTo>
                      <a:pt x="10" y="36"/>
                      <a:pt x="10" y="36"/>
                      <a:pt x="10" y="36"/>
                    </a:cubicBezTo>
                    <a:cubicBezTo>
                      <a:pt x="10" y="36"/>
                      <a:pt x="9" y="36"/>
                      <a:pt x="9" y="36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38"/>
                      <a:pt x="9" y="39"/>
                      <a:pt x="10" y="39"/>
                    </a:cubicBezTo>
                    <a:lnTo>
                      <a:pt x="18" y="39"/>
                    </a:lnTo>
                    <a:close/>
                    <a:moveTo>
                      <a:pt x="19" y="146"/>
                    </a:moveTo>
                    <a:cubicBezTo>
                      <a:pt x="19" y="144"/>
                      <a:pt x="19" y="144"/>
                      <a:pt x="19" y="144"/>
                    </a:cubicBezTo>
                    <a:cubicBezTo>
                      <a:pt x="11" y="144"/>
                      <a:pt x="11" y="144"/>
                      <a:pt x="11" y="144"/>
                    </a:cubicBezTo>
                    <a:cubicBezTo>
                      <a:pt x="10" y="144"/>
                      <a:pt x="10" y="144"/>
                      <a:pt x="10" y="144"/>
                    </a:cubicBezTo>
                    <a:cubicBezTo>
                      <a:pt x="9" y="144"/>
                      <a:pt x="9" y="145"/>
                      <a:pt x="9" y="145"/>
                    </a:cubicBezTo>
                    <a:cubicBezTo>
                      <a:pt x="9" y="146"/>
                      <a:pt x="10" y="147"/>
                      <a:pt x="11" y="147"/>
                    </a:cubicBezTo>
                    <a:lnTo>
                      <a:pt x="19" y="146"/>
                    </a:lnTo>
                    <a:close/>
                    <a:moveTo>
                      <a:pt x="18" y="3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9" y="0"/>
                      <a:pt x="9" y="0"/>
                      <a:pt x="9" y="1"/>
                    </a:cubicBezTo>
                    <a:cubicBezTo>
                      <a:pt x="9" y="1"/>
                      <a:pt x="8" y="1"/>
                      <a:pt x="8" y="1"/>
                    </a:cubicBezTo>
                    <a:cubicBezTo>
                      <a:pt x="8" y="2"/>
                      <a:pt x="9" y="3"/>
                      <a:pt x="10" y="3"/>
                    </a:cubicBezTo>
                    <a:lnTo>
                      <a:pt x="18" y="3"/>
                    </a:lnTo>
                    <a:close/>
                    <a:moveTo>
                      <a:pt x="19" y="129"/>
                    </a:moveTo>
                    <a:cubicBezTo>
                      <a:pt x="19" y="125"/>
                      <a:pt x="19" y="125"/>
                      <a:pt x="19" y="125"/>
                    </a:cubicBezTo>
                    <a:cubicBezTo>
                      <a:pt x="2" y="126"/>
                      <a:pt x="2" y="126"/>
                      <a:pt x="2" y="126"/>
                    </a:cubicBezTo>
                    <a:cubicBezTo>
                      <a:pt x="2" y="126"/>
                      <a:pt x="1" y="126"/>
                      <a:pt x="1" y="126"/>
                    </a:cubicBezTo>
                    <a:cubicBezTo>
                      <a:pt x="1" y="126"/>
                      <a:pt x="0" y="127"/>
                      <a:pt x="0" y="127"/>
                    </a:cubicBezTo>
                    <a:cubicBezTo>
                      <a:pt x="0" y="128"/>
                      <a:pt x="1" y="129"/>
                      <a:pt x="2" y="129"/>
                    </a:cubicBezTo>
                    <a:lnTo>
                      <a:pt x="19" y="129"/>
                    </a:lnTo>
                    <a:close/>
                    <a:moveTo>
                      <a:pt x="19" y="111"/>
                    </a:moveTo>
                    <a:cubicBezTo>
                      <a:pt x="19" y="108"/>
                      <a:pt x="19" y="108"/>
                      <a:pt x="19" y="108"/>
                    </a:cubicBezTo>
                    <a:cubicBezTo>
                      <a:pt x="10" y="108"/>
                      <a:pt x="10" y="108"/>
                      <a:pt x="10" y="108"/>
                    </a:cubicBezTo>
                    <a:cubicBezTo>
                      <a:pt x="10" y="108"/>
                      <a:pt x="10" y="108"/>
                      <a:pt x="9" y="108"/>
                    </a:cubicBezTo>
                    <a:cubicBezTo>
                      <a:pt x="9" y="109"/>
                      <a:pt x="9" y="109"/>
                      <a:pt x="9" y="109"/>
                    </a:cubicBezTo>
                    <a:cubicBezTo>
                      <a:pt x="9" y="110"/>
                      <a:pt x="10" y="111"/>
                      <a:pt x="10" y="111"/>
                    </a:cubicBezTo>
                    <a:lnTo>
                      <a:pt x="19" y="111"/>
                    </a:lnTo>
                    <a:close/>
                    <a:moveTo>
                      <a:pt x="18" y="75"/>
                    </a:moveTo>
                    <a:cubicBezTo>
                      <a:pt x="18" y="72"/>
                      <a:pt x="18" y="72"/>
                      <a:pt x="18" y="72"/>
                    </a:cubicBezTo>
                    <a:cubicBezTo>
                      <a:pt x="10" y="72"/>
                      <a:pt x="10" y="72"/>
                      <a:pt x="10" y="72"/>
                    </a:cubicBezTo>
                    <a:cubicBezTo>
                      <a:pt x="10" y="72"/>
                      <a:pt x="9" y="72"/>
                      <a:pt x="9" y="72"/>
                    </a:cubicBezTo>
                    <a:cubicBezTo>
                      <a:pt x="9" y="73"/>
                      <a:pt x="9" y="73"/>
                      <a:pt x="9" y="73"/>
                    </a:cubicBezTo>
                    <a:cubicBezTo>
                      <a:pt x="9" y="74"/>
                      <a:pt x="9" y="75"/>
                      <a:pt x="10" y="75"/>
                    </a:cubicBezTo>
                    <a:lnTo>
                      <a:pt x="18" y="75"/>
                    </a:lnTo>
                    <a:close/>
                    <a:moveTo>
                      <a:pt x="19" y="93"/>
                    </a:moveTo>
                    <a:cubicBezTo>
                      <a:pt x="19" y="90"/>
                      <a:pt x="19" y="90"/>
                      <a:pt x="19" y="90"/>
                    </a:cubicBezTo>
                    <a:cubicBezTo>
                      <a:pt x="2" y="90"/>
                      <a:pt x="2" y="90"/>
                      <a:pt x="2" y="90"/>
                    </a:cubicBezTo>
                    <a:cubicBezTo>
                      <a:pt x="1" y="90"/>
                      <a:pt x="1" y="90"/>
                      <a:pt x="1" y="90"/>
                    </a:cubicBezTo>
                    <a:cubicBezTo>
                      <a:pt x="0" y="90"/>
                      <a:pt x="0" y="91"/>
                      <a:pt x="0" y="91"/>
                    </a:cubicBezTo>
                    <a:cubicBezTo>
                      <a:pt x="0" y="92"/>
                      <a:pt x="1" y="93"/>
                      <a:pt x="2" y="93"/>
                    </a:cubicBezTo>
                    <a:lnTo>
                      <a:pt x="19" y="93"/>
                    </a:lnTo>
                    <a:close/>
                  </a:path>
                </a:pathLst>
              </a:custGeom>
              <a:solidFill>
                <a:srgbClr val="5454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23" name="Rectangle 185">
                <a:extLst>
                  <a:ext uri="{FF2B5EF4-FFF2-40B4-BE49-F238E27FC236}">
                    <a16:creationId xmlns:a16="http://schemas.microsoft.com/office/drawing/2014/main" id="{59891EE2-2E7F-BA4F-9145-67EBE4A8B746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3791" y="1376"/>
                <a:ext cx="57" cy="238"/>
              </a:xfrm>
              <a:prstGeom prst="rect">
                <a:avLst/>
              </a:prstGeom>
              <a:solidFill>
                <a:srgbClr val="EF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24" name="Rectangle 186">
                <a:extLst>
                  <a:ext uri="{FF2B5EF4-FFF2-40B4-BE49-F238E27FC236}">
                    <a16:creationId xmlns:a16="http://schemas.microsoft.com/office/drawing/2014/main" id="{261E8346-838D-A04C-AC05-8BC82FAD47EF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3796" y="1385"/>
                <a:ext cx="46" cy="39"/>
              </a:xfrm>
              <a:prstGeom prst="rect">
                <a:avLst/>
              </a:prstGeom>
              <a:solidFill>
                <a:srgbClr val="85C7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25" name="Rectangle 187">
                <a:extLst>
                  <a:ext uri="{FF2B5EF4-FFF2-40B4-BE49-F238E27FC236}">
                    <a16:creationId xmlns:a16="http://schemas.microsoft.com/office/drawing/2014/main" id="{0462E48A-9284-2341-B2E1-5CEA5A5481D5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3796" y="1430"/>
                <a:ext cx="46" cy="39"/>
              </a:xfrm>
              <a:prstGeom prst="rect">
                <a:avLst/>
              </a:prstGeom>
              <a:solidFill>
                <a:srgbClr val="FFC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26" name="Rectangle 188">
                <a:extLst>
                  <a:ext uri="{FF2B5EF4-FFF2-40B4-BE49-F238E27FC236}">
                    <a16:creationId xmlns:a16="http://schemas.microsoft.com/office/drawing/2014/main" id="{D798D7FB-2020-8447-97B3-B35C5723045B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3796" y="1475"/>
                <a:ext cx="46" cy="39"/>
              </a:xfrm>
              <a:prstGeom prst="rect">
                <a:avLst/>
              </a:prstGeom>
              <a:solidFill>
                <a:srgbClr val="914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27" name="Rectangle 189">
                <a:extLst>
                  <a:ext uri="{FF2B5EF4-FFF2-40B4-BE49-F238E27FC236}">
                    <a16:creationId xmlns:a16="http://schemas.microsoft.com/office/drawing/2014/main" id="{70E27672-B869-3049-94D0-FA3AA539FFC7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3796" y="1520"/>
                <a:ext cx="46" cy="39"/>
              </a:xfrm>
              <a:prstGeom prst="rect">
                <a:avLst/>
              </a:prstGeom>
              <a:solidFill>
                <a:srgbClr val="D884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28" name="Rectangle 190">
                <a:extLst>
                  <a:ext uri="{FF2B5EF4-FFF2-40B4-BE49-F238E27FC236}">
                    <a16:creationId xmlns:a16="http://schemas.microsoft.com/office/drawing/2014/main" id="{E7615F5C-0066-B940-80A8-ACA905BBADD5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3796" y="1565"/>
                <a:ext cx="46" cy="39"/>
              </a:xfrm>
              <a:prstGeom prst="rect">
                <a:avLst/>
              </a:prstGeom>
              <a:solidFill>
                <a:srgbClr val="BC86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29" name="Freeform 191">
                <a:extLst>
                  <a:ext uri="{FF2B5EF4-FFF2-40B4-BE49-F238E27FC236}">
                    <a16:creationId xmlns:a16="http://schemas.microsoft.com/office/drawing/2014/main" id="{97E63FFD-17CE-774C-AF28-262C1B74798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788" y="1367"/>
                <a:ext cx="136" cy="243"/>
              </a:xfrm>
              <a:custGeom>
                <a:avLst/>
                <a:gdLst>
                  <a:gd name="T0" fmla="*/ 82 w 136"/>
                  <a:gd name="T1" fmla="*/ 243 h 243"/>
                  <a:gd name="T2" fmla="*/ 0 w 136"/>
                  <a:gd name="T3" fmla="*/ 19 h 243"/>
                  <a:gd name="T4" fmla="*/ 54 w 136"/>
                  <a:gd name="T5" fmla="*/ 0 h 243"/>
                  <a:gd name="T6" fmla="*/ 136 w 136"/>
                  <a:gd name="T7" fmla="*/ 223 h 243"/>
                  <a:gd name="T8" fmla="*/ 82 w 136"/>
                  <a:gd name="T9" fmla="*/ 243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6" h="243">
                    <a:moveTo>
                      <a:pt x="82" y="243"/>
                    </a:moveTo>
                    <a:lnTo>
                      <a:pt x="0" y="19"/>
                    </a:lnTo>
                    <a:lnTo>
                      <a:pt x="54" y="0"/>
                    </a:lnTo>
                    <a:lnTo>
                      <a:pt x="136" y="223"/>
                    </a:lnTo>
                    <a:lnTo>
                      <a:pt x="82" y="243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30" name="Freeform 192">
                <a:extLst>
                  <a:ext uri="{FF2B5EF4-FFF2-40B4-BE49-F238E27FC236}">
                    <a16:creationId xmlns:a16="http://schemas.microsoft.com/office/drawing/2014/main" id="{409A780B-743F-F140-8D97-E522CF68063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797" y="1378"/>
                <a:ext cx="56" cy="52"/>
              </a:xfrm>
              <a:custGeom>
                <a:avLst/>
                <a:gdLst>
                  <a:gd name="T0" fmla="*/ 13 w 56"/>
                  <a:gd name="T1" fmla="*/ 52 h 52"/>
                  <a:gd name="T2" fmla="*/ 0 w 56"/>
                  <a:gd name="T3" fmla="*/ 15 h 52"/>
                  <a:gd name="T4" fmla="*/ 43 w 56"/>
                  <a:gd name="T5" fmla="*/ 0 h 52"/>
                  <a:gd name="T6" fmla="*/ 56 w 56"/>
                  <a:gd name="T7" fmla="*/ 36 h 52"/>
                  <a:gd name="T8" fmla="*/ 13 w 56"/>
                  <a:gd name="T9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2">
                    <a:moveTo>
                      <a:pt x="13" y="52"/>
                    </a:moveTo>
                    <a:lnTo>
                      <a:pt x="0" y="15"/>
                    </a:lnTo>
                    <a:lnTo>
                      <a:pt x="43" y="0"/>
                    </a:lnTo>
                    <a:lnTo>
                      <a:pt x="56" y="36"/>
                    </a:lnTo>
                    <a:lnTo>
                      <a:pt x="13" y="52"/>
                    </a:lnTo>
                    <a:close/>
                  </a:path>
                </a:pathLst>
              </a:custGeom>
              <a:solidFill>
                <a:srgbClr val="FFE3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31" name="Freeform 193">
                <a:extLst>
                  <a:ext uri="{FF2B5EF4-FFF2-40B4-BE49-F238E27FC236}">
                    <a16:creationId xmlns:a16="http://schemas.microsoft.com/office/drawing/2014/main" id="{6D763088-F08C-8747-9F0C-402C91655B14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812" y="1420"/>
                <a:ext cx="56" cy="52"/>
              </a:xfrm>
              <a:custGeom>
                <a:avLst/>
                <a:gdLst>
                  <a:gd name="T0" fmla="*/ 13 w 56"/>
                  <a:gd name="T1" fmla="*/ 52 h 52"/>
                  <a:gd name="T2" fmla="*/ 0 w 56"/>
                  <a:gd name="T3" fmla="*/ 15 h 52"/>
                  <a:gd name="T4" fmla="*/ 43 w 56"/>
                  <a:gd name="T5" fmla="*/ 0 h 52"/>
                  <a:gd name="T6" fmla="*/ 56 w 56"/>
                  <a:gd name="T7" fmla="*/ 37 h 52"/>
                  <a:gd name="T8" fmla="*/ 13 w 56"/>
                  <a:gd name="T9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2">
                    <a:moveTo>
                      <a:pt x="13" y="52"/>
                    </a:moveTo>
                    <a:lnTo>
                      <a:pt x="0" y="15"/>
                    </a:lnTo>
                    <a:lnTo>
                      <a:pt x="43" y="0"/>
                    </a:lnTo>
                    <a:lnTo>
                      <a:pt x="56" y="37"/>
                    </a:lnTo>
                    <a:lnTo>
                      <a:pt x="13" y="52"/>
                    </a:lnTo>
                    <a:close/>
                  </a:path>
                </a:pathLst>
              </a:custGeom>
              <a:solidFill>
                <a:srgbClr val="8CD7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32" name="Freeform 194">
                <a:extLst>
                  <a:ext uri="{FF2B5EF4-FFF2-40B4-BE49-F238E27FC236}">
                    <a16:creationId xmlns:a16="http://schemas.microsoft.com/office/drawing/2014/main" id="{4F14FD3F-20FE-DA43-9171-06EEB6F75EE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828" y="1462"/>
                <a:ext cx="56" cy="53"/>
              </a:xfrm>
              <a:custGeom>
                <a:avLst/>
                <a:gdLst>
                  <a:gd name="T0" fmla="*/ 13 w 56"/>
                  <a:gd name="T1" fmla="*/ 53 h 53"/>
                  <a:gd name="T2" fmla="*/ 0 w 56"/>
                  <a:gd name="T3" fmla="*/ 16 h 53"/>
                  <a:gd name="T4" fmla="*/ 43 w 56"/>
                  <a:gd name="T5" fmla="*/ 0 h 53"/>
                  <a:gd name="T6" fmla="*/ 56 w 56"/>
                  <a:gd name="T7" fmla="*/ 37 h 53"/>
                  <a:gd name="T8" fmla="*/ 13 w 56"/>
                  <a:gd name="T9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3">
                    <a:moveTo>
                      <a:pt x="13" y="53"/>
                    </a:moveTo>
                    <a:lnTo>
                      <a:pt x="0" y="16"/>
                    </a:lnTo>
                    <a:lnTo>
                      <a:pt x="43" y="0"/>
                    </a:lnTo>
                    <a:lnTo>
                      <a:pt x="56" y="37"/>
                    </a:lnTo>
                    <a:lnTo>
                      <a:pt x="13" y="53"/>
                    </a:lnTo>
                    <a:close/>
                  </a:path>
                </a:pathLst>
              </a:custGeom>
              <a:solidFill>
                <a:srgbClr val="5173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33" name="Freeform 195">
                <a:extLst>
                  <a:ext uri="{FF2B5EF4-FFF2-40B4-BE49-F238E27FC236}">
                    <a16:creationId xmlns:a16="http://schemas.microsoft.com/office/drawing/2014/main" id="{A4170E7E-F3B4-AB4B-A773-27B0210A2ED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843" y="1504"/>
                <a:ext cx="56" cy="53"/>
              </a:xfrm>
              <a:custGeom>
                <a:avLst/>
                <a:gdLst>
                  <a:gd name="T0" fmla="*/ 14 w 56"/>
                  <a:gd name="T1" fmla="*/ 53 h 53"/>
                  <a:gd name="T2" fmla="*/ 0 w 56"/>
                  <a:gd name="T3" fmla="*/ 16 h 53"/>
                  <a:gd name="T4" fmla="*/ 43 w 56"/>
                  <a:gd name="T5" fmla="*/ 0 h 53"/>
                  <a:gd name="T6" fmla="*/ 56 w 56"/>
                  <a:gd name="T7" fmla="*/ 37 h 53"/>
                  <a:gd name="T8" fmla="*/ 14 w 56"/>
                  <a:gd name="T9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3">
                    <a:moveTo>
                      <a:pt x="14" y="53"/>
                    </a:moveTo>
                    <a:lnTo>
                      <a:pt x="0" y="16"/>
                    </a:lnTo>
                    <a:lnTo>
                      <a:pt x="43" y="0"/>
                    </a:lnTo>
                    <a:lnTo>
                      <a:pt x="56" y="37"/>
                    </a:lnTo>
                    <a:lnTo>
                      <a:pt x="14" y="53"/>
                    </a:lnTo>
                    <a:close/>
                  </a:path>
                </a:pathLst>
              </a:custGeom>
              <a:solidFill>
                <a:srgbClr val="8C95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34" name="Freeform 196">
                <a:extLst>
                  <a:ext uri="{FF2B5EF4-FFF2-40B4-BE49-F238E27FC236}">
                    <a16:creationId xmlns:a16="http://schemas.microsoft.com/office/drawing/2014/main" id="{28AAEF72-5A17-F941-ABDE-7191D1F12AC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859" y="1547"/>
                <a:ext cx="56" cy="52"/>
              </a:xfrm>
              <a:custGeom>
                <a:avLst/>
                <a:gdLst>
                  <a:gd name="T0" fmla="*/ 13 w 56"/>
                  <a:gd name="T1" fmla="*/ 52 h 52"/>
                  <a:gd name="T2" fmla="*/ 0 w 56"/>
                  <a:gd name="T3" fmla="*/ 15 h 52"/>
                  <a:gd name="T4" fmla="*/ 42 w 56"/>
                  <a:gd name="T5" fmla="*/ 0 h 52"/>
                  <a:gd name="T6" fmla="*/ 56 w 56"/>
                  <a:gd name="T7" fmla="*/ 37 h 52"/>
                  <a:gd name="T8" fmla="*/ 13 w 56"/>
                  <a:gd name="T9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2">
                    <a:moveTo>
                      <a:pt x="13" y="52"/>
                    </a:moveTo>
                    <a:lnTo>
                      <a:pt x="0" y="15"/>
                    </a:lnTo>
                    <a:lnTo>
                      <a:pt x="42" y="0"/>
                    </a:lnTo>
                    <a:lnTo>
                      <a:pt x="56" y="37"/>
                    </a:lnTo>
                    <a:lnTo>
                      <a:pt x="13" y="52"/>
                    </a:lnTo>
                    <a:close/>
                  </a:path>
                </a:pathLst>
              </a:custGeom>
              <a:solidFill>
                <a:srgbClr val="D3D7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35" name="Freeform 197">
                <a:extLst>
                  <a:ext uri="{FF2B5EF4-FFF2-40B4-BE49-F238E27FC236}">
                    <a16:creationId xmlns:a16="http://schemas.microsoft.com/office/drawing/2014/main" id="{0C601F9D-3B6D-5045-A3A3-72A82B19F02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791" y="1360"/>
                <a:ext cx="197" cy="219"/>
              </a:xfrm>
              <a:custGeom>
                <a:avLst/>
                <a:gdLst>
                  <a:gd name="T0" fmla="*/ 154 w 197"/>
                  <a:gd name="T1" fmla="*/ 219 h 219"/>
                  <a:gd name="T2" fmla="*/ 0 w 197"/>
                  <a:gd name="T3" fmla="*/ 37 h 219"/>
                  <a:gd name="T4" fmla="*/ 44 w 197"/>
                  <a:gd name="T5" fmla="*/ 0 h 219"/>
                  <a:gd name="T6" fmla="*/ 197 w 197"/>
                  <a:gd name="T7" fmla="*/ 182 h 219"/>
                  <a:gd name="T8" fmla="*/ 154 w 197"/>
                  <a:gd name="T9" fmla="*/ 219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7" h="219">
                    <a:moveTo>
                      <a:pt x="154" y="219"/>
                    </a:moveTo>
                    <a:lnTo>
                      <a:pt x="0" y="37"/>
                    </a:lnTo>
                    <a:lnTo>
                      <a:pt x="44" y="0"/>
                    </a:lnTo>
                    <a:lnTo>
                      <a:pt x="197" y="182"/>
                    </a:lnTo>
                    <a:lnTo>
                      <a:pt x="154" y="219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36" name="Freeform 198">
                <a:extLst>
                  <a:ext uri="{FF2B5EF4-FFF2-40B4-BE49-F238E27FC236}">
                    <a16:creationId xmlns:a16="http://schemas.microsoft.com/office/drawing/2014/main" id="{2051DCBE-4FE2-AB41-B8B5-C7D4D0A93CF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802" y="1371"/>
                <a:ext cx="60" cy="59"/>
              </a:xfrm>
              <a:custGeom>
                <a:avLst/>
                <a:gdLst>
                  <a:gd name="T0" fmla="*/ 25 w 60"/>
                  <a:gd name="T1" fmla="*/ 59 h 59"/>
                  <a:gd name="T2" fmla="*/ 0 w 60"/>
                  <a:gd name="T3" fmla="*/ 29 h 59"/>
                  <a:gd name="T4" fmla="*/ 35 w 60"/>
                  <a:gd name="T5" fmla="*/ 0 h 59"/>
                  <a:gd name="T6" fmla="*/ 60 w 60"/>
                  <a:gd name="T7" fmla="*/ 30 h 59"/>
                  <a:gd name="T8" fmla="*/ 25 w 60"/>
                  <a:gd name="T9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59">
                    <a:moveTo>
                      <a:pt x="25" y="59"/>
                    </a:moveTo>
                    <a:lnTo>
                      <a:pt x="0" y="29"/>
                    </a:lnTo>
                    <a:lnTo>
                      <a:pt x="35" y="0"/>
                    </a:lnTo>
                    <a:lnTo>
                      <a:pt x="60" y="30"/>
                    </a:lnTo>
                    <a:lnTo>
                      <a:pt x="25" y="59"/>
                    </a:lnTo>
                    <a:close/>
                  </a:path>
                </a:pathLst>
              </a:custGeom>
              <a:solidFill>
                <a:srgbClr val="D884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37" name="Freeform 199">
                <a:extLst>
                  <a:ext uri="{FF2B5EF4-FFF2-40B4-BE49-F238E27FC236}">
                    <a16:creationId xmlns:a16="http://schemas.microsoft.com/office/drawing/2014/main" id="{A7BD374C-B144-9F4F-8EE5-39FFC3C7348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831" y="1405"/>
                <a:ext cx="60" cy="60"/>
              </a:xfrm>
              <a:custGeom>
                <a:avLst/>
                <a:gdLst>
                  <a:gd name="T0" fmla="*/ 25 w 60"/>
                  <a:gd name="T1" fmla="*/ 60 h 60"/>
                  <a:gd name="T2" fmla="*/ 0 w 60"/>
                  <a:gd name="T3" fmla="*/ 29 h 60"/>
                  <a:gd name="T4" fmla="*/ 34 w 60"/>
                  <a:gd name="T5" fmla="*/ 0 h 60"/>
                  <a:gd name="T6" fmla="*/ 60 w 60"/>
                  <a:gd name="T7" fmla="*/ 30 h 60"/>
                  <a:gd name="T8" fmla="*/ 25 w 60"/>
                  <a:gd name="T9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60">
                    <a:moveTo>
                      <a:pt x="25" y="60"/>
                    </a:moveTo>
                    <a:lnTo>
                      <a:pt x="0" y="29"/>
                    </a:lnTo>
                    <a:lnTo>
                      <a:pt x="34" y="0"/>
                    </a:lnTo>
                    <a:lnTo>
                      <a:pt x="60" y="30"/>
                    </a:lnTo>
                    <a:lnTo>
                      <a:pt x="25" y="60"/>
                    </a:lnTo>
                    <a:close/>
                  </a:path>
                </a:pathLst>
              </a:custGeom>
              <a:solidFill>
                <a:srgbClr val="F24C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38" name="Freeform 200">
                <a:extLst>
                  <a:ext uri="{FF2B5EF4-FFF2-40B4-BE49-F238E27FC236}">
                    <a16:creationId xmlns:a16="http://schemas.microsoft.com/office/drawing/2014/main" id="{7D188BF5-1AA2-3D46-AB97-69C30946752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859" y="1440"/>
                <a:ext cx="61" cy="59"/>
              </a:xfrm>
              <a:custGeom>
                <a:avLst/>
                <a:gdLst>
                  <a:gd name="T0" fmla="*/ 26 w 61"/>
                  <a:gd name="T1" fmla="*/ 59 h 59"/>
                  <a:gd name="T2" fmla="*/ 0 w 61"/>
                  <a:gd name="T3" fmla="*/ 29 h 59"/>
                  <a:gd name="T4" fmla="*/ 35 w 61"/>
                  <a:gd name="T5" fmla="*/ 0 h 59"/>
                  <a:gd name="T6" fmla="*/ 61 w 61"/>
                  <a:gd name="T7" fmla="*/ 30 h 59"/>
                  <a:gd name="T8" fmla="*/ 26 w 61"/>
                  <a:gd name="T9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59">
                    <a:moveTo>
                      <a:pt x="26" y="59"/>
                    </a:moveTo>
                    <a:lnTo>
                      <a:pt x="0" y="29"/>
                    </a:lnTo>
                    <a:lnTo>
                      <a:pt x="35" y="0"/>
                    </a:lnTo>
                    <a:lnTo>
                      <a:pt x="61" y="30"/>
                    </a:lnTo>
                    <a:lnTo>
                      <a:pt x="26" y="59"/>
                    </a:lnTo>
                    <a:close/>
                  </a:path>
                </a:pathLst>
              </a:custGeom>
              <a:solidFill>
                <a:srgbClr val="A662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39" name="Freeform 201">
                <a:extLst>
                  <a:ext uri="{FF2B5EF4-FFF2-40B4-BE49-F238E27FC236}">
                    <a16:creationId xmlns:a16="http://schemas.microsoft.com/office/drawing/2014/main" id="{9456C89D-D227-CA44-827D-34C80C5412D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889" y="1474"/>
                <a:ext cx="60" cy="60"/>
              </a:xfrm>
              <a:custGeom>
                <a:avLst/>
                <a:gdLst>
                  <a:gd name="T0" fmla="*/ 25 w 60"/>
                  <a:gd name="T1" fmla="*/ 60 h 60"/>
                  <a:gd name="T2" fmla="*/ 0 w 60"/>
                  <a:gd name="T3" fmla="*/ 29 h 60"/>
                  <a:gd name="T4" fmla="*/ 35 w 60"/>
                  <a:gd name="T5" fmla="*/ 0 h 60"/>
                  <a:gd name="T6" fmla="*/ 60 w 60"/>
                  <a:gd name="T7" fmla="*/ 30 h 60"/>
                  <a:gd name="T8" fmla="*/ 25 w 60"/>
                  <a:gd name="T9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60">
                    <a:moveTo>
                      <a:pt x="25" y="60"/>
                    </a:moveTo>
                    <a:lnTo>
                      <a:pt x="0" y="29"/>
                    </a:lnTo>
                    <a:lnTo>
                      <a:pt x="35" y="0"/>
                    </a:lnTo>
                    <a:lnTo>
                      <a:pt x="60" y="30"/>
                    </a:lnTo>
                    <a:lnTo>
                      <a:pt x="25" y="60"/>
                    </a:lnTo>
                    <a:close/>
                  </a:path>
                </a:pathLst>
              </a:custGeom>
              <a:solidFill>
                <a:srgbClr val="FF9D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40" name="Freeform 202">
                <a:extLst>
                  <a:ext uri="{FF2B5EF4-FFF2-40B4-BE49-F238E27FC236}">
                    <a16:creationId xmlns:a16="http://schemas.microsoft.com/office/drawing/2014/main" id="{1216E383-AD29-5F41-BF5E-4E6A4AC62611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918" y="1509"/>
                <a:ext cx="60" cy="59"/>
              </a:xfrm>
              <a:custGeom>
                <a:avLst/>
                <a:gdLst>
                  <a:gd name="T0" fmla="*/ 25 w 60"/>
                  <a:gd name="T1" fmla="*/ 59 h 59"/>
                  <a:gd name="T2" fmla="*/ 0 w 60"/>
                  <a:gd name="T3" fmla="*/ 29 h 59"/>
                  <a:gd name="T4" fmla="*/ 34 w 60"/>
                  <a:gd name="T5" fmla="*/ 0 h 59"/>
                  <a:gd name="T6" fmla="*/ 60 w 60"/>
                  <a:gd name="T7" fmla="*/ 30 h 59"/>
                  <a:gd name="T8" fmla="*/ 25 w 60"/>
                  <a:gd name="T9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59">
                    <a:moveTo>
                      <a:pt x="25" y="59"/>
                    </a:moveTo>
                    <a:lnTo>
                      <a:pt x="0" y="29"/>
                    </a:lnTo>
                    <a:lnTo>
                      <a:pt x="34" y="0"/>
                    </a:lnTo>
                    <a:lnTo>
                      <a:pt x="60" y="30"/>
                    </a:lnTo>
                    <a:lnTo>
                      <a:pt x="25" y="59"/>
                    </a:lnTo>
                    <a:close/>
                  </a:path>
                </a:pathLst>
              </a:custGeom>
              <a:solidFill>
                <a:srgbClr val="FF7F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41" name="Freeform 203">
                <a:extLst>
                  <a:ext uri="{FF2B5EF4-FFF2-40B4-BE49-F238E27FC236}">
                    <a16:creationId xmlns:a16="http://schemas.microsoft.com/office/drawing/2014/main" id="{DD377080-EA3B-FC4A-8608-B24351E579D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793" y="1357"/>
                <a:ext cx="220" cy="197"/>
              </a:xfrm>
              <a:custGeom>
                <a:avLst/>
                <a:gdLst>
                  <a:gd name="T0" fmla="*/ 183 w 220"/>
                  <a:gd name="T1" fmla="*/ 197 h 197"/>
                  <a:gd name="T2" fmla="*/ 0 w 220"/>
                  <a:gd name="T3" fmla="*/ 44 h 197"/>
                  <a:gd name="T4" fmla="*/ 37 w 220"/>
                  <a:gd name="T5" fmla="*/ 0 h 197"/>
                  <a:gd name="T6" fmla="*/ 220 w 220"/>
                  <a:gd name="T7" fmla="*/ 153 h 197"/>
                  <a:gd name="T8" fmla="*/ 183 w 220"/>
                  <a:gd name="T9" fmla="*/ 197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" h="197">
                    <a:moveTo>
                      <a:pt x="183" y="197"/>
                    </a:moveTo>
                    <a:lnTo>
                      <a:pt x="0" y="44"/>
                    </a:lnTo>
                    <a:lnTo>
                      <a:pt x="37" y="0"/>
                    </a:lnTo>
                    <a:lnTo>
                      <a:pt x="220" y="153"/>
                    </a:lnTo>
                    <a:lnTo>
                      <a:pt x="183" y="197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42" name="Freeform 204">
                <a:extLst>
                  <a:ext uri="{FF2B5EF4-FFF2-40B4-BE49-F238E27FC236}">
                    <a16:creationId xmlns:a16="http://schemas.microsoft.com/office/drawing/2014/main" id="{1243F86B-F57E-BC4D-BC62-DAD1F581F59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804" y="1367"/>
                <a:ext cx="59" cy="61"/>
              </a:xfrm>
              <a:custGeom>
                <a:avLst/>
                <a:gdLst>
                  <a:gd name="T0" fmla="*/ 30 w 59"/>
                  <a:gd name="T1" fmla="*/ 61 h 61"/>
                  <a:gd name="T2" fmla="*/ 0 w 59"/>
                  <a:gd name="T3" fmla="*/ 35 h 61"/>
                  <a:gd name="T4" fmla="*/ 29 w 59"/>
                  <a:gd name="T5" fmla="*/ 0 h 61"/>
                  <a:gd name="T6" fmla="*/ 59 w 59"/>
                  <a:gd name="T7" fmla="*/ 26 h 61"/>
                  <a:gd name="T8" fmla="*/ 30 w 59"/>
                  <a:gd name="T9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61">
                    <a:moveTo>
                      <a:pt x="30" y="61"/>
                    </a:moveTo>
                    <a:lnTo>
                      <a:pt x="0" y="35"/>
                    </a:lnTo>
                    <a:lnTo>
                      <a:pt x="29" y="0"/>
                    </a:lnTo>
                    <a:lnTo>
                      <a:pt x="59" y="26"/>
                    </a:lnTo>
                    <a:lnTo>
                      <a:pt x="30" y="61"/>
                    </a:lnTo>
                    <a:close/>
                  </a:path>
                </a:pathLst>
              </a:custGeom>
              <a:solidFill>
                <a:srgbClr val="62C5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43" name="Freeform 205">
                <a:extLst>
                  <a:ext uri="{FF2B5EF4-FFF2-40B4-BE49-F238E27FC236}">
                    <a16:creationId xmlns:a16="http://schemas.microsoft.com/office/drawing/2014/main" id="{02C1CA28-46A7-5B45-9F97-C4F275B5E1F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839" y="1397"/>
                <a:ext cx="59" cy="59"/>
              </a:xfrm>
              <a:custGeom>
                <a:avLst/>
                <a:gdLst>
                  <a:gd name="T0" fmla="*/ 30 w 59"/>
                  <a:gd name="T1" fmla="*/ 59 h 59"/>
                  <a:gd name="T2" fmla="*/ 0 w 59"/>
                  <a:gd name="T3" fmla="*/ 35 h 59"/>
                  <a:gd name="T4" fmla="*/ 29 w 59"/>
                  <a:gd name="T5" fmla="*/ 0 h 59"/>
                  <a:gd name="T6" fmla="*/ 59 w 59"/>
                  <a:gd name="T7" fmla="*/ 25 h 59"/>
                  <a:gd name="T8" fmla="*/ 30 w 59"/>
                  <a:gd name="T9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59">
                    <a:moveTo>
                      <a:pt x="30" y="59"/>
                    </a:moveTo>
                    <a:lnTo>
                      <a:pt x="0" y="35"/>
                    </a:lnTo>
                    <a:lnTo>
                      <a:pt x="29" y="0"/>
                    </a:lnTo>
                    <a:lnTo>
                      <a:pt x="59" y="25"/>
                    </a:lnTo>
                    <a:lnTo>
                      <a:pt x="30" y="59"/>
                    </a:lnTo>
                    <a:close/>
                  </a:path>
                </a:pathLst>
              </a:custGeom>
              <a:solidFill>
                <a:srgbClr val="62A0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850" name="Group 407">
              <a:extLst>
                <a:ext uri="{FF2B5EF4-FFF2-40B4-BE49-F238E27FC236}">
                  <a16:creationId xmlns:a16="http://schemas.microsoft.com/office/drawing/2014/main" id="{33273149-A834-5648-AEEC-9307168AD5CF}"/>
                </a:ext>
              </a:extLst>
            </p:cNvPr>
            <p:cNvGrpSpPr>
              <a:grpSpLocks/>
            </p:cNvGrpSpPr>
            <p:nvPr/>
          </p:nvGrpSpPr>
          <p:grpSpPr bwMode="gray">
            <a:xfrm>
              <a:off x="3034" y="1355"/>
              <a:ext cx="1551" cy="1749"/>
              <a:chOff x="3034" y="1355"/>
              <a:chExt cx="1551" cy="1749"/>
            </a:xfrm>
          </p:grpSpPr>
          <p:sp>
            <p:nvSpPr>
              <p:cNvPr id="1244" name="Freeform 207">
                <a:extLst>
                  <a:ext uri="{FF2B5EF4-FFF2-40B4-BE49-F238E27FC236}">
                    <a16:creationId xmlns:a16="http://schemas.microsoft.com/office/drawing/2014/main" id="{0F485B43-313F-FC4A-9ED7-A0B3DC8A4EDE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873" y="1426"/>
                <a:ext cx="59" cy="59"/>
              </a:xfrm>
              <a:custGeom>
                <a:avLst/>
                <a:gdLst>
                  <a:gd name="T0" fmla="*/ 30 w 59"/>
                  <a:gd name="T1" fmla="*/ 59 h 59"/>
                  <a:gd name="T2" fmla="*/ 0 w 59"/>
                  <a:gd name="T3" fmla="*/ 34 h 59"/>
                  <a:gd name="T4" fmla="*/ 29 w 59"/>
                  <a:gd name="T5" fmla="*/ 0 h 59"/>
                  <a:gd name="T6" fmla="*/ 59 w 59"/>
                  <a:gd name="T7" fmla="*/ 25 h 59"/>
                  <a:gd name="T8" fmla="*/ 30 w 59"/>
                  <a:gd name="T9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59">
                    <a:moveTo>
                      <a:pt x="30" y="59"/>
                    </a:moveTo>
                    <a:lnTo>
                      <a:pt x="0" y="34"/>
                    </a:lnTo>
                    <a:lnTo>
                      <a:pt x="29" y="0"/>
                    </a:lnTo>
                    <a:lnTo>
                      <a:pt x="59" y="25"/>
                    </a:lnTo>
                    <a:lnTo>
                      <a:pt x="30" y="59"/>
                    </a:lnTo>
                    <a:close/>
                  </a:path>
                </a:pathLst>
              </a:custGeom>
              <a:solidFill>
                <a:srgbClr val="5168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45" name="Freeform 208">
                <a:extLst>
                  <a:ext uri="{FF2B5EF4-FFF2-40B4-BE49-F238E27FC236}">
                    <a16:creationId xmlns:a16="http://schemas.microsoft.com/office/drawing/2014/main" id="{A7153EBD-1F8A-DD47-9F16-D193A77205A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908" y="1454"/>
                <a:ext cx="59" cy="61"/>
              </a:xfrm>
              <a:custGeom>
                <a:avLst/>
                <a:gdLst>
                  <a:gd name="T0" fmla="*/ 30 w 59"/>
                  <a:gd name="T1" fmla="*/ 61 h 61"/>
                  <a:gd name="T2" fmla="*/ 0 w 59"/>
                  <a:gd name="T3" fmla="*/ 35 h 61"/>
                  <a:gd name="T4" fmla="*/ 29 w 59"/>
                  <a:gd name="T5" fmla="*/ 0 h 61"/>
                  <a:gd name="T6" fmla="*/ 59 w 59"/>
                  <a:gd name="T7" fmla="*/ 26 h 61"/>
                  <a:gd name="T8" fmla="*/ 30 w 59"/>
                  <a:gd name="T9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61">
                    <a:moveTo>
                      <a:pt x="30" y="61"/>
                    </a:moveTo>
                    <a:lnTo>
                      <a:pt x="0" y="35"/>
                    </a:lnTo>
                    <a:lnTo>
                      <a:pt x="29" y="0"/>
                    </a:lnTo>
                    <a:lnTo>
                      <a:pt x="59" y="26"/>
                    </a:lnTo>
                    <a:lnTo>
                      <a:pt x="30" y="61"/>
                    </a:lnTo>
                    <a:close/>
                  </a:path>
                </a:pathLst>
              </a:custGeom>
              <a:solidFill>
                <a:srgbClr val="8CD7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46" name="Freeform 209">
                <a:extLst>
                  <a:ext uri="{FF2B5EF4-FFF2-40B4-BE49-F238E27FC236}">
                    <a16:creationId xmlns:a16="http://schemas.microsoft.com/office/drawing/2014/main" id="{3F13AD55-3541-884F-8257-7E880E48410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942" y="1483"/>
                <a:ext cx="59" cy="60"/>
              </a:xfrm>
              <a:custGeom>
                <a:avLst/>
                <a:gdLst>
                  <a:gd name="T0" fmla="*/ 30 w 59"/>
                  <a:gd name="T1" fmla="*/ 60 h 60"/>
                  <a:gd name="T2" fmla="*/ 0 w 59"/>
                  <a:gd name="T3" fmla="*/ 35 h 60"/>
                  <a:gd name="T4" fmla="*/ 30 w 59"/>
                  <a:gd name="T5" fmla="*/ 0 h 60"/>
                  <a:gd name="T6" fmla="*/ 59 w 59"/>
                  <a:gd name="T7" fmla="*/ 26 h 60"/>
                  <a:gd name="T8" fmla="*/ 30 w 59"/>
                  <a:gd name="T9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60">
                    <a:moveTo>
                      <a:pt x="30" y="60"/>
                    </a:moveTo>
                    <a:lnTo>
                      <a:pt x="0" y="35"/>
                    </a:lnTo>
                    <a:lnTo>
                      <a:pt x="30" y="0"/>
                    </a:lnTo>
                    <a:lnTo>
                      <a:pt x="59" y="26"/>
                    </a:lnTo>
                    <a:lnTo>
                      <a:pt x="30" y="60"/>
                    </a:lnTo>
                    <a:close/>
                  </a:path>
                </a:pathLst>
              </a:custGeom>
              <a:solidFill>
                <a:srgbClr val="94C5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47" name="Freeform 210">
                <a:extLst>
                  <a:ext uri="{FF2B5EF4-FFF2-40B4-BE49-F238E27FC236}">
                    <a16:creationId xmlns:a16="http://schemas.microsoft.com/office/drawing/2014/main" id="{54FDFDE7-FB70-EA4A-9F8E-54B1E9793E5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804" y="1355"/>
                <a:ext cx="245" cy="98"/>
              </a:xfrm>
              <a:custGeom>
                <a:avLst/>
                <a:gdLst>
                  <a:gd name="T0" fmla="*/ 235 w 245"/>
                  <a:gd name="T1" fmla="*/ 98 h 98"/>
                  <a:gd name="T2" fmla="*/ 0 w 245"/>
                  <a:gd name="T3" fmla="*/ 57 h 98"/>
                  <a:gd name="T4" fmla="*/ 10 w 245"/>
                  <a:gd name="T5" fmla="*/ 0 h 98"/>
                  <a:gd name="T6" fmla="*/ 245 w 245"/>
                  <a:gd name="T7" fmla="*/ 42 h 98"/>
                  <a:gd name="T8" fmla="*/ 235 w 245"/>
                  <a:gd name="T9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5" h="98">
                    <a:moveTo>
                      <a:pt x="235" y="98"/>
                    </a:moveTo>
                    <a:lnTo>
                      <a:pt x="0" y="57"/>
                    </a:lnTo>
                    <a:lnTo>
                      <a:pt x="10" y="0"/>
                    </a:lnTo>
                    <a:lnTo>
                      <a:pt x="245" y="42"/>
                    </a:lnTo>
                    <a:lnTo>
                      <a:pt x="235" y="98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48" name="Freeform 211">
                <a:extLst>
                  <a:ext uri="{FF2B5EF4-FFF2-40B4-BE49-F238E27FC236}">
                    <a16:creationId xmlns:a16="http://schemas.microsoft.com/office/drawing/2014/main" id="{E93CB84D-2DF0-914A-BAE6-2FE48492C481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815" y="1363"/>
                <a:ext cx="46" cy="52"/>
              </a:xfrm>
              <a:custGeom>
                <a:avLst/>
                <a:gdLst>
                  <a:gd name="T0" fmla="*/ 38 w 46"/>
                  <a:gd name="T1" fmla="*/ 52 h 52"/>
                  <a:gd name="T2" fmla="*/ 0 w 46"/>
                  <a:gd name="T3" fmla="*/ 45 h 52"/>
                  <a:gd name="T4" fmla="*/ 8 w 46"/>
                  <a:gd name="T5" fmla="*/ 0 h 52"/>
                  <a:gd name="T6" fmla="*/ 46 w 46"/>
                  <a:gd name="T7" fmla="*/ 7 h 52"/>
                  <a:gd name="T8" fmla="*/ 38 w 46"/>
                  <a:gd name="T9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52">
                    <a:moveTo>
                      <a:pt x="38" y="52"/>
                    </a:moveTo>
                    <a:lnTo>
                      <a:pt x="0" y="45"/>
                    </a:lnTo>
                    <a:lnTo>
                      <a:pt x="8" y="0"/>
                    </a:lnTo>
                    <a:lnTo>
                      <a:pt x="46" y="7"/>
                    </a:lnTo>
                    <a:lnTo>
                      <a:pt x="38" y="52"/>
                    </a:lnTo>
                    <a:close/>
                  </a:path>
                </a:pathLst>
              </a:custGeom>
              <a:solidFill>
                <a:srgbClr val="B6AB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49" name="Freeform 212">
                <a:extLst>
                  <a:ext uri="{FF2B5EF4-FFF2-40B4-BE49-F238E27FC236}">
                    <a16:creationId xmlns:a16="http://schemas.microsoft.com/office/drawing/2014/main" id="{25EBB83B-2996-1048-8EBE-C7A663A11F0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859" y="1371"/>
                <a:ext cx="47" cy="51"/>
              </a:xfrm>
              <a:custGeom>
                <a:avLst/>
                <a:gdLst>
                  <a:gd name="T0" fmla="*/ 38 w 47"/>
                  <a:gd name="T1" fmla="*/ 51 h 51"/>
                  <a:gd name="T2" fmla="*/ 0 w 47"/>
                  <a:gd name="T3" fmla="*/ 45 h 51"/>
                  <a:gd name="T4" fmla="*/ 8 w 47"/>
                  <a:gd name="T5" fmla="*/ 0 h 51"/>
                  <a:gd name="T6" fmla="*/ 47 w 47"/>
                  <a:gd name="T7" fmla="*/ 7 h 51"/>
                  <a:gd name="T8" fmla="*/ 38 w 47"/>
                  <a:gd name="T9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51">
                    <a:moveTo>
                      <a:pt x="38" y="51"/>
                    </a:moveTo>
                    <a:lnTo>
                      <a:pt x="0" y="45"/>
                    </a:lnTo>
                    <a:lnTo>
                      <a:pt x="8" y="0"/>
                    </a:lnTo>
                    <a:lnTo>
                      <a:pt x="47" y="7"/>
                    </a:lnTo>
                    <a:lnTo>
                      <a:pt x="38" y="51"/>
                    </a:lnTo>
                    <a:close/>
                  </a:path>
                </a:pathLst>
              </a:custGeom>
              <a:solidFill>
                <a:srgbClr val="664A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50" name="Freeform 213">
                <a:extLst>
                  <a:ext uri="{FF2B5EF4-FFF2-40B4-BE49-F238E27FC236}">
                    <a16:creationId xmlns:a16="http://schemas.microsoft.com/office/drawing/2014/main" id="{7BD2918F-E94E-3642-9691-4D2CFF21930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903" y="1379"/>
                <a:ext cx="47" cy="51"/>
              </a:xfrm>
              <a:custGeom>
                <a:avLst/>
                <a:gdLst>
                  <a:gd name="T0" fmla="*/ 39 w 47"/>
                  <a:gd name="T1" fmla="*/ 51 h 51"/>
                  <a:gd name="T2" fmla="*/ 0 w 47"/>
                  <a:gd name="T3" fmla="*/ 44 h 51"/>
                  <a:gd name="T4" fmla="*/ 8 w 47"/>
                  <a:gd name="T5" fmla="*/ 0 h 51"/>
                  <a:gd name="T6" fmla="*/ 47 w 47"/>
                  <a:gd name="T7" fmla="*/ 6 h 51"/>
                  <a:gd name="T8" fmla="*/ 39 w 47"/>
                  <a:gd name="T9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51">
                    <a:moveTo>
                      <a:pt x="39" y="51"/>
                    </a:moveTo>
                    <a:lnTo>
                      <a:pt x="0" y="44"/>
                    </a:lnTo>
                    <a:lnTo>
                      <a:pt x="8" y="0"/>
                    </a:lnTo>
                    <a:lnTo>
                      <a:pt x="47" y="6"/>
                    </a:lnTo>
                    <a:lnTo>
                      <a:pt x="39" y="51"/>
                    </a:lnTo>
                    <a:close/>
                  </a:path>
                </a:pathLst>
              </a:custGeom>
              <a:solidFill>
                <a:srgbClr val="946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51" name="Freeform 214">
                <a:extLst>
                  <a:ext uri="{FF2B5EF4-FFF2-40B4-BE49-F238E27FC236}">
                    <a16:creationId xmlns:a16="http://schemas.microsoft.com/office/drawing/2014/main" id="{8541A915-87D6-A84D-BA76-BEC974466BA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948" y="1386"/>
                <a:ext cx="46" cy="52"/>
              </a:xfrm>
              <a:custGeom>
                <a:avLst/>
                <a:gdLst>
                  <a:gd name="T0" fmla="*/ 38 w 46"/>
                  <a:gd name="T1" fmla="*/ 52 h 52"/>
                  <a:gd name="T2" fmla="*/ 0 w 46"/>
                  <a:gd name="T3" fmla="*/ 45 h 52"/>
                  <a:gd name="T4" fmla="*/ 8 w 46"/>
                  <a:gd name="T5" fmla="*/ 0 h 52"/>
                  <a:gd name="T6" fmla="*/ 46 w 46"/>
                  <a:gd name="T7" fmla="*/ 7 h 52"/>
                  <a:gd name="T8" fmla="*/ 38 w 46"/>
                  <a:gd name="T9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52">
                    <a:moveTo>
                      <a:pt x="38" y="52"/>
                    </a:moveTo>
                    <a:lnTo>
                      <a:pt x="0" y="45"/>
                    </a:lnTo>
                    <a:lnTo>
                      <a:pt x="8" y="0"/>
                    </a:lnTo>
                    <a:lnTo>
                      <a:pt x="46" y="7"/>
                    </a:lnTo>
                    <a:lnTo>
                      <a:pt x="38" y="52"/>
                    </a:lnTo>
                    <a:close/>
                  </a:path>
                </a:pathLst>
              </a:custGeom>
              <a:solidFill>
                <a:srgbClr val="FF7F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52" name="Freeform 215">
                <a:extLst>
                  <a:ext uri="{FF2B5EF4-FFF2-40B4-BE49-F238E27FC236}">
                    <a16:creationId xmlns:a16="http://schemas.microsoft.com/office/drawing/2014/main" id="{43C917A2-DABB-9E44-BD60-FB94895ADCB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992" y="1394"/>
                <a:ext cx="47" cy="52"/>
              </a:xfrm>
              <a:custGeom>
                <a:avLst/>
                <a:gdLst>
                  <a:gd name="T0" fmla="*/ 38 w 47"/>
                  <a:gd name="T1" fmla="*/ 52 h 52"/>
                  <a:gd name="T2" fmla="*/ 0 w 47"/>
                  <a:gd name="T3" fmla="*/ 45 h 52"/>
                  <a:gd name="T4" fmla="*/ 8 w 47"/>
                  <a:gd name="T5" fmla="*/ 0 h 52"/>
                  <a:gd name="T6" fmla="*/ 47 w 47"/>
                  <a:gd name="T7" fmla="*/ 7 h 52"/>
                  <a:gd name="T8" fmla="*/ 38 w 47"/>
                  <a:gd name="T9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52">
                    <a:moveTo>
                      <a:pt x="38" y="52"/>
                    </a:moveTo>
                    <a:lnTo>
                      <a:pt x="0" y="45"/>
                    </a:lnTo>
                    <a:lnTo>
                      <a:pt x="8" y="0"/>
                    </a:lnTo>
                    <a:lnTo>
                      <a:pt x="47" y="7"/>
                    </a:lnTo>
                    <a:lnTo>
                      <a:pt x="38" y="52"/>
                    </a:lnTo>
                    <a:close/>
                  </a:path>
                </a:pathLst>
              </a:custGeom>
              <a:solidFill>
                <a:srgbClr val="946E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53" name="Oval 216">
                <a:extLst>
                  <a:ext uri="{FF2B5EF4-FFF2-40B4-BE49-F238E27FC236}">
                    <a16:creationId xmlns:a16="http://schemas.microsoft.com/office/drawing/2014/main" id="{678A5063-6B49-604F-B12C-AA4B936472CB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3818" y="1384"/>
                <a:ext cx="2" cy="2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54" name="Freeform 217">
                <a:extLst>
                  <a:ext uri="{FF2B5EF4-FFF2-40B4-BE49-F238E27FC236}">
                    <a16:creationId xmlns:a16="http://schemas.microsoft.com/office/drawing/2014/main" id="{F0DF769A-9E4B-F042-8255-DEF0103DEAB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528" y="2334"/>
                <a:ext cx="9" cy="138"/>
              </a:xfrm>
              <a:custGeom>
                <a:avLst/>
                <a:gdLst>
                  <a:gd name="T0" fmla="*/ 16 w 18"/>
                  <a:gd name="T1" fmla="*/ 0 h 284"/>
                  <a:gd name="T2" fmla="*/ 0 w 18"/>
                  <a:gd name="T3" fmla="*/ 7 h 284"/>
                  <a:gd name="T4" fmla="*/ 2 w 18"/>
                  <a:gd name="T5" fmla="*/ 284 h 284"/>
                  <a:gd name="T6" fmla="*/ 10 w 18"/>
                  <a:gd name="T7" fmla="*/ 279 h 284"/>
                  <a:gd name="T8" fmla="*/ 18 w 18"/>
                  <a:gd name="T9" fmla="*/ 282 h 284"/>
                  <a:gd name="T10" fmla="*/ 16 w 18"/>
                  <a:gd name="T11" fmla="*/ 0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284">
                    <a:moveTo>
                      <a:pt x="16" y="0"/>
                    </a:moveTo>
                    <a:cubicBezTo>
                      <a:pt x="11" y="1"/>
                      <a:pt x="5" y="2"/>
                      <a:pt x="0" y="7"/>
                    </a:cubicBezTo>
                    <a:cubicBezTo>
                      <a:pt x="2" y="284"/>
                      <a:pt x="2" y="284"/>
                      <a:pt x="2" y="284"/>
                    </a:cubicBezTo>
                    <a:cubicBezTo>
                      <a:pt x="4" y="281"/>
                      <a:pt x="7" y="279"/>
                      <a:pt x="10" y="279"/>
                    </a:cubicBezTo>
                    <a:cubicBezTo>
                      <a:pt x="13" y="279"/>
                      <a:pt x="16" y="280"/>
                      <a:pt x="18" y="282"/>
                    </a:cubicBez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8A8E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55" name="Freeform 218">
                <a:extLst>
                  <a:ext uri="{FF2B5EF4-FFF2-40B4-BE49-F238E27FC236}">
                    <a16:creationId xmlns:a16="http://schemas.microsoft.com/office/drawing/2014/main" id="{E7DB7DC8-9522-1348-8B6F-993A0A2BDD0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529" y="2469"/>
                <a:ext cx="34" cy="46"/>
              </a:xfrm>
              <a:custGeom>
                <a:avLst/>
                <a:gdLst>
                  <a:gd name="T0" fmla="*/ 0 w 71"/>
                  <a:gd name="T1" fmla="*/ 9 h 94"/>
                  <a:gd name="T2" fmla="*/ 0 w 71"/>
                  <a:gd name="T3" fmla="*/ 58 h 94"/>
                  <a:gd name="T4" fmla="*/ 1 w 71"/>
                  <a:gd name="T5" fmla="*/ 61 h 94"/>
                  <a:gd name="T6" fmla="*/ 6 w 71"/>
                  <a:gd name="T7" fmla="*/ 67 h 94"/>
                  <a:gd name="T8" fmla="*/ 56 w 71"/>
                  <a:gd name="T9" fmla="*/ 91 h 94"/>
                  <a:gd name="T10" fmla="*/ 69 w 71"/>
                  <a:gd name="T11" fmla="*/ 87 h 94"/>
                  <a:gd name="T12" fmla="*/ 64 w 71"/>
                  <a:gd name="T13" fmla="*/ 75 h 94"/>
                  <a:gd name="T14" fmla="*/ 19 w 71"/>
                  <a:gd name="T15" fmla="*/ 53 h 94"/>
                  <a:gd name="T16" fmla="*/ 19 w 71"/>
                  <a:gd name="T17" fmla="*/ 9 h 94"/>
                  <a:gd name="T18" fmla="*/ 9 w 71"/>
                  <a:gd name="T19" fmla="*/ 0 h 94"/>
                  <a:gd name="T20" fmla="*/ 0 w 71"/>
                  <a:gd name="T21" fmla="*/ 9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1" h="94">
                    <a:moveTo>
                      <a:pt x="0" y="9"/>
                    </a:moveTo>
                    <a:cubicBezTo>
                      <a:pt x="0" y="58"/>
                      <a:pt x="0" y="58"/>
                      <a:pt x="0" y="58"/>
                    </a:cubicBezTo>
                    <a:cubicBezTo>
                      <a:pt x="0" y="59"/>
                      <a:pt x="1" y="60"/>
                      <a:pt x="1" y="61"/>
                    </a:cubicBezTo>
                    <a:cubicBezTo>
                      <a:pt x="2" y="64"/>
                      <a:pt x="3" y="66"/>
                      <a:pt x="6" y="67"/>
                    </a:cubicBezTo>
                    <a:cubicBezTo>
                      <a:pt x="56" y="91"/>
                      <a:pt x="56" y="91"/>
                      <a:pt x="56" y="91"/>
                    </a:cubicBezTo>
                    <a:cubicBezTo>
                      <a:pt x="61" y="94"/>
                      <a:pt x="66" y="92"/>
                      <a:pt x="69" y="87"/>
                    </a:cubicBezTo>
                    <a:cubicBezTo>
                      <a:pt x="71" y="83"/>
                      <a:pt x="69" y="77"/>
                      <a:pt x="64" y="75"/>
                    </a:cubicBezTo>
                    <a:cubicBezTo>
                      <a:pt x="19" y="53"/>
                      <a:pt x="19" y="53"/>
                      <a:pt x="19" y="53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19" y="4"/>
                      <a:pt x="14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lose/>
                  </a:path>
                </a:pathLst>
              </a:custGeom>
              <a:solidFill>
                <a:srgbClr val="585C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56" name="Freeform 219">
                <a:extLst>
                  <a:ext uri="{FF2B5EF4-FFF2-40B4-BE49-F238E27FC236}">
                    <a16:creationId xmlns:a16="http://schemas.microsoft.com/office/drawing/2014/main" id="{2FAF5DC6-8556-4D4A-A8B2-09A8B37D4691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513" y="2379"/>
                <a:ext cx="32" cy="137"/>
              </a:xfrm>
              <a:custGeom>
                <a:avLst/>
                <a:gdLst>
                  <a:gd name="T0" fmla="*/ 50 w 65"/>
                  <a:gd name="T1" fmla="*/ 0 h 281"/>
                  <a:gd name="T2" fmla="*/ 0 w 65"/>
                  <a:gd name="T3" fmla="*/ 272 h 281"/>
                  <a:gd name="T4" fmla="*/ 14 w 65"/>
                  <a:gd name="T5" fmla="*/ 281 h 281"/>
                  <a:gd name="T6" fmla="*/ 65 w 65"/>
                  <a:gd name="T7" fmla="*/ 4 h 281"/>
                  <a:gd name="T8" fmla="*/ 57 w 65"/>
                  <a:gd name="T9" fmla="*/ 6 h 281"/>
                  <a:gd name="T10" fmla="*/ 50 w 65"/>
                  <a:gd name="T11" fmla="*/ 0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" h="281">
                    <a:moveTo>
                      <a:pt x="50" y="0"/>
                    </a:moveTo>
                    <a:cubicBezTo>
                      <a:pt x="0" y="272"/>
                      <a:pt x="0" y="272"/>
                      <a:pt x="0" y="272"/>
                    </a:cubicBezTo>
                    <a:cubicBezTo>
                      <a:pt x="3" y="277"/>
                      <a:pt x="9" y="280"/>
                      <a:pt x="14" y="281"/>
                    </a:cubicBezTo>
                    <a:cubicBezTo>
                      <a:pt x="65" y="4"/>
                      <a:pt x="65" y="4"/>
                      <a:pt x="65" y="4"/>
                    </a:cubicBezTo>
                    <a:cubicBezTo>
                      <a:pt x="63" y="6"/>
                      <a:pt x="60" y="7"/>
                      <a:pt x="57" y="6"/>
                    </a:cubicBezTo>
                    <a:cubicBezTo>
                      <a:pt x="54" y="6"/>
                      <a:pt x="51" y="3"/>
                      <a:pt x="50" y="0"/>
                    </a:cubicBezTo>
                    <a:close/>
                  </a:path>
                </a:pathLst>
              </a:custGeom>
              <a:solidFill>
                <a:srgbClr val="8A8E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57" name="Freeform 220">
                <a:extLst>
                  <a:ext uri="{FF2B5EF4-FFF2-40B4-BE49-F238E27FC236}">
                    <a16:creationId xmlns:a16="http://schemas.microsoft.com/office/drawing/2014/main" id="{6582CEE3-B665-4049-A577-76BB537CAC2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537" y="2342"/>
                <a:ext cx="40" cy="41"/>
              </a:xfrm>
              <a:custGeom>
                <a:avLst/>
                <a:gdLst>
                  <a:gd name="T0" fmla="*/ 1 w 83"/>
                  <a:gd name="T1" fmla="*/ 73 h 84"/>
                  <a:gd name="T2" fmla="*/ 10 w 83"/>
                  <a:gd name="T3" fmla="*/ 24 h 84"/>
                  <a:gd name="T4" fmla="*/ 11 w 83"/>
                  <a:gd name="T5" fmla="*/ 21 h 84"/>
                  <a:gd name="T6" fmla="*/ 16 w 83"/>
                  <a:gd name="T7" fmla="*/ 16 h 84"/>
                  <a:gd name="T8" fmla="*/ 70 w 83"/>
                  <a:gd name="T9" fmla="*/ 1 h 84"/>
                  <a:gd name="T10" fmla="*/ 82 w 83"/>
                  <a:gd name="T11" fmla="*/ 8 h 84"/>
                  <a:gd name="T12" fmla="*/ 75 w 83"/>
                  <a:gd name="T13" fmla="*/ 19 h 84"/>
                  <a:gd name="T14" fmla="*/ 27 w 83"/>
                  <a:gd name="T15" fmla="*/ 33 h 84"/>
                  <a:gd name="T16" fmla="*/ 19 w 83"/>
                  <a:gd name="T17" fmla="*/ 76 h 84"/>
                  <a:gd name="T18" fmla="*/ 8 w 83"/>
                  <a:gd name="T19" fmla="*/ 83 h 84"/>
                  <a:gd name="T20" fmla="*/ 1 w 83"/>
                  <a:gd name="T21" fmla="*/ 73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3" h="84">
                    <a:moveTo>
                      <a:pt x="1" y="73"/>
                    </a:moveTo>
                    <a:cubicBezTo>
                      <a:pt x="10" y="24"/>
                      <a:pt x="10" y="24"/>
                      <a:pt x="10" y="24"/>
                    </a:cubicBezTo>
                    <a:cubicBezTo>
                      <a:pt x="10" y="23"/>
                      <a:pt x="10" y="22"/>
                      <a:pt x="11" y="21"/>
                    </a:cubicBezTo>
                    <a:cubicBezTo>
                      <a:pt x="12" y="19"/>
                      <a:pt x="14" y="17"/>
                      <a:pt x="16" y="16"/>
                    </a:cubicBezTo>
                    <a:cubicBezTo>
                      <a:pt x="70" y="1"/>
                      <a:pt x="70" y="1"/>
                      <a:pt x="70" y="1"/>
                    </a:cubicBezTo>
                    <a:cubicBezTo>
                      <a:pt x="75" y="0"/>
                      <a:pt x="80" y="3"/>
                      <a:pt x="82" y="8"/>
                    </a:cubicBezTo>
                    <a:cubicBezTo>
                      <a:pt x="83" y="13"/>
                      <a:pt x="80" y="18"/>
                      <a:pt x="75" y="19"/>
                    </a:cubicBezTo>
                    <a:cubicBezTo>
                      <a:pt x="27" y="33"/>
                      <a:pt x="27" y="33"/>
                      <a:pt x="27" y="33"/>
                    </a:cubicBezTo>
                    <a:cubicBezTo>
                      <a:pt x="19" y="76"/>
                      <a:pt x="19" y="76"/>
                      <a:pt x="19" y="76"/>
                    </a:cubicBezTo>
                    <a:cubicBezTo>
                      <a:pt x="18" y="81"/>
                      <a:pt x="13" y="84"/>
                      <a:pt x="8" y="83"/>
                    </a:cubicBezTo>
                    <a:cubicBezTo>
                      <a:pt x="3" y="82"/>
                      <a:pt x="0" y="78"/>
                      <a:pt x="1" y="73"/>
                    </a:cubicBezTo>
                    <a:close/>
                  </a:path>
                </a:pathLst>
              </a:custGeom>
              <a:solidFill>
                <a:srgbClr val="585C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58" name="Freeform 221">
                <a:extLst>
                  <a:ext uri="{FF2B5EF4-FFF2-40B4-BE49-F238E27FC236}">
                    <a16:creationId xmlns:a16="http://schemas.microsoft.com/office/drawing/2014/main" id="{0A5DEC8F-4D85-9543-ADA2-53905BD08886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4496" y="2313"/>
                <a:ext cx="89" cy="222"/>
              </a:xfrm>
              <a:custGeom>
                <a:avLst/>
                <a:gdLst>
                  <a:gd name="T0" fmla="*/ 60 w 183"/>
                  <a:gd name="T1" fmla="*/ 7 h 456"/>
                  <a:gd name="T2" fmla="*/ 35 w 183"/>
                  <a:gd name="T3" fmla="*/ 180 h 456"/>
                  <a:gd name="T4" fmla="*/ 44 w 183"/>
                  <a:gd name="T5" fmla="*/ 199 h 456"/>
                  <a:gd name="T6" fmla="*/ 39 w 183"/>
                  <a:gd name="T7" fmla="*/ 257 h 456"/>
                  <a:gd name="T8" fmla="*/ 27 w 183"/>
                  <a:gd name="T9" fmla="*/ 273 h 456"/>
                  <a:gd name="T10" fmla="*/ 21 w 183"/>
                  <a:gd name="T11" fmla="*/ 449 h 456"/>
                  <a:gd name="T12" fmla="*/ 53 w 183"/>
                  <a:gd name="T13" fmla="*/ 446 h 456"/>
                  <a:gd name="T14" fmla="*/ 66 w 183"/>
                  <a:gd name="T15" fmla="*/ 437 h 456"/>
                  <a:gd name="T16" fmla="*/ 156 w 183"/>
                  <a:gd name="T17" fmla="*/ 354 h 456"/>
                  <a:gd name="T18" fmla="*/ 102 w 183"/>
                  <a:gd name="T19" fmla="*/ 256 h 456"/>
                  <a:gd name="T20" fmla="*/ 72 w 183"/>
                  <a:gd name="T21" fmla="*/ 230 h 456"/>
                  <a:gd name="T22" fmla="*/ 107 w 183"/>
                  <a:gd name="T23" fmla="*/ 211 h 456"/>
                  <a:gd name="T24" fmla="*/ 176 w 183"/>
                  <a:gd name="T25" fmla="*/ 123 h 456"/>
                  <a:gd name="T26" fmla="*/ 102 w 183"/>
                  <a:gd name="T27" fmla="*/ 26 h 456"/>
                  <a:gd name="T28" fmla="*/ 91 w 183"/>
                  <a:gd name="T29" fmla="*/ 15 h 456"/>
                  <a:gd name="T30" fmla="*/ 60 w 183"/>
                  <a:gd name="T31" fmla="*/ 7 h 456"/>
                  <a:gd name="T32" fmla="*/ 141 w 183"/>
                  <a:gd name="T33" fmla="*/ 353 h 456"/>
                  <a:gd name="T34" fmla="*/ 54 w 183"/>
                  <a:gd name="T35" fmla="*/ 418 h 456"/>
                  <a:gd name="T36" fmla="*/ 33 w 183"/>
                  <a:gd name="T37" fmla="*/ 401 h 456"/>
                  <a:gd name="T38" fmla="*/ 32 w 183"/>
                  <a:gd name="T39" fmla="*/ 401 h 456"/>
                  <a:gd name="T40" fmla="*/ 30 w 183"/>
                  <a:gd name="T41" fmla="*/ 339 h 456"/>
                  <a:gd name="T42" fmla="*/ 44 w 183"/>
                  <a:gd name="T43" fmla="*/ 277 h 456"/>
                  <a:gd name="T44" fmla="*/ 44 w 183"/>
                  <a:gd name="T45" fmla="*/ 276 h 456"/>
                  <a:gd name="T46" fmla="*/ 67 w 183"/>
                  <a:gd name="T47" fmla="*/ 267 h 456"/>
                  <a:gd name="T48" fmla="*/ 141 w 183"/>
                  <a:gd name="T49" fmla="*/ 353 h 456"/>
                  <a:gd name="T50" fmla="*/ 161 w 183"/>
                  <a:gd name="T51" fmla="*/ 121 h 456"/>
                  <a:gd name="T52" fmla="*/ 74 w 183"/>
                  <a:gd name="T53" fmla="*/ 194 h 456"/>
                  <a:gd name="T54" fmla="*/ 52 w 183"/>
                  <a:gd name="T55" fmla="*/ 180 h 456"/>
                  <a:gd name="T56" fmla="*/ 52 w 183"/>
                  <a:gd name="T57" fmla="*/ 180 h 456"/>
                  <a:gd name="T58" fmla="*/ 50 w 183"/>
                  <a:gd name="T59" fmla="*/ 116 h 456"/>
                  <a:gd name="T60" fmla="*/ 63 w 183"/>
                  <a:gd name="T61" fmla="*/ 56 h 456"/>
                  <a:gd name="T62" fmla="*/ 63 w 183"/>
                  <a:gd name="T63" fmla="*/ 55 h 456"/>
                  <a:gd name="T64" fmla="*/ 88 w 183"/>
                  <a:gd name="T65" fmla="*/ 42 h 456"/>
                  <a:gd name="T66" fmla="*/ 161 w 183"/>
                  <a:gd name="T67" fmla="*/ 121 h 4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83" h="456">
                    <a:moveTo>
                      <a:pt x="60" y="7"/>
                    </a:moveTo>
                    <a:cubicBezTo>
                      <a:pt x="57" y="14"/>
                      <a:pt x="20" y="110"/>
                      <a:pt x="35" y="180"/>
                    </a:cubicBezTo>
                    <a:cubicBezTo>
                      <a:pt x="36" y="188"/>
                      <a:pt x="40" y="194"/>
                      <a:pt x="44" y="199"/>
                    </a:cubicBezTo>
                    <a:cubicBezTo>
                      <a:pt x="54" y="219"/>
                      <a:pt x="53" y="238"/>
                      <a:pt x="39" y="257"/>
                    </a:cubicBezTo>
                    <a:cubicBezTo>
                      <a:pt x="34" y="260"/>
                      <a:pt x="30" y="266"/>
                      <a:pt x="27" y="273"/>
                    </a:cubicBezTo>
                    <a:cubicBezTo>
                      <a:pt x="0" y="340"/>
                      <a:pt x="19" y="441"/>
                      <a:pt x="21" y="449"/>
                    </a:cubicBezTo>
                    <a:cubicBezTo>
                      <a:pt x="22" y="456"/>
                      <a:pt x="52" y="451"/>
                      <a:pt x="53" y="446"/>
                    </a:cubicBezTo>
                    <a:cubicBezTo>
                      <a:pt x="53" y="441"/>
                      <a:pt x="53" y="437"/>
                      <a:pt x="66" y="437"/>
                    </a:cubicBezTo>
                    <a:cubicBezTo>
                      <a:pt x="104" y="438"/>
                      <a:pt x="149" y="428"/>
                      <a:pt x="156" y="354"/>
                    </a:cubicBezTo>
                    <a:cubicBezTo>
                      <a:pt x="161" y="293"/>
                      <a:pt x="140" y="267"/>
                      <a:pt x="102" y="256"/>
                    </a:cubicBezTo>
                    <a:cubicBezTo>
                      <a:pt x="94" y="253"/>
                      <a:pt x="70" y="247"/>
                      <a:pt x="72" y="230"/>
                    </a:cubicBezTo>
                    <a:cubicBezTo>
                      <a:pt x="73" y="214"/>
                      <a:pt x="98" y="212"/>
                      <a:pt x="107" y="211"/>
                    </a:cubicBezTo>
                    <a:cubicBezTo>
                      <a:pt x="145" y="206"/>
                      <a:pt x="171" y="185"/>
                      <a:pt x="176" y="123"/>
                    </a:cubicBezTo>
                    <a:cubicBezTo>
                      <a:pt x="183" y="50"/>
                      <a:pt x="140" y="31"/>
                      <a:pt x="102" y="26"/>
                    </a:cubicBezTo>
                    <a:cubicBezTo>
                      <a:pt x="90" y="24"/>
                      <a:pt x="90" y="20"/>
                      <a:pt x="91" y="15"/>
                    </a:cubicBezTo>
                    <a:cubicBezTo>
                      <a:pt x="91" y="10"/>
                      <a:pt x="62" y="0"/>
                      <a:pt x="60" y="7"/>
                    </a:cubicBezTo>
                    <a:close/>
                    <a:moveTo>
                      <a:pt x="141" y="353"/>
                    </a:moveTo>
                    <a:cubicBezTo>
                      <a:pt x="136" y="413"/>
                      <a:pt x="103" y="423"/>
                      <a:pt x="54" y="418"/>
                    </a:cubicBezTo>
                    <a:cubicBezTo>
                      <a:pt x="50" y="418"/>
                      <a:pt x="34" y="416"/>
                      <a:pt x="33" y="401"/>
                    </a:cubicBezTo>
                    <a:cubicBezTo>
                      <a:pt x="32" y="401"/>
                      <a:pt x="32" y="401"/>
                      <a:pt x="32" y="401"/>
                    </a:cubicBezTo>
                    <a:cubicBezTo>
                      <a:pt x="29" y="383"/>
                      <a:pt x="28" y="361"/>
                      <a:pt x="30" y="339"/>
                    </a:cubicBezTo>
                    <a:cubicBezTo>
                      <a:pt x="32" y="316"/>
                      <a:pt x="37" y="294"/>
                      <a:pt x="44" y="277"/>
                    </a:cubicBezTo>
                    <a:cubicBezTo>
                      <a:pt x="44" y="276"/>
                      <a:pt x="44" y="276"/>
                      <a:pt x="44" y="276"/>
                    </a:cubicBezTo>
                    <a:cubicBezTo>
                      <a:pt x="48" y="265"/>
                      <a:pt x="67" y="267"/>
                      <a:pt x="67" y="267"/>
                    </a:cubicBezTo>
                    <a:cubicBezTo>
                      <a:pt x="122" y="274"/>
                      <a:pt x="147" y="288"/>
                      <a:pt x="141" y="353"/>
                    </a:cubicBezTo>
                    <a:close/>
                    <a:moveTo>
                      <a:pt x="161" y="121"/>
                    </a:moveTo>
                    <a:cubicBezTo>
                      <a:pt x="156" y="187"/>
                      <a:pt x="128" y="197"/>
                      <a:pt x="74" y="194"/>
                    </a:cubicBezTo>
                    <a:cubicBezTo>
                      <a:pt x="73" y="194"/>
                      <a:pt x="54" y="192"/>
                      <a:pt x="52" y="180"/>
                    </a:cubicBezTo>
                    <a:cubicBezTo>
                      <a:pt x="52" y="180"/>
                      <a:pt x="52" y="180"/>
                      <a:pt x="52" y="180"/>
                    </a:cubicBezTo>
                    <a:cubicBezTo>
                      <a:pt x="49" y="162"/>
                      <a:pt x="48" y="139"/>
                      <a:pt x="50" y="116"/>
                    </a:cubicBezTo>
                    <a:cubicBezTo>
                      <a:pt x="52" y="94"/>
                      <a:pt x="56" y="73"/>
                      <a:pt x="63" y="56"/>
                    </a:cubicBezTo>
                    <a:cubicBezTo>
                      <a:pt x="63" y="55"/>
                      <a:pt x="63" y="55"/>
                      <a:pt x="63" y="55"/>
                    </a:cubicBezTo>
                    <a:cubicBezTo>
                      <a:pt x="67" y="42"/>
                      <a:pt x="83" y="42"/>
                      <a:pt x="88" y="42"/>
                    </a:cubicBezTo>
                    <a:cubicBezTo>
                      <a:pt x="136" y="47"/>
                      <a:pt x="167" y="62"/>
                      <a:pt x="161" y="121"/>
                    </a:cubicBezTo>
                    <a:close/>
                  </a:path>
                </a:pathLst>
              </a:custGeom>
              <a:solidFill>
                <a:srgbClr val="28AA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59" name="Freeform 222">
                <a:extLst>
                  <a:ext uri="{FF2B5EF4-FFF2-40B4-BE49-F238E27FC236}">
                    <a16:creationId xmlns:a16="http://schemas.microsoft.com/office/drawing/2014/main" id="{ADE5A0B8-A8F0-B445-919E-422FC0AED43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523" y="2338"/>
                <a:ext cx="43" cy="53"/>
              </a:xfrm>
              <a:custGeom>
                <a:avLst/>
                <a:gdLst>
                  <a:gd name="T0" fmla="*/ 13 w 90"/>
                  <a:gd name="T1" fmla="*/ 12 h 109"/>
                  <a:gd name="T2" fmla="*/ 13 w 90"/>
                  <a:gd name="T3" fmla="*/ 13 h 109"/>
                  <a:gd name="T4" fmla="*/ 1 w 90"/>
                  <a:gd name="T5" fmla="*/ 67 h 109"/>
                  <a:gd name="T6" fmla="*/ 1 w 90"/>
                  <a:gd name="T7" fmla="*/ 109 h 109"/>
                  <a:gd name="T8" fmla="*/ 90 w 90"/>
                  <a:gd name="T9" fmla="*/ 22 h 109"/>
                  <a:gd name="T10" fmla="*/ 35 w 90"/>
                  <a:gd name="T11" fmla="*/ 0 h 109"/>
                  <a:gd name="T12" fmla="*/ 13 w 90"/>
                  <a:gd name="T13" fmla="*/ 12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" h="109">
                    <a:moveTo>
                      <a:pt x="13" y="12"/>
                    </a:moveTo>
                    <a:cubicBezTo>
                      <a:pt x="13" y="13"/>
                      <a:pt x="13" y="13"/>
                      <a:pt x="13" y="13"/>
                    </a:cubicBezTo>
                    <a:cubicBezTo>
                      <a:pt x="7" y="28"/>
                      <a:pt x="3" y="47"/>
                      <a:pt x="1" y="67"/>
                    </a:cubicBezTo>
                    <a:cubicBezTo>
                      <a:pt x="0" y="82"/>
                      <a:pt x="0" y="96"/>
                      <a:pt x="1" y="109"/>
                    </a:cubicBezTo>
                    <a:cubicBezTo>
                      <a:pt x="53" y="107"/>
                      <a:pt x="81" y="87"/>
                      <a:pt x="90" y="22"/>
                    </a:cubicBezTo>
                    <a:cubicBezTo>
                      <a:pt x="79" y="8"/>
                      <a:pt x="59" y="3"/>
                      <a:pt x="35" y="0"/>
                    </a:cubicBezTo>
                    <a:cubicBezTo>
                      <a:pt x="31" y="0"/>
                      <a:pt x="17" y="0"/>
                      <a:pt x="13" y="12"/>
                    </a:cubicBezTo>
                    <a:close/>
                  </a:path>
                </a:pathLst>
              </a:custGeom>
              <a:solidFill>
                <a:srgbClr val="FFFFFF">
                  <a:alpha val="3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60" name="Freeform 223">
                <a:extLst>
                  <a:ext uri="{FF2B5EF4-FFF2-40B4-BE49-F238E27FC236}">
                    <a16:creationId xmlns:a16="http://schemas.microsoft.com/office/drawing/2014/main" id="{543141B8-D48A-6240-B277-9507D4A6C7B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516" y="2447"/>
                <a:ext cx="43" cy="53"/>
              </a:xfrm>
              <a:custGeom>
                <a:avLst/>
                <a:gdLst>
                  <a:gd name="T0" fmla="*/ 13 w 90"/>
                  <a:gd name="T1" fmla="*/ 13 h 110"/>
                  <a:gd name="T2" fmla="*/ 13 w 90"/>
                  <a:gd name="T3" fmla="*/ 13 h 110"/>
                  <a:gd name="T4" fmla="*/ 1 w 90"/>
                  <a:gd name="T5" fmla="*/ 68 h 110"/>
                  <a:gd name="T6" fmla="*/ 1 w 90"/>
                  <a:gd name="T7" fmla="*/ 110 h 110"/>
                  <a:gd name="T8" fmla="*/ 90 w 90"/>
                  <a:gd name="T9" fmla="*/ 22 h 110"/>
                  <a:gd name="T10" fmla="*/ 35 w 90"/>
                  <a:gd name="T11" fmla="*/ 1 h 110"/>
                  <a:gd name="T12" fmla="*/ 13 w 90"/>
                  <a:gd name="T13" fmla="*/ 13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" h="110">
                    <a:moveTo>
                      <a:pt x="13" y="13"/>
                    </a:moveTo>
                    <a:cubicBezTo>
                      <a:pt x="13" y="13"/>
                      <a:pt x="13" y="13"/>
                      <a:pt x="13" y="13"/>
                    </a:cubicBezTo>
                    <a:cubicBezTo>
                      <a:pt x="7" y="29"/>
                      <a:pt x="3" y="47"/>
                      <a:pt x="1" y="68"/>
                    </a:cubicBezTo>
                    <a:cubicBezTo>
                      <a:pt x="0" y="82"/>
                      <a:pt x="0" y="97"/>
                      <a:pt x="1" y="110"/>
                    </a:cubicBezTo>
                    <a:cubicBezTo>
                      <a:pt x="53" y="108"/>
                      <a:pt x="81" y="88"/>
                      <a:pt x="90" y="22"/>
                    </a:cubicBezTo>
                    <a:cubicBezTo>
                      <a:pt x="79" y="8"/>
                      <a:pt x="59" y="3"/>
                      <a:pt x="35" y="1"/>
                    </a:cubicBezTo>
                    <a:cubicBezTo>
                      <a:pt x="31" y="1"/>
                      <a:pt x="17" y="0"/>
                      <a:pt x="13" y="13"/>
                    </a:cubicBezTo>
                    <a:close/>
                  </a:path>
                </a:pathLst>
              </a:custGeom>
              <a:solidFill>
                <a:srgbClr val="FFFFFF">
                  <a:alpha val="3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61" name="Freeform 224">
                <a:extLst>
                  <a:ext uri="{FF2B5EF4-FFF2-40B4-BE49-F238E27FC236}">
                    <a16:creationId xmlns:a16="http://schemas.microsoft.com/office/drawing/2014/main" id="{C4D8A02E-FE21-5F4D-B443-AA6FA8F2190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065" y="1621"/>
                <a:ext cx="488" cy="489"/>
              </a:xfrm>
              <a:custGeom>
                <a:avLst/>
                <a:gdLst>
                  <a:gd name="T0" fmla="*/ 0 w 488"/>
                  <a:gd name="T1" fmla="*/ 199 h 489"/>
                  <a:gd name="T2" fmla="*/ 203 w 488"/>
                  <a:gd name="T3" fmla="*/ 0 h 489"/>
                  <a:gd name="T4" fmla="*/ 488 w 488"/>
                  <a:gd name="T5" fmla="*/ 290 h 489"/>
                  <a:gd name="T6" fmla="*/ 285 w 488"/>
                  <a:gd name="T7" fmla="*/ 489 h 489"/>
                  <a:gd name="T8" fmla="*/ 0 w 488"/>
                  <a:gd name="T9" fmla="*/ 199 h 4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8" h="489">
                    <a:moveTo>
                      <a:pt x="0" y="199"/>
                    </a:moveTo>
                    <a:lnTo>
                      <a:pt x="203" y="0"/>
                    </a:lnTo>
                    <a:lnTo>
                      <a:pt x="488" y="290"/>
                    </a:lnTo>
                    <a:lnTo>
                      <a:pt x="285" y="489"/>
                    </a:lnTo>
                    <a:lnTo>
                      <a:pt x="0" y="19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62" name="Freeform 225">
                <a:extLst>
                  <a:ext uri="{FF2B5EF4-FFF2-40B4-BE49-F238E27FC236}">
                    <a16:creationId xmlns:a16="http://schemas.microsoft.com/office/drawing/2014/main" id="{7886A99C-B637-AB46-8937-757A28C9E8A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351" y="1783"/>
                <a:ext cx="75" cy="66"/>
              </a:xfrm>
              <a:custGeom>
                <a:avLst/>
                <a:gdLst>
                  <a:gd name="T0" fmla="*/ 0 w 153"/>
                  <a:gd name="T1" fmla="*/ 93 h 137"/>
                  <a:gd name="T2" fmla="*/ 24 w 153"/>
                  <a:gd name="T3" fmla="*/ 137 h 137"/>
                  <a:gd name="T4" fmla="*/ 153 w 153"/>
                  <a:gd name="T5" fmla="*/ 103 h 137"/>
                  <a:gd name="T6" fmla="*/ 95 w 153"/>
                  <a:gd name="T7" fmla="*/ 0 h 137"/>
                  <a:gd name="T8" fmla="*/ 0 w 153"/>
                  <a:gd name="T9" fmla="*/ 93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3" h="137">
                    <a:moveTo>
                      <a:pt x="0" y="93"/>
                    </a:moveTo>
                    <a:cubicBezTo>
                      <a:pt x="11" y="106"/>
                      <a:pt x="19" y="121"/>
                      <a:pt x="24" y="137"/>
                    </a:cubicBezTo>
                    <a:cubicBezTo>
                      <a:pt x="153" y="103"/>
                      <a:pt x="153" y="103"/>
                      <a:pt x="153" y="103"/>
                    </a:cubicBezTo>
                    <a:cubicBezTo>
                      <a:pt x="143" y="66"/>
                      <a:pt x="123" y="30"/>
                      <a:pt x="95" y="0"/>
                    </a:cubicBezTo>
                    <a:lnTo>
                      <a:pt x="0" y="93"/>
                    </a:lnTo>
                    <a:close/>
                  </a:path>
                </a:pathLst>
              </a:custGeom>
              <a:solidFill>
                <a:srgbClr val="FF5F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63" name="Freeform 226">
                <a:extLst>
                  <a:ext uri="{FF2B5EF4-FFF2-40B4-BE49-F238E27FC236}">
                    <a16:creationId xmlns:a16="http://schemas.microsoft.com/office/drawing/2014/main" id="{A85CF080-22EE-0D4D-8D26-377BA1894E51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327" y="1750"/>
                <a:ext cx="67" cy="74"/>
              </a:xfrm>
              <a:custGeom>
                <a:avLst/>
                <a:gdLst>
                  <a:gd name="T0" fmla="*/ 0 w 138"/>
                  <a:gd name="T1" fmla="*/ 128 h 154"/>
                  <a:gd name="T2" fmla="*/ 43 w 138"/>
                  <a:gd name="T3" fmla="*/ 154 h 154"/>
                  <a:gd name="T4" fmla="*/ 138 w 138"/>
                  <a:gd name="T5" fmla="*/ 60 h 154"/>
                  <a:gd name="T6" fmla="*/ 36 w 138"/>
                  <a:gd name="T7" fmla="*/ 0 h 154"/>
                  <a:gd name="T8" fmla="*/ 0 w 138"/>
                  <a:gd name="T9" fmla="*/ 128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8" h="154">
                    <a:moveTo>
                      <a:pt x="0" y="128"/>
                    </a:moveTo>
                    <a:cubicBezTo>
                      <a:pt x="16" y="134"/>
                      <a:pt x="31" y="142"/>
                      <a:pt x="43" y="154"/>
                    </a:cubicBezTo>
                    <a:cubicBezTo>
                      <a:pt x="138" y="60"/>
                      <a:pt x="138" y="60"/>
                      <a:pt x="138" y="60"/>
                    </a:cubicBezTo>
                    <a:cubicBezTo>
                      <a:pt x="109" y="31"/>
                      <a:pt x="74" y="11"/>
                      <a:pt x="36" y="0"/>
                    </a:cubicBezTo>
                    <a:lnTo>
                      <a:pt x="0" y="128"/>
                    </a:lnTo>
                    <a:close/>
                  </a:path>
                </a:pathLst>
              </a:custGeom>
              <a:solidFill>
                <a:srgbClr val="FF3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64" name="Freeform 227">
                <a:extLst>
                  <a:ext uri="{FF2B5EF4-FFF2-40B4-BE49-F238E27FC236}">
                    <a16:creationId xmlns:a16="http://schemas.microsoft.com/office/drawing/2014/main" id="{0EA087E8-D5DD-654A-BECA-3562389E727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281" y="1743"/>
                <a:ext cx="58" cy="68"/>
              </a:xfrm>
              <a:custGeom>
                <a:avLst/>
                <a:gdLst>
                  <a:gd name="T0" fmla="*/ 34 w 119"/>
                  <a:gd name="T1" fmla="*/ 138 h 139"/>
                  <a:gd name="T2" fmla="*/ 83 w 119"/>
                  <a:gd name="T3" fmla="*/ 139 h 139"/>
                  <a:gd name="T4" fmla="*/ 119 w 119"/>
                  <a:gd name="T5" fmla="*/ 10 h 139"/>
                  <a:gd name="T6" fmla="*/ 0 w 119"/>
                  <a:gd name="T7" fmla="*/ 9 h 139"/>
                  <a:gd name="T8" fmla="*/ 34 w 119"/>
                  <a:gd name="T9" fmla="*/ 138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9" h="139">
                    <a:moveTo>
                      <a:pt x="34" y="138"/>
                    </a:moveTo>
                    <a:cubicBezTo>
                      <a:pt x="50" y="135"/>
                      <a:pt x="67" y="135"/>
                      <a:pt x="83" y="139"/>
                    </a:cubicBezTo>
                    <a:cubicBezTo>
                      <a:pt x="119" y="10"/>
                      <a:pt x="119" y="10"/>
                      <a:pt x="119" y="10"/>
                    </a:cubicBezTo>
                    <a:cubicBezTo>
                      <a:pt x="80" y="0"/>
                      <a:pt x="39" y="0"/>
                      <a:pt x="0" y="9"/>
                    </a:cubicBezTo>
                    <a:lnTo>
                      <a:pt x="34" y="138"/>
                    </a:lnTo>
                    <a:close/>
                  </a:path>
                </a:pathLst>
              </a:custGeom>
              <a:solidFill>
                <a:srgbClr val="DD1D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65" name="Freeform 228">
                <a:extLst>
                  <a:ext uri="{FF2B5EF4-FFF2-40B4-BE49-F238E27FC236}">
                    <a16:creationId xmlns:a16="http://schemas.microsoft.com/office/drawing/2014/main" id="{2EFE0029-D215-0C41-99A8-6A99D9C50F3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226" y="1749"/>
                <a:ext cx="67" cy="74"/>
              </a:xfrm>
              <a:custGeom>
                <a:avLst/>
                <a:gdLst>
                  <a:gd name="T0" fmla="*/ 94 w 137"/>
                  <a:gd name="T1" fmla="*/ 153 h 153"/>
                  <a:gd name="T2" fmla="*/ 137 w 137"/>
                  <a:gd name="T3" fmla="*/ 129 h 153"/>
                  <a:gd name="T4" fmla="*/ 104 w 137"/>
                  <a:gd name="T5" fmla="*/ 0 h 153"/>
                  <a:gd name="T6" fmla="*/ 0 w 137"/>
                  <a:gd name="T7" fmla="*/ 58 h 153"/>
                  <a:gd name="T8" fmla="*/ 94 w 137"/>
                  <a:gd name="T9" fmla="*/ 153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7" h="153">
                    <a:moveTo>
                      <a:pt x="94" y="153"/>
                    </a:moveTo>
                    <a:cubicBezTo>
                      <a:pt x="107" y="142"/>
                      <a:pt x="122" y="134"/>
                      <a:pt x="137" y="129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66" y="10"/>
                      <a:pt x="31" y="29"/>
                      <a:pt x="0" y="58"/>
                    </a:cubicBezTo>
                    <a:lnTo>
                      <a:pt x="94" y="153"/>
                    </a:lnTo>
                    <a:close/>
                  </a:path>
                </a:pathLst>
              </a:custGeom>
              <a:solidFill>
                <a:srgbClr val="AA00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66" name="Freeform 229">
                <a:extLst>
                  <a:ext uri="{FF2B5EF4-FFF2-40B4-BE49-F238E27FC236}">
                    <a16:creationId xmlns:a16="http://schemas.microsoft.com/office/drawing/2014/main" id="{E88C38EC-7450-084A-BAE8-0873DB3617A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193" y="1781"/>
                <a:ext cx="75" cy="67"/>
              </a:xfrm>
              <a:custGeom>
                <a:avLst/>
                <a:gdLst>
                  <a:gd name="T0" fmla="*/ 129 w 154"/>
                  <a:gd name="T1" fmla="*/ 138 h 138"/>
                  <a:gd name="T2" fmla="*/ 154 w 154"/>
                  <a:gd name="T3" fmla="*/ 95 h 138"/>
                  <a:gd name="T4" fmla="*/ 61 w 154"/>
                  <a:gd name="T5" fmla="*/ 0 h 138"/>
                  <a:gd name="T6" fmla="*/ 0 w 154"/>
                  <a:gd name="T7" fmla="*/ 102 h 138"/>
                  <a:gd name="T8" fmla="*/ 129 w 154"/>
                  <a:gd name="T9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4" h="138">
                    <a:moveTo>
                      <a:pt x="129" y="138"/>
                    </a:moveTo>
                    <a:cubicBezTo>
                      <a:pt x="134" y="122"/>
                      <a:pt x="143" y="107"/>
                      <a:pt x="154" y="95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32" y="29"/>
                      <a:pt x="12" y="64"/>
                      <a:pt x="0" y="102"/>
                    </a:cubicBezTo>
                    <a:lnTo>
                      <a:pt x="129" y="138"/>
                    </a:lnTo>
                    <a:close/>
                  </a:path>
                </a:pathLst>
              </a:custGeom>
              <a:solidFill>
                <a:srgbClr val="6900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67" name="Freeform 230">
                <a:extLst>
                  <a:ext uri="{FF2B5EF4-FFF2-40B4-BE49-F238E27FC236}">
                    <a16:creationId xmlns:a16="http://schemas.microsoft.com/office/drawing/2014/main" id="{67F429D4-3DE8-4C45-8768-013A631C901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187" y="1836"/>
                <a:ext cx="67" cy="57"/>
              </a:xfrm>
              <a:custGeom>
                <a:avLst/>
                <a:gdLst>
                  <a:gd name="T0" fmla="*/ 139 w 139"/>
                  <a:gd name="T1" fmla="*/ 85 h 119"/>
                  <a:gd name="T2" fmla="*/ 139 w 139"/>
                  <a:gd name="T3" fmla="*/ 36 h 119"/>
                  <a:gd name="T4" fmla="*/ 11 w 139"/>
                  <a:gd name="T5" fmla="*/ 0 h 119"/>
                  <a:gd name="T6" fmla="*/ 9 w 139"/>
                  <a:gd name="T7" fmla="*/ 119 h 119"/>
                  <a:gd name="T8" fmla="*/ 139 w 139"/>
                  <a:gd name="T9" fmla="*/ 85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9" h="119">
                    <a:moveTo>
                      <a:pt x="139" y="85"/>
                    </a:moveTo>
                    <a:cubicBezTo>
                      <a:pt x="135" y="69"/>
                      <a:pt x="136" y="52"/>
                      <a:pt x="139" y="36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" y="39"/>
                      <a:pt x="0" y="80"/>
                      <a:pt x="9" y="119"/>
                    </a:cubicBezTo>
                    <a:lnTo>
                      <a:pt x="139" y="85"/>
                    </a:lnTo>
                    <a:close/>
                  </a:path>
                </a:pathLst>
              </a:custGeom>
              <a:solidFill>
                <a:srgbClr val="5331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68" name="Freeform 231">
                <a:extLst>
                  <a:ext uri="{FF2B5EF4-FFF2-40B4-BE49-F238E27FC236}">
                    <a16:creationId xmlns:a16="http://schemas.microsoft.com/office/drawing/2014/main" id="{51434AE6-0A3E-FE48-83FE-B449C504714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364" y="1838"/>
                <a:ext cx="68" cy="57"/>
              </a:xfrm>
              <a:custGeom>
                <a:avLst/>
                <a:gdLst>
                  <a:gd name="T0" fmla="*/ 1 w 139"/>
                  <a:gd name="T1" fmla="*/ 33 h 118"/>
                  <a:gd name="T2" fmla="*/ 0 w 139"/>
                  <a:gd name="T3" fmla="*/ 82 h 118"/>
                  <a:gd name="T4" fmla="*/ 129 w 139"/>
                  <a:gd name="T5" fmla="*/ 118 h 118"/>
                  <a:gd name="T6" fmla="*/ 130 w 139"/>
                  <a:gd name="T7" fmla="*/ 0 h 118"/>
                  <a:gd name="T8" fmla="*/ 1 w 139"/>
                  <a:gd name="T9" fmla="*/ 33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9" h="118">
                    <a:moveTo>
                      <a:pt x="1" y="33"/>
                    </a:moveTo>
                    <a:cubicBezTo>
                      <a:pt x="4" y="49"/>
                      <a:pt x="4" y="66"/>
                      <a:pt x="0" y="82"/>
                    </a:cubicBezTo>
                    <a:cubicBezTo>
                      <a:pt x="129" y="118"/>
                      <a:pt x="129" y="118"/>
                      <a:pt x="129" y="118"/>
                    </a:cubicBezTo>
                    <a:cubicBezTo>
                      <a:pt x="139" y="80"/>
                      <a:pt x="139" y="39"/>
                      <a:pt x="130" y="0"/>
                    </a:cubicBezTo>
                    <a:lnTo>
                      <a:pt x="1" y="33"/>
                    </a:lnTo>
                    <a:close/>
                  </a:path>
                </a:pathLst>
              </a:custGeom>
              <a:solidFill>
                <a:srgbClr val="FE9F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69" name="Freeform 232">
                <a:extLst>
                  <a:ext uri="{FF2B5EF4-FFF2-40B4-BE49-F238E27FC236}">
                    <a16:creationId xmlns:a16="http://schemas.microsoft.com/office/drawing/2014/main" id="{3C663980-82C7-C341-B87E-FE44208F32E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350" y="1883"/>
                <a:ext cx="75" cy="67"/>
              </a:xfrm>
              <a:custGeom>
                <a:avLst/>
                <a:gdLst>
                  <a:gd name="T0" fmla="*/ 25 w 154"/>
                  <a:gd name="T1" fmla="*/ 0 h 138"/>
                  <a:gd name="T2" fmla="*/ 0 w 154"/>
                  <a:gd name="T3" fmla="*/ 43 h 138"/>
                  <a:gd name="T4" fmla="*/ 94 w 154"/>
                  <a:gd name="T5" fmla="*/ 138 h 138"/>
                  <a:gd name="T6" fmla="*/ 154 w 154"/>
                  <a:gd name="T7" fmla="*/ 36 h 138"/>
                  <a:gd name="T8" fmla="*/ 25 w 154"/>
                  <a:gd name="T9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4" h="138">
                    <a:moveTo>
                      <a:pt x="25" y="0"/>
                    </a:moveTo>
                    <a:cubicBezTo>
                      <a:pt x="20" y="15"/>
                      <a:pt x="12" y="30"/>
                      <a:pt x="0" y="43"/>
                    </a:cubicBezTo>
                    <a:cubicBezTo>
                      <a:pt x="94" y="138"/>
                      <a:pt x="94" y="138"/>
                      <a:pt x="94" y="138"/>
                    </a:cubicBezTo>
                    <a:cubicBezTo>
                      <a:pt x="123" y="108"/>
                      <a:pt x="143" y="73"/>
                      <a:pt x="154" y="36"/>
                    </a:cubicBez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FDC1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70" name="Freeform 233">
                <a:extLst>
                  <a:ext uri="{FF2B5EF4-FFF2-40B4-BE49-F238E27FC236}">
                    <a16:creationId xmlns:a16="http://schemas.microsoft.com/office/drawing/2014/main" id="{E606F5E7-DA58-434D-855B-DC2FA2D650B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326" y="1907"/>
                <a:ext cx="66" cy="75"/>
              </a:xfrm>
              <a:custGeom>
                <a:avLst/>
                <a:gdLst>
                  <a:gd name="T0" fmla="*/ 34 w 137"/>
                  <a:gd name="T1" fmla="*/ 154 h 154"/>
                  <a:gd name="T2" fmla="*/ 137 w 137"/>
                  <a:gd name="T3" fmla="*/ 95 h 154"/>
                  <a:gd name="T4" fmla="*/ 44 w 137"/>
                  <a:gd name="T5" fmla="*/ 0 h 154"/>
                  <a:gd name="T6" fmla="*/ 0 w 137"/>
                  <a:gd name="T7" fmla="*/ 25 h 154"/>
                  <a:gd name="T8" fmla="*/ 34 w 137"/>
                  <a:gd name="T9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7" h="154">
                    <a:moveTo>
                      <a:pt x="34" y="154"/>
                    </a:moveTo>
                    <a:cubicBezTo>
                      <a:pt x="71" y="143"/>
                      <a:pt x="107" y="124"/>
                      <a:pt x="137" y="95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31" y="12"/>
                      <a:pt x="16" y="20"/>
                      <a:pt x="0" y="25"/>
                    </a:cubicBezTo>
                    <a:lnTo>
                      <a:pt x="34" y="154"/>
                    </a:lnTo>
                    <a:close/>
                  </a:path>
                </a:pathLst>
              </a:custGeom>
              <a:solidFill>
                <a:srgbClr val="99C6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71" name="Freeform 234">
                <a:extLst>
                  <a:ext uri="{FF2B5EF4-FFF2-40B4-BE49-F238E27FC236}">
                    <a16:creationId xmlns:a16="http://schemas.microsoft.com/office/drawing/2014/main" id="{D380FAFC-31E0-8947-AE1C-2DFAF3FEA74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280" y="1921"/>
                <a:ext cx="57" cy="67"/>
              </a:xfrm>
              <a:custGeom>
                <a:avLst/>
                <a:gdLst>
                  <a:gd name="T0" fmla="*/ 85 w 118"/>
                  <a:gd name="T1" fmla="*/ 0 h 139"/>
                  <a:gd name="T2" fmla="*/ 35 w 118"/>
                  <a:gd name="T3" fmla="*/ 0 h 139"/>
                  <a:gd name="T4" fmla="*/ 0 w 118"/>
                  <a:gd name="T5" fmla="*/ 129 h 139"/>
                  <a:gd name="T6" fmla="*/ 118 w 118"/>
                  <a:gd name="T7" fmla="*/ 130 h 139"/>
                  <a:gd name="T8" fmla="*/ 85 w 118"/>
                  <a:gd name="T9" fmla="*/ 0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8" h="139">
                    <a:moveTo>
                      <a:pt x="85" y="0"/>
                    </a:moveTo>
                    <a:cubicBezTo>
                      <a:pt x="69" y="4"/>
                      <a:pt x="52" y="4"/>
                      <a:pt x="35" y="0"/>
                    </a:cubicBezTo>
                    <a:cubicBezTo>
                      <a:pt x="0" y="129"/>
                      <a:pt x="0" y="129"/>
                      <a:pt x="0" y="129"/>
                    </a:cubicBezTo>
                    <a:cubicBezTo>
                      <a:pt x="39" y="138"/>
                      <a:pt x="79" y="139"/>
                      <a:pt x="118" y="130"/>
                    </a:cubicBezTo>
                    <a:lnTo>
                      <a:pt x="85" y="0"/>
                    </a:lnTo>
                    <a:close/>
                  </a:path>
                </a:pathLst>
              </a:custGeom>
              <a:solidFill>
                <a:srgbClr val="2ABD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72" name="Freeform 235">
                <a:extLst>
                  <a:ext uri="{FF2B5EF4-FFF2-40B4-BE49-F238E27FC236}">
                    <a16:creationId xmlns:a16="http://schemas.microsoft.com/office/drawing/2014/main" id="{9D3C8E45-80C0-0D41-B215-4AF3C4BF05C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225" y="1907"/>
                <a:ext cx="67" cy="75"/>
              </a:xfrm>
              <a:custGeom>
                <a:avLst/>
                <a:gdLst>
                  <a:gd name="T0" fmla="*/ 138 w 138"/>
                  <a:gd name="T1" fmla="*/ 25 h 154"/>
                  <a:gd name="T2" fmla="*/ 95 w 138"/>
                  <a:gd name="T3" fmla="*/ 0 h 154"/>
                  <a:gd name="T4" fmla="*/ 0 w 138"/>
                  <a:gd name="T5" fmla="*/ 93 h 154"/>
                  <a:gd name="T6" fmla="*/ 102 w 138"/>
                  <a:gd name="T7" fmla="*/ 154 h 154"/>
                  <a:gd name="T8" fmla="*/ 138 w 138"/>
                  <a:gd name="T9" fmla="*/ 25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8" h="154">
                    <a:moveTo>
                      <a:pt x="138" y="25"/>
                    </a:moveTo>
                    <a:cubicBezTo>
                      <a:pt x="123" y="20"/>
                      <a:pt x="108" y="11"/>
                      <a:pt x="95" y="0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30" y="122"/>
                      <a:pt x="65" y="142"/>
                      <a:pt x="102" y="154"/>
                    </a:cubicBezTo>
                    <a:lnTo>
                      <a:pt x="138" y="25"/>
                    </a:lnTo>
                    <a:close/>
                  </a:path>
                </a:pathLst>
              </a:custGeom>
              <a:solidFill>
                <a:srgbClr val="009F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73" name="Freeform 236">
                <a:extLst>
                  <a:ext uri="{FF2B5EF4-FFF2-40B4-BE49-F238E27FC236}">
                    <a16:creationId xmlns:a16="http://schemas.microsoft.com/office/drawing/2014/main" id="{7DD64954-B9E3-FC43-B215-8B090DFAF28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193" y="1882"/>
                <a:ext cx="74" cy="67"/>
              </a:xfrm>
              <a:custGeom>
                <a:avLst/>
                <a:gdLst>
                  <a:gd name="T0" fmla="*/ 154 w 154"/>
                  <a:gd name="T1" fmla="*/ 43 h 137"/>
                  <a:gd name="T2" fmla="*/ 129 w 154"/>
                  <a:gd name="T3" fmla="*/ 0 h 137"/>
                  <a:gd name="T4" fmla="*/ 0 w 154"/>
                  <a:gd name="T5" fmla="*/ 33 h 137"/>
                  <a:gd name="T6" fmla="*/ 59 w 154"/>
                  <a:gd name="T7" fmla="*/ 137 h 137"/>
                  <a:gd name="T8" fmla="*/ 154 w 154"/>
                  <a:gd name="T9" fmla="*/ 43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4" h="137">
                    <a:moveTo>
                      <a:pt x="154" y="43"/>
                    </a:moveTo>
                    <a:cubicBezTo>
                      <a:pt x="142" y="30"/>
                      <a:pt x="134" y="15"/>
                      <a:pt x="129" y="0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11" y="71"/>
                      <a:pt x="30" y="106"/>
                      <a:pt x="59" y="137"/>
                    </a:cubicBezTo>
                    <a:lnTo>
                      <a:pt x="154" y="43"/>
                    </a:lnTo>
                    <a:close/>
                  </a:path>
                </a:pathLst>
              </a:custGeom>
              <a:solidFill>
                <a:srgbClr val="3166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pic>
            <p:nvPicPr>
              <p:cNvPr id="1274" name="Picture 237">
                <a:extLst>
                  <a:ext uri="{FF2B5EF4-FFF2-40B4-BE49-F238E27FC236}">
                    <a16:creationId xmlns:a16="http://schemas.microsoft.com/office/drawing/2014/main" id="{58AF08B1-4431-5647-95F8-4DA218CF67F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3180" y="2201"/>
                <a:ext cx="8" cy="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275" name="Picture 238">
                <a:extLst>
                  <a:ext uri="{FF2B5EF4-FFF2-40B4-BE49-F238E27FC236}">
                    <a16:creationId xmlns:a16="http://schemas.microsoft.com/office/drawing/2014/main" id="{81A09C78-6CEB-F04E-BE3C-3C36318FF45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3164" y="2205"/>
                <a:ext cx="21" cy="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276" name="Freeform 239">
                <a:extLst>
                  <a:ext uri="{FF2B5EF4-FFF2-40B4-BE49-F238E27FC236}">
                    <a16:creationId xmlns:a16="http://schemas.microsoft.com/office/drawing/2014/main" id="{2997217A-1E4E-F844-AD06-61BACC35A13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049" y="2218"/>
                <a:ext cx="125" cy="142"/>
              </a:xfrm>
              <a:custGeom>
                <a:avLst/>
                <a:gdLst>
                  <a:gd name="T0" fmla="*/ 255 w 257"/>
                  <a:gd name="T1" fmla="*/ 13 h 292"/>
                  <a:gd name="T2" fmla="*/ 252 w 257"/>
                  <a:gd name="T3" fmla="*/ 4 h 292"/>
                  <a:gd name="T4" fmla="*/ 243 w 257"/>
                  <a:gd name="T5" fmla="*/ 2 h 292"/>
                  <a:gd name="T6" fmla="*/ 0 w 257"/>
                  <a:gd name="T7" fmla="*/ 282 h 292"/>
                  <a:gd name="T8" fmla="*/ 11 w 257"/>
                  <a:gd name="T9" fmla="*/ 292 h 292"/>
                  <a:gd name="T10" fmla="*/ 255 w 257"/>
                  <a:gd name="T11" fmla="*/ 13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7" h="292">
                    <a:moveTo>
                      <a:pt x="255" y="13"/>
                    </a:moveTo>
                    <a:cubicBezTo>
                      <a:pt x="255" y="13"/>
                      <a:pt x="257" y="8"/>
                      <a:pt x="252" y="4"/>
                    </a:cubicBezTo>
                    <a:cubicBezTo>
                      <a:pt x="248" y="0"/>
                      <a:pt x="243" y="2"/>
                      <a:pt x="243" y="2"/>
                    </a:cubicBezTo>
                    <a:cubicBezTo>
                      <a:pt x="0" y="282"/>
                      <a:pt x="0" y="282"/>
                      <a:pt x="0" y="282"/>
                    </a:cubicBezTo>
                    <a:cubicBezTo>
                      <a:pt x="11" y="292"/>
                      <a:pt x="11" y="292"/>
                      <a:pt x="11" y="292"/>
                    </a:cubicBezTo>
                    <a:lnTo>
                      <a:pt x="255" y="13"/>
                    </a:lnTo>
                    <a:close/>
                  </a:path>
                </a:pathLst>
              </a:custGeom>
              <a:solidFill>
                <a:srgbClr val="FFE1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77" name="Freeform 240">
                <a:extLst>
                  <a:ext uri="{FF2B5EF4-FFF2-40B4-BE49-F238E27FC236}">
                    <a16:creationId xmlns:a16="http://schemas.microsoft.com/office/drawing/2014/main" id="{F68F8E7F-9B0A-9540-AC4F-92A474DDA97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054" y="2224"/>
                <a:ext cx="122" cy="138"/>
              </a:xfrm>
              <a:custGeom>
                <a:avLst/>
                <a:gdLst>
                  <a:gd name="T0" fmla="*/ 0 w 251"/>
                  <a:gd name="T1" fmla="*/ 280 h 284"/>
                  <a:gd name="T2" fmla="*/ 244 w 251"/>
                  <a:gd name="T3" fmla="*/ 1 h 284"/>
                  <a:gd name="T4" fmla="*/ 251 w 251"/>
                  <a:gd name="T5" fmla="*/ 2 h 284"/>
                  <a:gd name="T6" fmla="*/ 5 w 251"/>
                  <a:gd name="T7" fmla="*/ 284 h 284"/>
                  <a:gd name="T8" fmla="*/ 0 w 251"/>
                  <a:gd name="T9" fmla="*/ 280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1" h="284">
                    <a:moveTo>
                      <a:pt x="0" y="280"/>
                    </a:moveTo>
                    <a:cubicBezTo>
                      <a:pt x="244" y="1"/>
                      <a:pt x="244" y="1"/>
                      <a:pt x="244" y="1"/>
                    </a:cubicBezTo>
                    <a:cubicBezTo>
                      <a:pt x="244" y="1"/>
                      <a:pt x="249" y="0"/>
                      <a:pt x="251" y="2"/>
                    </a:cubicBezTo>
                    <a:cubicBezTo>
                      <a:pt x="247" y="7"/>
                      <a:pt x="5" y="284"/>
                      <a:pt x="5" y="284"/>
                    </a:cubicBezTo>
                    <a:lnTo>
                      <a:pt x="0" y="280"/>
                    </a:lnTo>
                    <a:close/>
                  </a:path>
                </a:pathLst>
              </a:custGeom>
              <a:solidFill>
                <a:srgbClr val="FFE1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78" name="Freeform 241">
                <a:extLst>
                  <a:ext uri="{FF2B5EF4-FFF2-40B4-BE49-F238E27FC236}">
                    <a16:creationId xmlns:a16="http://schemas.microsoft.com/office/drawing/2014/main" id="{6D71EBCF-4754-2C4A-B198-8434705AAA9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046" y="2216"/>
                <a:ext cx="121" cy="139"/>
              </a:xfrm>
              <a:custGeom>
                <a:avLst/>
                <a:gdLst>
                  <a:gd name="T0" fmla="*/ 245 w 248"/>
                  <a:gd name="T1" fmla="*/ 0 h 286"/>
                  <a:gd name="T2" fmla="*/ 248 w 248"/>
                  <a:gd name="T3" fmla="*/ 6 h 286"/>
                  <a:gd name="T4" fmla="*/ 5 w 248"/>
                  <a:gd name="T5" fmla="*/ 286 h 286"/>
                  <a:gd name="T6" fmla="*/ 0 w 248"/>
                  <a:gd name="T7" fmla="*/ 281 h 286"/>
                  <a:gd name="T8" fmla="*/ 245 w 248"/>
                  <a:gd name="T9" fmla="*/ 0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8" h="286">
                    <a:moveTo>
                      <a:pt x="245" y="0"/>
                    </a:moveTo>
                    <a:cubicBezTo>
                      <a:pt x="248" y="2"/>
                      <a:pt x="248" y="6"/>
                      <a:pt x="248" y="6"/>
                    </a:cubicBezTo>
                    <a:cubicBezTo>
                      <a:pt x="5" y="286"/>
                      <a:pt x="5" y="286"/>
                      <a:pt x="5" y="286"/>
                    </a:cubicBezTo>
                    <a:cubicBezTo>
                      <a:pt x="0" y="281"/>
                      <a:pt x="0" y="281"/>
                      <a:pt x="0" y="281"/>
                    </a:cubicBezTo>
                    <a:cubicBezTo>
                      <a:pt x="0" y="281"/>
                      <a:pt x="241" y="4"/>
                      <a:pt x="245" y="0"/>
                    </a:cubicBezTo>
                    <a:close/>
                  </a:path>
                </a:pathLst>
              </a:custGeom>
              <a:solidFill>
                <a:srgbClr val="FFE1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79" name="Freeform 242">
                <a:extLst>
                  <a:ext uri="{FF2B5EF4-FFF2-40B4-BE49-F238E27FC236}">
                    <a16:creationId xmlns:a16="http://schemas.microsoft.com/office/drawing/2014/main" id="{06FD6BB3-4B47-F744-84EF-D310368E748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041" y="2354"/>
                <a:ext cx="15" cy="14"/>
              </a:xfrm>
              <a:custGeom>
                <a:avLst/>
                <a:gdLst>
                  <a:gd name="T0" fmla="*/ 0 w 31"/>
                  <a:gd name="T1" fmla="*/ 11 h 29"/>
                  <a:gd name="T2" fmla="*/ 9 w 31"/>
                  <a:gd name="T3" fmla="*/ 1 h 29"/>
                  <a:gd name="T4" fmla="*/ 20 w 31"/>
                  <a:gd name="T5" fmla="*/ 9 h 29"/>
                  <a:gd name="T6" fmla="*/ 30 w 31"/>
                  <a:gd name="T7" fmla="*/ 20 h 29"/>
                  <a:gd name="T8" fmla="*/ 22 w 31"/>
                  <a:gd name="T9" fmla="*/ 29 h 29"/>
                  <a:gd name="T10" fmla="*/ 0 w 31"/>
                  <a:gd name="T11" fmla="*/ 1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" h="29">
                    <a:moveTo>
                      <a:pt x="0" y="11"/>
                    </a:moveTo>
                    <a:cubicBezTo>
                      <a:pt x="9" y="1"/>
                      <a:pt x="9" y="1"/>
                      <a:pt x="9" y="1"/>
                    </a:cubicBezTo>
                    <a:cubicBezTo>
                      <a:pt x="9" y="0"/>
                      <a:pt x="14" y="4"/>
                      <a:pt x="20" y="9"/>
                    </a:cubicBezTo>
                    <a:cubicBezTo>
                      <a:pt x="26" y="14"/>
                      <a:pt x="31" y="19"/>
                      <a:pt x="30" y="20"/>
                    </a:cubicBezTo>
                    <a:cubicBezTo>
                      <a:pt x="22" y="29"/>
                      <a:pt x="22" y="29"/>
                      <a:pt x="22" y="29"/>
                    </a:cubicBez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8888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80" name="Freeform 243">
                <a:extLst>
                  <a:ext uri="{FF2B5EF4-FFF2-40B4-BE49-F238E27FC236}">
                    <a16:creationId xmlns:a16="http://schemas.microsoft.com/office/drawing/2014/main" id="{D3557836-78A1-B445-B95E-D41526C47904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034" y="2361"/>
                <a:ext cx="16" cy="15"/>
              </a:xfrm>
              <a:custGeom>
                <a:avLst/>
                <a:gdLst>
                  <a:gd name="T0" fmla="*/ 14 w 32"/>
                  <a:gd name="T1" fmla="*/ 28 h 31"/>
                  <a:gd name="T2" fmla="*/ 4 w 32"/>
                  <a:gd name="T3" fmla="*/ 18 h 31"/>
                  <a:gd name="T4" fmla="*/ 3 w 32"/>
                  <a:gd name="T5" fmla="*/ 8 h 31"/>
                  <a:gd name="T6" fmla="*/ 10 w 32"/>
                  <a:gd name="T7" fmla="*/ 1 h 31"/>
                  <a:gd name="T8" fmla="*/ 10 w 32"/>
                  <a:gd name="T9" fmla="*/ 0 h 31"/>
                  <a:gd name="T10" fmla="*/ 22 w 32"/>
                  <a:gd name="T11" fmla="*/ 8 h 31"/>
                  <a:gd name="T12" fmla="*/ 32 w 32"/>
                  <a:gd name="T13" fmla="*/ 19 h 31"/>
                  <a:gd name="T14" fmla="*/ 31 w 32"/>
                  <a:gd name="T15" fmla="*/ 19 h 31"/>
                  <a:gd name="T16" fmla="*/ 24 w 32"/>
                  <a:gd name="T17" fmla="*/ 27 h 31"/>
                  <a:gd name="T18" fmla="*/ 14 w 32"/>
                  <a:gd name="T19" fmla="*/ 28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31">
                    <a:moveTo>
                      <a:pt x="14" y="28"/>
                    </a:moveTo>
                    <a:cubicBezTo>
                      <a:pt x="4" y="18"/>
                      <a:pt x="4" y="18"/>
                      <a:pt x="4" y="18"/>
                    </a:cubicBezTo>
                    <a:cubicBezTo>
                      <a:pt x="1" y="16"/>
                      <a:pt x="0" y="11"/>
                      <a:pt x="3" y="8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1" y="0"/>
                      <a:pt x="16" y="3"/>
                      <a:pt x="22" y="8"/>
                    </a:cubicBezTo>
                    <a:cubicBezTo>
                      <a:pt x="28" y="13"/>
                      <a:pt x="32" y="18"/>
                      <a:pt x="32" y="19"/>
                    </a:cubicBezTo>
                    <a:cubicBezTo>
                      <a:pt x="32" y="19"/>
                      <a:pt x="31" y="19"/>
                      <a:pt x="31" y="19"/>
                    </a:cubicBezTo>
                    <a:cubicBezTo>
                      <a:pt x="24" y="27"/>
                      <a:pt x="24" y="27"/>
                      <a:pt x="24" y="27"/>
                    </a:cubicBezTo>
                    <a:cubicBezTo>
                      <a:pt x="22" y="30"/>
                      <a:pt x="17" y="31"/>
                      <a:pt x="14" y="28"/>
                    </a:cubicBezTo>
                    <a:close/>
                  </a:path>
                </a:pathLst>
              </a:custGeom>
              <a:solidFill>
                <a:srgbClr val="DADA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81" name="Freeform 244">
                <a:extLst>
                  <a:ext uri="{FF2B5EF4-FFF2-40B4-BE49-F238E27FC236}">
                    <a16:creationId xmlns:a16="http://schemas.microsoft.com/office/drawing/2014/main" id="{49B2CE8E-3699-DB42-B512-8E297ED4F2D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044" y="2352"/>
                <a:ext cx="14" cy="12"/>
              </a:xfrm>
              <a:custGeom>
                <a:avLst/>
                <a:gdLst>
                  <a:gd name="T0" fmla="*/ 23 w 27"/>
                  <a:gd name="T1" fmla="*/ 24 h 25"/>
                  <a:gd name="T2" fmla="*/ 12 w 27"/>
                  <a:gd name="T3" fmla="*/ 13 h 25"/>
                  <a:gd name="T4" fmla="*/ 0 w 27"/>
                  <a:gd name="T5" fmla="*/ 4 h 25"/>
                  <a:gd name="T6" fmla="*/ 3 w 27"/>
                  <a:gd name="T7" fmla="*/ 1 h 25"/>
                  <a:gd name="T8" fmla="*/ 16 w 27"/>
                  <a:gd name="T9" fmla="*/ 10 h 25"/>
                  <a:gd name="T10" fmla="*/ 26 w 27"/>
                  <a:gd name="T11" fmla="*/ 21 h 25"/>
                  <a:gd name="T12" fmla="*/ 23 w 27"/>
                  <a:gd name="T13" fmla="*/ 25 h 25"/>
                  <a:gd name="T14" fmla="*/ 23 w 27"/>
                  <a:gd name="T15" fmla="*/ 2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25">
                    <a:moveTo>
                      <a:pt x="23" y="24"/>
                    </a:moveTo>
                    <a:cubicBezTo>
                      <a:pt x="24" y="24"/>
                      <a:pt x="19" y="19"/>
                      <a:pt x="12" y="13"/>
                    </a:cubicBezTo>
                    <a:cubicBezTo>
                      <a:pt x="6" y="8"/>
                      <a:pt x="0" y="3"/>
                      <a:pt x="0" y="4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9" y="4"/>
                      <a:pt x="16" y="10"/>
                    </a:cubicBezTo>
                    <a:cubicBezTo>
                      <a:pt x="22" y="15"/>
                      <a:pt x="27" y="20"/>
                      <a:pt x="26" y="21"/>
                    </a:cubicBezTo>
                    <a:cubicBezTo>
                      <a:pt x="23" y="25"/>
                      <a:pt x="23" y="25"/>
                      <a:pt x="23" y="25"/>
                    </a:cubicBezTo>
                    <a:lnTo>
                      <a:pt x="23" y="24"/>
                    </a:lnTo>
                    <a:close/>
                  </a:path>
                </a:pathLst>
              </a:custGeom>
              <a:solidFill>
                <a:srgbClr val="5756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82" name="Freeform 245">
                <a:extLst>
                  <a:ext uri="{FF2B5EF4-FFF2-40B4-BE49-F238E27FC236}">
                    <a16:creationId xmlns:a16="http://schemas.microsoft.com/office/drawing/2014/main" id="{F8EA80E1-677D-9C4C-840C-6FE8FA71FED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044" y="2353"/>
                <a:ext cx="12" cy="11"/>
              </a:xfrm>
              <a:custGeom>
                <a:avLst/>
                <a:gdLst>
                  <a:gd name="T0" fmla="*/ 22 w 24"/>
                  <a:gd name="T1" fmla="*/ 21 h 22"/>
                  <a:gd name="T2" fmla="*/ 22 w 24"/>
                  <a:gd name="T3" fmla="*/ 21 h 22"/>
                  <a:gd name="T4" fmla="*/ 12 w 24"/>
                  <a:gd name="T5" fmla="*/ 10 h 22"/>
                  <a:gd name="T6" fmla="*/ 1 w 24"/>
                  <a:gd name="T7" fmla="*/ 2 h 22"/>
                  <a:gd name="T8" fmla="*/ 0 w 24"/>
                  <a:gd name="T9" fmla="*/ 2 h 22"/>
                  <a:gd name="T10" fmla="*/ 0 w 24"/>
                  <a:gd name="T11" fmla="*/ 1 h 22"/>
                  <a:gd name="T12" fmla="*/ 12 w 24"/>
                  <a:gd name="T13" fmla="*/ 10 h 22"/>
                  <a:gd name="T14" fmla="*/ 23 w 24"/>
                  <a:gd name="T15" fmla="*/ 21 h 22"/>
                  <a:gd name="T16" fmla="*/ 22 w 24"/>
                  <a:gd name="T17" fmla="*/ 2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22">
                    <a:moveTo>
                      <a:pt x="22" y="21"/>
                    </a:moveTo>
                    <a:cubicBezTo>
                      <a:pt x="22" y="21"/>
                      <a:pt x="22" y="21"/>
                      <a:pt x="22" y="21"/>
                    </a:cubicBezTo>
                    <a:cubicBezTo>
                      <a:pt x="23" y="20"/>
                      <a:pt x="18" y="15"/>
                      <a:pt x="12" y="10"/>
                    </a:cubicBezTo>
                    <a:cubicBezTo>
                      <a:pt x="6" y="5"/>
                      <a:pt x="1" y="1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6" y="5"/>
                      <a:pt x="12" y="10"/>
                    </a:cubicBezTo>
                    <a:cubicBezTo>
                      <a:pt x="19" y="16"/>
                      <a:pt x="24" y="21"/>
                      <a:pt x="23" y="21"/>
                    </a:cubicBezTo>
                    <a:cubicBezTo>
                      <a:pt x="23" y="22"/>
                      <a:pt x="23" y="22"/>
                      <a:pt x="22" y="21"/>
                    </a:cubicBezTo>
                    <a:close/>
                  </a:path>
                </a:pathLst>
              </a:custGeom>
              <a:solidFill>
                <a:srgbClr val="5756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83" name="Freeform 246">
                <a:extLst>
                  <a:ext uri="{FF2B5EF4-FFF2-40B4-BE49-F238E27FC236}">
                    <a16:creationId xmlns:a16="http://schemas.microsoft.com/office/drawing/2014/main" id="{2628388D-6284-5744-AC1B-A24943BF19FE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039" y="2358"/>
                <a:ext cx="13" cy="12"/>
              </a:xfrm>
              <a:custGeom>
                <a:avLst/>
                <a:gdLst>
                  <a:gd name="T0" fmla="*/ 24 w 27"/>
                  <a:gd name="T1" fmla="*/ 25 h 25"/>
                  <a:gd name="T2" fmla="*/ 13 w 27"/>
                  <a:gd name="T3" fmla="*/ 13 h 25"/>
                  <a:gd name="T4" fmla="*/ 0 w 27"/>
                  <a:gd name="T5" fmla="*/ 4 h 25"/>
                  <a:gd name="T6" fmla="*/ 3 w 27"/>
                  <a:gd name="T7" fmla="*/ 1 h 25"/>
                  <a:gd name="T8" fmla="*/ 3 w 27"/>
                  <a:gd name="T9" fmla="*/ 1 h 25"/>
                  <a:gd name="T10" fmla="*/ 16 w 27"/>
                  <a:gd name="T11" fmla="*/ 10 h 25"/>
                  <a:gd name="T12" fmla="*/ 27 w 27"/>
                  <a:gd name="T13" fmla="*/ 21 h 25"/>
                  <a:gd name="T14" fmla="*/ 24 w 27"/>
                  <a:gd name="T15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25">
                    <a:moveTo>
                      <a:pt x="24" y="25"/>
                    </a:moveTo>
                    <a:cubicBezTo>
                      <a:pt x="24" y="24"/>
                      <a:pt x="19" y="19"/>
                      <a:pt x="13" y="13"/>
                    </a:cubicBezTo>
                    <a:cubicBezTo>
                      <a:pt x="7" y="8"/>
                      <a:pt x="1" y="4"/>
                      <a:pt x="0" y="4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0"/>
                      <a:pt x="10" y="4"/>
                      <a:pt x="16" y="10"/>
                    </a:cubicBezTo>
                    <a:cubicBezTo>
                      <a:pt x="22" y="15"/>
                      <a:pt x="27" y="21"/>
                      <a:pt x="27" y="21"/>
                    </a:cubicBezTo>
                    <a:lnTo>
                      <a:pt x="24" y="25"/>
                    </a:lnTo>
                    <a:close/>
                  </a:path>
                </a:pathLst>
              </a:custGeom>
              <a:solidFill>
                <a:srgbClr val="5756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84" name="Freeform 247">
                <a:extLst>
                  <a:ext uri="{FF2B5EF4-FFF2-40B4-BE49-F238E27FC236}">
                    <a16:creationId xmlns:a16="http://schemas.microsoft.com/office/drawing/2014/main" id="{63025544-460D-1E45-9FB1-136240060F01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039" y="2360"/>
                <a:ext cx="11" cy="10"/>
              </a:xfrm>
              <a:custGeom>
                <a:avLst/>
                <a:gdLst>
                  <a:gd name="T0" fmla="*/ 22 w 24"/>
                  <a:gd name="T1" fmla="*/ 20 h 21"/>
                  <a:gd name="T2" fmla="*/ 23 w 24"/>
                  <a:gd name="T3" fmla="*/ 20 h 21"/>
                  <a:gd name="T4" fmla="*/ 13 w 24"/>
                  <a:gd name="T5" fmla="*/ 9 h 21"/>
                  <a:gd name="T6" fmla="*/ 1 w 24"/>
                  <a:gd name="T7" fmla="*/ 1 h 21"/>
                  <a:gd name="T8" fmla="*/ 1 w 24"/>
                  <a:gd name="T9" fmla="*/ 1 h 21"/>
                  <a:gd name="T10" fmla="*/ 0 w 24"/>
                  <a:gd name="T11" fmla="*/ 0 h 21"/>
                  <a:gd name="T12" fmla="*/ 13 w 24"/>
                  <a:gd name="T13" fmla="*/ 9 h 21"/>
                  <a:gd name="T14" fmla="*/ 24 w 24"/>
                  <a:gd name="T15" fmla="*/ 21 h 21"/>
                  <a:gd name="T16" fmla="*/ 22 w 24"/>
                  <a:gd name="T17" fmla="*/ 2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21">
                    <a:moveTo>
                      <a:pt x="22" y="20"/>
                    </a:moveTo>
                    <a:cubicBezTo>
                      <a:pt x="23" y="20"/>
                      <a:pt x="23" y="20"/>
                      <a:pt x="23" y="20"/>
                    </a:cubicBezTo>
                    <a:cubicBezTo>
                      <a:pt x="23" y="19"/>
                      <a:pt x="19" y="15"/>
                      <a:pt x="13" y="9"/>
                    </a:cubicBezTo>
                    <a:cubicBezTo>
                      <a:pt x="7" y="4"/>
                      <a:pt x="2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7" y="4"/>
                      <a:pt x="13" y="9"/>
                    </a:cubicBezTo>
                    <a:cubicBezTo>
                      <a:pt x="19" y="15"/>
                      <a:pt x="24" y="20"/>
                      <a:pt x="24" y="21"/>
                    </a:cubicBezTo>
                    <a:cubicBezTo>
                      <a:pt x="24" y="21"/>
                      <a:pt x="23" y="21"/>
                      <a:pt x="22" y="20"/>
                    </a:cubicBezTo>
                    <a:close/>
                  </a:path>
                </a:pathLst>
              </a:custGeom>
              <a:solidFill>
                <a:srgbClr val="5756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85" name="Freeform 248">
                <a:extLst>
                  <a:ext uri="{FF2B5EF4-FFF2-40B4-BE49-F238E27FC236}">
                    <a16:creationId xmlns:a16="http://schemas.microsoft.com/office/drawing/2014/main" id="{3F1D39D0-DF73-EA49-9DCA-E00927FD2CA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041" y="2356"/>
                <a:ext cx="13" cy="11"/>
              </a:xfrm>
              <a:custGeom>
                <a:avLst/>
                <a:gdLst>
                  <a:gd name="T0" fmla="*/ 23 w 26"/>
                  <a:gd name="T1" fmla="*/ 23 h 23"/>
                  <a:gd name="T2" fmla="*/ 13 w 26"/>
                  <a:gd name="T3" fmla="*/ 12 h 23"/>
                  <a:gd name="T4" fmla="*/ 0 w 26"/>
                  <a:gd name="T5" fmla="*/ 3 h 23"/>
                  <a:gd name="T6" fmla="*/ 2 w 26"/>
                  <a:gd name="T7" fmla="*/ 1 h 23"/>
                  <a:gd name="T8" fmla="*/ 2 w 26"/>
                  <a:gd name="T9" fmla="*/ 1 h 23"/>
                  <a:gd name="T10" fmla="*/ 15 w 26"/>
                  <a:gd name="T11" fmla="*/ 10 h 23"/>
                  <a:gd name="T12" fmla="*/ 25 w 26"/>
                  <a:gd name="T13" fmla="*/ 21 h 23"/>
                  <a:gd name="T14" fmla="*/ 23 w 26"/>
                  <a:gd name="T15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23">
                    <a:moveTo>
                      <a:pt x="23" y="23"/>
                    </a:moveTo>
                    <a:cubicBezTo>
                      <a:pt x="24" y="23"/>
                      <a:pt x="19" y="18"/>
                      <a:pt x="13" y="12"/>
                    </a:cubicBezTo>
                    <a:cubicBezTo>
                      <a:pt x="6" y="6"/>
                      <a:pt x="1" y="2"/>
                      <a:pt x="0" y="3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8" y="4"/>
                      <a:pt x="15" y="10"/>
                    </a:cubicBezTo>
                    <a:cubicBezTo>
                      <a:pt x="21" y="15"/>
                      <a:pt x="26" y="21"/>
                      <a:pt x="25" y="21"/>
                    </a:cubicBezTo>
                    <a:cubicBezTo>
                      <a:pt x="23" y="23"/>
                      <a:pt x="23" y="23"/>
                      <a:pt x="23" y="23"/>
                    </a:cubicBezTo>
                    <a:close/>
                  </a:path>
                </a:pathLst>
              </a:custGeom>
              <a:solidFill>
                <a:srgbClr val="5756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86" name="Freeform 249">
                <a:extLst>
                  <a:ext uri="{FF2B5EF4-FFF2-40B4-BE49-F238E27FC236}">
                    <a16:creationId xmlns:a16="http://schemas.microsoft.com/office/drawing/2014/main" id="{1ED9468C-712B-F64A-9ADC-F675E011469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041" y="2357"/>
                <a:ext cx="12" cy="11"/>
              </a:xfrm>
              <a:custGeom>
                <a:avLst/>
                <a:gdLst>
                  <a:gd name="T0" fmla="*/ 22 w 24"/>
                  <a:gd name="T1" fmla="*/ 21 h 22"/>
                  <a:gd name="T2" fmla="*/ 22 w 24"/>
                  <a:gd name="T3" fmla="*/ 21 h 22"/>
                  <a:gd name="T4" fmla="*/ 13 w 24"/>
                  <a:gd name="T5" fmla="*/ 10 h 22"/>
                  <a:gd name="T6" fmla="*/ 1 w 24"/>
                  <a:gd name="T7" fmla="*/ 2 h 22"/>
                  <a:gd name="T8" fmla="*/ 0 w 24"/>
                  <a:gd name="T9" fmla="*/ 2 h 22"/>
                  <a:gd name="T10" fmla="*/ 0 w 24"/>
                  <a:gd name="T11" fmla="*/ 1 h 22"/>
                  <a:gd name="T12" fmla="*/ 13 w 24"/>
                  <a:gd name="T13" fmla="*/ 10 h 22"/>
                  <a:gd name="T14" fmla="*/ 23 w 24"/>
                  <a:gd name="T15" fmla="*/ 21 h 22"/>
                  <a:gd name="T16" fmla="*/ 22 w 24"/>
                  <a:gd name="T17" fmla="*/ 2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22">
                    <a:moveTo>
                      <a:pt x="22" y="21"/>
                    </a:moveTo>
                    <a:cubicBezTo>
                      <a:pt x="22" y="21"/>
                      <a:pt x="22" y="21"/>
                      <a:pt x="22" y="21"/>
                    </a:cubicBezTo>
                    <a:cubicBezTo>
                      <a:pt x="23" y="20"/>
                      <a:pt x="19" y="15"/>
                      <a:pt x="13" y="10"/>
                    </a:cubicBezTo>
                    <a:cubicBezTo>
                      <a:pt x="7" y="5"/>
                      <a:pt x="1" y="1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6" y="4"/>
                      <a:pt x="13" y="10"/>
                    </a:cubicBezTo>
                    <a:cubicBezTo>
                      <a:pt x="19" y="16"/>
                      <a:pt x="24" y="21"/>
                      <a:pt x="23" y="21"/>
                    </a:cubicBezTo>
                    <a:cubicBezTo>
                      <a:pt x="23" y="22"/>
                      <a:pt x="23" y="21"/>
                      <a:pt x="22" y="21"/>
                    </a:cubicBezTo>
                    <a:close/>
                  </a:path>
                </a:pathLst>
              </a:custGeom>
              <a:solidFill>
                <a:srgbClr val="5756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87" name="Freeform 250">
                <a:extLst>
                  <a:ext uri="{FF2B5EF4-FFF2-40B4-BE49-F238E27FC236}">
                    <a16:creationId xmlns:a16="http://schemas.microsoft.com/office/drawing/2014/main" id="{C1543769-206B-BB44-8E66-720B6F84971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043" y="2354"/>
                <a:ext cx="12" cy="11"/>
              </a:xfrm>
              <a:custGeom>
                <a:avLst/>
                <a:gdLst>
                  <a:gd name="T0" fmla="*/ 24 w 26"/>
                  <a:gd name="T1" fmla="*/ 23 h 23"/>
                  <a:gd name="T2" fmla="*/ 13 w 26"/>
                  <a:gd name="T3" fmla="*/ 12 h 23"/>
                  <a:gd name="T4" fmla="*/ 0 w 26"/>
                  <a:gd name="T5" fmla="*/ 3 h 23"/>
                  <a:gd name="T6" fmla="*/ 2 w 26"/>
                  <a:gd name="T7" fmla="*/ 1 h 23"/>
                  <a:gd name="T8" fmla="*/ 2 w 26"/>
                  <a:gd name="T9" fmla="*/ 1 h 23"/>
                  <a:gd name="T10" fmla="*/ 15 w 26"/>
                  <a:gd name="T11" fmla="*/ 10 h 23"/>
                  <a:gd name="T12" fmla="*/ 26 w 26"/>
                  <a:gd name="T13" fmla="*/ 21 h 23"/>
                  <a:gd name="T14" fmla="*/ 24 w 26"/>
                  <a:gd name="T15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23">
                    <a:moveTo>
                      <a:pt x="24" y="23"/>
                    </a:moveTo>
                    <a:cubicBezTo>
                      <a:pt x="24" y="23"/>
                      <a:pt x="19" y="18"/>
                      <a:pt x="13" y="12"/>
                    </a:cubicBezTo>
                    <a:cubicBezTo>
                      <a:pt x="7" y="7"/>
                      <a:pt x="1" y="3"/>
                      <a:pt x="0" y="3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0"/>
                      <a:pt x="8" y="4"/>
                      <a:pt x="15" y="10"/>
                    </a:cubicBezTo>
                    <a:cubicBezTo>
                      <a:pt x="21" y="15"/>
                      <a:pt x="26" y="21"/>
                      <a:pt x="26" y="21"/>
                    </a:cubicBezTo>
                    <a:lnTo>
                      <a:pt x="24" y="23"/>
                    </a:lnTo>
                    <a:close/>
                  </a:path>
                </a:pathLst>
              </a:custGeom>
              <a:solidFill>
                <a:srgbClr val="5756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88" name="Freeform 251">
                <a:extLst>
                  <a:ext uri="{FF2B5EF4-FFF2-40B4-BE49-F238E27FC236}">
                    <a16:creationId xmlns:a16="http://schemas.microsoft.com/office/drawing/2014/main" id="{F819A3CE-B252-DB40-9083-5E40D53410FE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043" y="2355"/>
                <a:ext cx="11" cy="11"/>
              </a:xfrm>
              <a:custGeom>
                <a:avLst/>
                <a:gdLst>
                  <a:gd name="T0" fmla="*/ 22 w 24"/>
                  <a:gd name="T1" fmla="*/ 21 h 22"/>
                  <a:gd name="T2" fmla="*/ 23 w 24"/>
                  <a:gd name="T3" fmla="*/ 21 h 22"/>
                  <a:gd name="T4" fmla="*/ 13 w 24"/>
                  <a:gd name="T5" fmla="*/ 10 h 22"/>
                  <a:gd name="T6" fmla="*/ 1 w 24"/>
                  <a:gd name="T7" fmla="*/ 2 h 22"/>
                  <a:gd name="T8" fmla="*/ 1 w 24"/>
                  <a:gd name="T9" fmla="*/ 2 h 22"/>
                  <a:gd name="T10" fmla="*/ 0 w 24"/>
                  <a:gd name="T11" fmla="*/ 1 h 22"/>
                  <a:gd name="T12" fmla="*/ 13 w 24"/>
                  <a:gd name="T13" fmla="*/ 10 h 22"/>
                  <a:gd name="T14" fmla="*/ 24 w 24"/>
                  <a:gd name="T15" fmla="*/ 21 h 22"/>
                  <a:gd name="T16" fmla="*/ 22 w 24"/>
                  <a:gd name="T17" fmla="*/ 2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22">
                    <a:moveTo>
                      <a:pt x="22" y="21"/>
                    </a:moveTo>
                    <a:cubicBezTo>
                      <a:pt x="23" y="21"/>
                      <a:pt x="23" y="21"/>
                      <a:pt x="23" y="21"/>
                    </a:cubicBezTo>
                    <a:cubicBezTo>
                      <a:pt x="23" y="20"/>
                      <a:pt x="19" y="15"/>
                      <a:pt x="13" y="10"/>
                    </a:cubicBezTo>
                    <a:cubicBezTo>
                      <a:pt x="7" y="5"/>
                      <a:pt x="2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7" y="5"/>
                      <a:pt x="13" y="10"/>
                    </a:cubicBezTo>
                    <a:cubicBezTo>
                      <a:pt x="19" y="16"/>
                      <a:pt x="24" y="21"/>
                      <a:pt x="24" y="21"/>
                    </a:cubicBezTo>
                    <a:cubicBezTo>
                      <a:pt x="24" y="22"/>
                      <a:pt x="23" y="21"/>
                      <a:pt x="22" y="21"/>
                    </a:cubicBezTo>
                    <a:close/>
                  </a:path>
                </a:pathLst>
              </a:custGeom>
              <a:solidFill>
                <a:srgbClr val="5756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pic>
            <p:nvPicPr>
              <p:cNvPr id="1289" name="Picture 252">
                <a:extLst>
                  <a:ext uri="{FF2B5EF4-FFF2-40B4-BE49-F238E27FC236}">
                    <a16:creationId xmlns:a16="http://schemas.microsoft.com/office/drawing/2014/main" id="{34F40487-FDF8-4E49-B6DF-B8F08666A74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3238" y="2198"/>
                <a:ext cx="7" cy="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290" name="Picture 253">
                <a:extLst>
                  <a:ext uri="{FF2B5EF4-FFF2-40B4-BE49-F238E27FC236}">
                    <a16:creationId xmlns:a16="http://schemas.microsoft.com/office/drawing/2014/main" id="{68E26ACA-56FE-7644-B292-86C71468B77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3221" y="2201"/>
                <a:ext cx="21" cy="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291" name="Freeform 254">
                <a:extLst>
                  <a:ext uri="{FF2B5EF4-FFF2-40B4-BE49-F238E27FC236}">
                    <a16:creationId xmlns:a16="http://schemas.microsoft.com/office/drawing/2014/main" id="{170748CF-2EA4-E843-B5EC-84B57A57F5C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094" y="2212"/>
                <a:ext cx="136" cy="132"/>
              </a:xfrm>
              <a:custGeom>
                <a:avLst/>
                <a:gdLst>
                  <a:gd name="T0" fmla="*/ 277 w 280"/>
                  <a:gd name="T1" fmla="*/ 14 h 271"/>
                  <a:gd name="T2" fmla="*/ 275 w 280"/>
                  <a:gd name="T3" fmla="*/ 5 h 271"/>
                  <a:gd name="T4" fmla="*/ 266 w 280"/>
                  <a:gd name="T5" fmla="*/ 2 h 271"/>
                  <a:gd name="T6" fmla="*/ 0 w 280"/>
                  <a:gd name="T7" fmla="*/ 260 h 271"/>
                  <a:gd name="T8" fmla="*/ 11 w 280"/>
                  <a:gd name="T9" fmla="*/ 271 h 271"/>
                  <a:gd name="T10" fmla="*/ 277 w 280"/>
                  <a:gd name="T11" fmla="*/ 14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0" h="271">
                    <a:moveTo>
                      <a:pt x="277" y="14"/>
                    </a:moveTo>
                    <a:cubicBezTo>
                      <a:pt x="277" y="14"/>
                      <a:pt x="280" y="9"/>
                      <a:pt x="275" y="5"/>
                    </a:cubicBezTo>
                    <a:cubicBezTo>
                      <a:pt x="271" y="0"/>
                      <a:pt x="266" y="2"/>
                      <a:pt x="266" y="2"/>
                    </a:cubicBezTo>
                    <a:cubicBezTo>
                      <a:pt x="0" y="260"/>
                      <a:pt x="0" y="260"/>
                      <a:pt x="0" y="260"/>
                    </a:cubicBezTo>
                    <a:cubicBezTo>
                      <a:pt x="11" y="271"/>
                      <a:pt x="11" y="271"/>
                      <a:pt x="11" y="271"/>
                    </a:cubicBezTo>
                    <a:lnTo>
                      <a:pt x="277" y="14"/>
                    </a:lnTo>
                    <a:close/>
                  </a:path>
                </a:pathLst>
              </a:custGeom>
              <a:solidFill>
                <a:srgbClr val="3C3C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92" name="Freeform 255">
                <a:extLst>
                  <a:ext uri="{FF2B5EF4-FFF2-40B4-BE49-F238E27FC236}">
                    <a16:creationId xmlns:a16="http://schemas.microsoft.com/office/drawing/2014/main" id="{10284369-F5D2-2B4F-B8B8-3430872D3AF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099" y="2219"/>
                <a:ext cx="133" cy="127"/>
              </a:xfrm>
              <a:custGeom>
                <a:avLst/>
                <a:gdLst>
                  <a:gd name="T0" fmla="*/ 0 w 273"/>
                  <a:gd name="T1" fmla="*/ 257 h 262"/>
                  <a:gd name="T2" fmla="*/ 266 w 273"/>
                  <a:gd name="T3" fmla="*/ 0 h 262"/>
                  <a:gd name="T4" fmla="*/ 273 w 273"/>
                  <a:gd name="T5" fmla="*/ 2 h 262"/>
                  <a:gd name="T6" fmla="*/ 4 w 273"/>
                  <a:gd name="T7" fmla="*/ 262 h 262"/>
                  <a:gd name="T8" fmla="*/ 0 w 273"/>
                  <a:gd name="T9" fmla="*/ 257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3" h="262">
                    <a:moveTo>
                      <a:pt x="0" y="257"/>
                    </a:moveTo>
                    <a:cubicBezTo>
                      <a:pt x="266" y="0"/>
                      <a:pt x="266" y="0"/>
                      <a:pt x="266" y="0"/>
                    </a:cubicBezTo>
                    <a:cubicBezTo>
                      <a:pt x="266" y="0"/>
                      <a:pt x="271" y="0"/>
                      <a:pt x="273" y="2"/>
                    </a:cubicBezTo>
                    <a:cubicBezTo>
                      <a:pt x="269" y="6"/>
                      <a:pt x="4" y="262"/>
                      <a:pt x="4" y="262"/>
                    </a:cubicBezTo>
                    <a:lnTo>
                      <a:pt x="0" y="257"/>
                    </a:lnTo>
                    <a:close/>
                  </a:path>
                </a:pathLst>
              </a:custGeom>
              <a:solidFill>
                <a:srgbClr val="5756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93" name="Freeform 256">
                <a:extLst>
                  <a:ext uri="{FF2B5EF4-FFF2-40B4-BE49-F238E27FC236}">
                    <a16:creationId xmlns:a16="http://schemas.microsoft.com/office/drawing/2014/main" id="{C6A27CCC-43FF-FB4F-B0E6-018A69CE5764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092" y="2210"/>
                <a:ext cx="132" cy="129"/>
              </a:xfrm>
              <a:custGeom>
                <a:avLst/>
                <a:gdLst>
                  <a:gd name="T0" fmla="*/ 269 w 272"/>
                  <a:gd name="T1" fmla="*/ 0 h 265"/>
                  <a:gd name="T2" fmla="*/ 271 w 272"/>
                  <a:gd name="T3" fmla="*/ 7 h 265"/>
                  <a:gd name="T4" fmla="*/ 5 w 272"/>
                  <a:gd name="T5" fmla="*/ 265 h 265"/>
                  <a:gd name="T6" fmla="*/ 0 w 272"/>
                  <a:gd name="T7" fmla="*/ 260 h 265"/>
                  <a:gd name="T8" fmla="*/ 269 w 272"/>
                  <a:gd name="T9" fmla="*/ 0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2" h="265">
                    <a:moveTo>
                      <a:pt x="269" y="0"/>
                    </a:moveTo>
                    <a:cubicBezTo>
                      <a:pt x="272" y="3"/>
                      <a:pt x="271" y="7"/>
                      <a:pt x="271" y="7"/>
                    </a:cubicBezTo>
                    <a:cubicBezTo>
                      <a:pt x="5" y="265"/>
                      <a:pt x="5" y="265"/>
                      <a:pt x="5" y="265"/>
                    </a:cubicBezTo>
                    <a:cubicBezTo>
                      <a:pt x="0" y="260"/>
                      <a:pt x="0" y="260"/>
                      <a:pt x="0" y="260"/>
                    </a:cubicBezTo>
                    <a:cubicBezTo>
                      <a:pt x="0" y="260"/>
                      <a:pt x="265" y="4"/>
                      <a:pt x="269" y="0"/>
                    </a:cubicBezTo>
                    <a:close/>
                  </a:path>
                </a:pathLst>
              </a:custGeom>
              <a:solidFill>
                <a:srgbClr val="1C1C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94" name="Freeform 257">
                <a:extLst>
                  <a:ext uri="{FF2B5EF4-FFF2-40B4-BE49-F238E27FC236}">
                    <a16:creationId xmlns:a16="http://schemas.microsoft.com/office/drawing/2014/main" id="{C7DFACF2-20E6-6247-9941-2C1514AF138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086" y="2338"/>
                <a:ext cx="14" cy="14"/>
              </a:xfrm>
              <a:custGeom>
                <a:avLst/>
                <a:gdLst>
                  <a:gd name="T0" fmla="*/ 0 w 29"/>
                  <a:gd name="T1" fmla="*/ 9 h 30"/>
                  <a:gd name="T2" fmla="*/ 9 w 29"/>
                  <a:gd name="T3" fmla="*/ 0 h 30"/>
                  <a:gd name="T4" fmla="*/ 20 w 29"/>
                  <a:gd name="T5" fmla="*/ 10 h 30"/>
                  <a:gd name="T6" fmla="*/ 29 w 29"/>
                  <a:gd name="T7" fmla="*/ 21 h 30"/>
                  <a:gd name="T8" fmla="*/ 20 w 29"/>
                  <a:gd name="T9" fmla="*/ 30 h 30"/>
                  <a:gd name="T10" fmla="*/ 0 w 29"/>
                  <a:gd name="T11" fmla="*/ 9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30">
                    <a:moveTo>
                      <a:pt x="0" y="9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14" y="4"/>
                      <a:pt x="20" y="10"/>
                    </a:cubicBezTo>
                    <a:cubicBezTo>
                      <a:pt x="25" y="15"/>
                      <a:pt x="29" y="20"/>
                      <a:pt x="29" y="21"/>
                    </a:cubicBezTo>
                    <a:cubicBezTo>
                      <a:pt x="20" y="30"/>
                      <a:pt x="20" y="30"/>
                      <a:pt x="20" y="30"/>
                    </a:cubicBez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8888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95" name="Freeform 258">
                <a:extLst>
                  <a:ext uri="{FF2B5EF4-FFF2-40B4-BE49-F238E27FC236}">
                    <a16:creationId xmlns:a16="http://schemas.microsoft.com/office/drawing/2014/main" id="{A989A408-7C76-EB44-B973-4AD7275D8D1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078" y="2344"/>
                <a:ext cx="16" cy="15"/>
              </a:xfrm>
              <a:custGeom>
                <a:avLst/>
                <a:gdLst>
                  <a:gd name="T0" fmla="*/ 13 w 31"/>
                  <a:gd name="T1" fmla="*/ 29 h 32"/>
                  <a:gd name="T2" fmla="*/ 3 w 31"/>
                  <a:gd name="T3" fmla="*/ 18 h 32"/>
                  <a:gd name="T4" fmla="*/ 3 w 31"/>
                  <a:gd name="T5" fmla="*/ 8 h 32"/>
                  <a:gd name="T6" fmla="*/ 11 w 31"/>
                  <a:gd name="T7" fmla="*/ 1 h 32"/>
                  <a:gd name="T8" fmla="*/ 11 w 31"/>
                  <a:gd name="T9" fmla="*/ 0 h 32"/>
                  <a:gd name="T10" fmla="*/ 22 w 31"/>
                  <a:gd name="T11" fmla="*/ 10 h 32"/>
                  <a:gd name="T12" fmla="*/ 31 w 31"/>
                  <a:gd name="T13" fmla="*/ 21 h 32"/>
                  <a:gd name="T14" fmla="*/ 31 w 31"/>
                  <a:gd name="T15" fmla="*/ 22 h 32"/>
                  <a:gd name="T16" fmla="*/ 23 w 31"/>
                  <a:gd name="T17" fmla="*/ 29 h 32"/>
                  <a:gd name="T18" fmla="*/ 13 w 31"/>
                  <a:gd name="T19" fmla="*/ 29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32">
                    <a:moveTo>
                      <a:pt x="13" y="29"/>
                    </a:moveTo>
                    <a:cubicBezTo>
                      <a:pt x="3" y="18"/>
                      <a:pt x="3" y="18"/>
                      <a:pt x="3" y="18"/>
                    </a:cubicBezTo>
                    <a:cubicBezTo>
                      <a:pt x="0" y="15"/>
                      <a:pt x="0" y="11"/>
                      <a:pt x="3" y="8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3" y="0"/>
                      <a:pt x="17" y="4"/>
                      <a:pt x="22" y="10"/>
                    </a:cubicBezTo>
                    <a:cubicBezTo>
                      <a:pt x="28" y="15"/>
                      <a:pt x="31" y="20"/>
                      <a:pt x="31" y="21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23" y="29"/>
                      <a:pt x="23" y="29"/>
                      <a:pt x="23" y="29"/>
                    </a:cubicBezTo>
                    <a:cubicBezTo>
                      <a:pt x="20" y="32"/>
                      <a:pt x="16" y="32"/>
                      <a:pt x="13" y="29"/>
                    </a:cubicBezTo>
                    <a:close/>
                  </a:path>
                </a:pathLst>
              </a:custGeom>
              <a:solidFill>
                <a:srgbClr val="DADA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96" name="Freeform 259">
                <a:extLst>
                  <a:ext uri="{FF2B5EF4-FFF2-40B4-BE49-F238E27FC236}">
                    <a16:creationId xmlns:a16="http://schemas.microsoft.com/office/drawing/2014/main" id="{B6954BA3-845C-6A49-9B30-EC944C75762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090" y="2336"/>
                <a:ext cx="12" cy="12"/>
              </a:xfrm>
              <a:custGeom>
                <a:avLst/>
                <a:gdLst>
                  <a:gd name="T0" fmla="*/ 22 w 26"/>
                  <a:gd name="T1" fmla="*/ 26 h 26"/>
                  <a:gd name="T2" fmla="*/ 12 w 26"/>
                  <a:gd name="T3" fmla="*/ 14 h 26"/>
                  <a:gd name="T4" fmla="*/ 0 w 26"/>
                  <a:gd name="T5" fmla="*/ 3 h 26"/>
                  <a:gd name="T6" fmla="*/ 3 w 26"/>
                  <a:gd name="T7" fmla="*/ 0 h 26"/>
                  <a:gd name="T8" fmla="*/ 15 w 26"/>
                  <a:gd name="T9" fmla="*/ 10 h 26"/>
                  <a:gd name="T10" fmla="*/ 25 w 26"/>
                  <a:gd name="T11" fmla="*/ 22 h 26"/>
                  <a:gd name="T12" fmla="*/ 22 w 26"/>
                  <a:gd name="T13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26">
                    <a:moveTo>
                      <a:pt x="22" y="26"/>
                    </a:moveTo>
                    <a:cubicBezTo>
                      <a:pt x="22" y="25"/>
                      <a:pt x="18" y="20"/>
                      <a:pt x="12" y="14"/>
                    </a:cubicBezTo>
                    <a:cubicBezTo>
                      <a:pt x="6" y="7"/>
                      <a:pt x="1" y="3"/>
                      <a:pt x="0" y="3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9" y="4"/>
                      <a:pt x="15" y="10"/>
                    </a:cubicBezTo>
                    <a:cubicBezTo>
                      <a:pt x="21" y="16"/>
                      <a:pt x="26" y="22"/>
                      <a:pt x="25" y="22"/>
                    </a:cubicBezTo>
                    <a:lnTo>
                      <a:pt x="22" y="26"/>
                    </a:lnTo>
                    <a:close/>
                  </a:path>
                </a:pathLst>
              </a:custGeom>
              <a:solidFill>
                <a:srgbClr val="706F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97" name="Freeform 260">
                <a:extLst>
                  <a:ext uri="{FF2B5EF4-FFF2-40B4-BE49-F238E27FC236}">
                    <a16:creationId xmlns:a16="http://schemas.microsoft.com/office/drawing/2014/main" id="{3AB4472F-9EED-4E49-B780-B4FFDED56EC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090" y="2337"/>
                <a:ext cx="10" cy="11"/>
              </a:xfrm>
              <a:custGeom>
                <a:avLst/>
                <a:gdLst>
                  <a:gd name="T0" fmla="*/ 20 w 22"/>
                  <a:gd name="T1" fmla="*/ 22 h 23"/>
                  <a:gd name="T2" fmla="*/ 21 w 22"/>
                  <a:gd name="T3" fmla="*/ 22 h 23"/>
                  <a:gd name="T4" fmla="*/ 12 w 22"/>
                  <a:gd name="T5" fmla="*/ 11 h 23"/>
                  <a:gd name="T6" fmla="*/ 1 w 22"/>
                  <a:gd name="T7" fmla="*/ 1 h 23"/>
                  <a:gd name="T8" fmla="*/ 1 w 22"/>
                  <a:gd name="T9" fmla="*/ 2 h 23"/>
                  <a:gd name="T10" fmla="*/ 0 w 22"/>
                  <a:gd name="T11" fmla="*/ 0 h 23"/>
                  <a:gd name="T12" fmla="*/ 12 w 22"/>
                  <a:gd name="T13" fmla="*/ 11 h 23"/>
                  <a:gd name="T14" fmla="*/ 22 w 22"/>
                  <a:gd name="T15" fmla="*/ 23 h 23"/>
                  <a:gd name="T16" fmla="*/ 20 w 22"/>
                  <a:gd name="T17" fmla="*/ 2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23">
                    <a:moveTo>
                      <a:pt x="20" y="22"/>
                    </a:moveTo>
                    <a:cubicBezTo>
                      <a:pt x="21" y="22"/>
                      <a:pt x="21" y="22"/>
                      <a:pt x="21" y="22"/>
                    </a:cubicBezTo>
                    <a:cubicBezTo>
                      <a:pt x="21" y="21"/>
                      <a:pt x="17" y="16"/>
                      <a:pt x="12" y="11"/>
                    </a:cubicBezTo>
                    <a:cubicBezTo>
                      <a:pt x="6" y="5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6" y="4"/>
                      <a:pt x="12" y="11"/>
                    </a:cubicBezTo>
                    <a:cubicBezTo>
                      <a:pt x="18" y="17"/>
                      <a:pt x="22" y="22"/>
                      <a:pt x="22" y="23"/>
                    </a:cubicBezTo>
                    <a:cubicBezTo>
                      <a:pt x="22" y="23"/>
                      <a:pt x="21" y="23"/>
                      <a:pt x="20" y="22"/>
                    </a:cubicBezTo>
                    <a:close/>
                  </a:path>
                </a:pathLst>
              </a:custGeom>
              <a:solidFill>
                <a:srgbClr val="706F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98" name="Freeform 261">
                <a:extLst>
                  <a:ext uri="{FF2B5EF4-FFF2-40B4-BE49-F238E27FC236}">
                    <a16:creationId xmlns:a16="http://schemas.microsoft.com/office/drawing/2014/main" id="{816233F3-5FD7-8340-9E8B-5E0C7FF497B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084" y="2342"/>
                <a:ext cx="12" cy="12"/>
              </a:xfrm>
              <a:custGeom>
                <a:avLst/>
                <a:gdLst>
                  <a:gd name="T0" fmla="*/ 21 w 25"/>
                  <a:gd name="T1" fmla="*/ 26 h 26"/>
                  <a:gd name="T2" fmla="*/ 11 w 25"/>
                  <a:gd name="T3" fmla="*/ 14 h 26"/>
                  <a:gd name="T4" fmla="*/ 0 w 25"/>
                  <a:gd name="T5" fmla="*/ 4 h 26"/>
                  <a:gd name="T6" fmla="*/ 3 w 25"/>
                  <a:gd name="T7" fmla="*/ 0 h 26"/>
                  <a:gd name="T8" fmla="*/ 15 w 25"/>
                  <a:gd name="T9" fmla="*/ 10 h 26"/>
                  <a:gd name="T10" fmla="*/ 24 w 25"/>
                  <a:gd name="T11" fmla="*/ 23 h 26"/>
                  <a:gd name="T12" fmla="*/ 21 w 25"/>
                  <a:gd name="T13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26">
                    <a:moveTo>
                      <a:pt x="21" y="26"/>
                    </a:moveTo>
                    <a:cubicBezTo>
                      <a:pt x="22" y="25"/>
                      <a:pt x="17" y="20"/>
                      <a:pt x="11" y="14"/>
                    </a:cubicBezTo>
                    <a:cubicBezTo>
                      <a:pt x="6" y="8"/>
                      <a:pt x="0" y="3"/>
                      <a:pt x="0" y="4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9" y="4"/>
                      <a:pt x="15" y="10"/>
                    </a:cubicBezTo>
                    <a:cubicBezTo>
                      <a:pt x="21" y="16"/>
                      <a:pt x="25" y="22"/>
                      <a:pt x="24" y="23"/>
                    </a:cubicBezTo>
                    <a:lnTo>
                      <a:pt x="21" y="26"/>
                    </a:lnTo>
                    <a:close/>
                  </a:path>
                </a:pathLst>
              </a:custGeom>
              <a:solidFill>
                <a:srgbClr val="706F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99" name="Freeform 262">
                <a:extLst>
                  <a:ext uri="{FF2B5EF4-FFF2-40B4-BE49-F238E27FC236}">
                    <a16:creationId xmlns:a16="http://schemas.microsoft.com/office/drawing/2014/main" id="{0FCA4655-B32A-E04E-8C6F-70569F036914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083" y="2343"/>
                <a:ext cx="11" cy="11"/>
              </a:xfrm>
              <a:custGeom>
                <a:avLst/>
                <a:gdLst>
                  <a:gd name="T0" fmla="*/ 21 w 23"/>
                  <a:gd name="T1" fmla="*/ 22 h 23"/>
                  <a:gd name="T2" fmla="*/ 21 w 23"/>
                  <a:gd name="T3" fmla="*/ 22 h 23"/>
                  <a:gd name="T4" fmla="*/ 12 w 23"/>
                  <a:gd name="T5" fmla="*/ 11 h 23"/>
                  <a:gd name="T6" fmla="*/ 1 w 23"/>
                  <a:gd name="T7" fmla="*/ 1 h 23"/>
                  <a:gd name="T8" fmla="*/ 1 w 23"/>
                  <a:gd name="T9" fmla="*/ 2 h 23"/>
                  <a:gd name="T10" fmla="*/ 1 w 23"/>
                  <a:gd name="T11" fmla="*/ 1 h 23"/>
                  <a:gd name="T12" fmla="*/ 12 w 23"/>
                  <a:gd name="T13" fmla="*/ 11 h 23"/>
                  <a:gd name="T14" fmla="*/ 22 w 23"/>
                  <a:gd name="T15" fmla="*/ 23 h 23"/>
                  <a:gd name="T16" fmla="*/ 21 w 23"/>
                  <a:gd name="T17" fmla="*/ 2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23">
                    <a:moveTo>
                      <a:pt x="21" y="22"/>
                    </a:moveTo>
                    <a:cubicBezTo>
                      <a:pt x="21" y="22"/>
                      <a:pt x="21" y="22"/>
                      <a:pt x="21" y="22"/>
                    </a:cubicBezTo>
                    <a:cubicBezTo>
                      <a:pt x="22" y="21"/>
                      <a:pt x="18" y="16"/>
                      <a:pt x="12" y="11"/>
                    </a:cubicBezTo>
                    <a:cubicBezTo>
                      <a:pt x="7" y="5"/>
                      <a:pt x="2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0" y="1"/>
                      <a:pt x="1" y="1"/>
                    </a:cubicBezTo>
                    <a:cubicBezTo>
                      <a:pt x="1" y="0"/>
                      <a:pt x="6" y="4"/>
                      <a:pt x="12" y="11"/>
                    </a:cubicBezTo>
                    <a:cubicBezTo>
                      <a:pt x="18" y="17"/>
                      <a:pt x="23" y="22"/>
                      <a:pt x="22" y="23"/>
                    </a:cubicBezTo>
                    <a:cubicBezTo>
                      <a:pt x="22" y="23"/>
                      <a:pt x="22" y="23"/>
                      <a:pt x="21" y="22"/>
                    </a:cubicBezTo>
                    <a:close/>
                  </a:path>
                </a:pathLst>
              </a:custGeom>
              <a:solidFill>
                <a:srgbClr val="706F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00" name="Freeform 263">
                <a:extLst>
                  <a:ext uri="{FF2B5EF4-FFF2-40B4-BE49-F238E27FC236}">
                    <a16:creationId xmlns:a16="http://schemas.microsoft.com/office/drawing/2014/main" id="{0CBBB01E-7ED7-044E-B1B9-88009986D73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086" y="2340"/>
                <a:ext cx="12" cy="12"/>
              </a:xfrm>
              <a:custGeom>
                <a:avLst/>
                <a:gdLst>
                  <a:gd name="T0" fmla="*/ 21 w 24"/>
                  <a:gd name="T1" fmla="*/ 25 h 25"/>
                  <a:gd name="T2" fmla="*/ 11 w 24"/>
                  <a:gd name="T3" fmla="*/ 13 h 25"/>
                  <a:gd name="T4" fmla="*/ 0 w 24"/>
                  <a:gd name="T5" fmla="*/ 3 h 25"/>
                  <a:gd name="T6" fmla="*/ 2 w 24"/>
                  <a:gd name="T7" fmla="*/ 1 h 25"/>
                  <a:gd name="T8" fmla="*/ 14 w 24"/>
                  <a:gd name="T9" fmla="*/ 11 h 25"/>
                  <a:gd name="T10" fmla="*/ 23 w 24"/>
                  <a:gd name="T11" fmla="*/ 23 h 25"/>
                  <a:gd name="T12" fmla="*/ 21 w 24"/>
                  <a:gd name="T13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25">
                    <a:moveTo>
                      <a:pt x="21" y="25"/>
                    </a:moveTo>
                    <a:cubicBezTo>
                      <a:pt x="22" y="24"/>
                      <a:pt x="17" y="19"/>
                      <a:pt x="11" y="13"/>
                    </a:cubicBezTo>
                    <a:cubicBezTo>
                      <a:pt x="6" y="7"/>
                      <a:pt x="0" y="2"/>
                      <a:pt x="0" y="3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8" y="5"/>
                      <a:pt x="14" y="11"/>
                    </a:cubicBezTo>
                    <a:cubicBezTo>
                      <a:pt x="19" y="17"/>
                      <a:pt x="24" y="22"/>
                      <a:pt x="23" y="23"/>
                    </a:cubicBezTo>
                    <a:lnTo>
                      <a:pt x="21" y="25"/>
                    </a:lnTo>
                    <a:close/>
                  </a:path>
                </a:pathLst>
              </a:custGeom>
              <a:solidFill>
                <a:srgbClr val="706F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01" name="Freeform 264">
                <a:extLst>
                  <a:ext uri="{FF2B5EF4-FFF2-40B4-BE49-F238E27FC236}">
                    <a16:creationId xmlns:a16="http://schemas.microsoft.com/office/drawing/2014/main" id="{AA0AD9DB-996D-9145-978C-EE04F5EEA88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086" y="2341"/>
                <a:ext cx="11" cy="11"/>
              </a:xfrm>
              <a:custGeom>
                <a:avLst/>
                <a:gdLst>
                  <a:gd name="T0" fmla="*/ 21 w 23"/>
                  <a:gd name="T1" fmla="*/ 23 h 23"/>
                  <a:gd name="T2" fmla="*/ 21 w 23"/>
                  <a:gd name="T3" fmla="*/ 22 h 23"/>
                  <a:gd name="T4" fmla="*/ 12 w 23"/>
                  <a:gd name="T5" fmla="*/ 11 h 23"/>
                  <a:gd name="T6" fmla="*/ 1 w 23"/>
                  <a:gd name="T7" fmla="*/ 2 h 23"/>
                  <a:gd name="T8" fmla="*/ 1 w 23"/>
                  <a:gd name="T9" fmla="*/ 2 h 23"/>
                  <a:gd name="T10" fmla="*/ 1 w 23"/>
                  <a:gd name="T11" fmla="*/ 1 h 23"/>
                  <a:gd name="T12" fmla="*/ 12 w 23"/>
                  <a:gd name="T13" fmla="*/ 11 h 23"/>
                  <a:gd name="T14" fmla="*/ 22 w 23"/>
                  <a:gd name="T15" fmla="*/ 23 h 23"/>
                  <a:gd name="T16" fmla="*/ 21 w 23"/>
                  <a:gd name="T17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23">
                    <a:moveTo>
                      <a:pt x="21" y="23"/>
                    </a:moveTo>
                    <a:cubicBezTo>
                      <a:pt x="21" y="22"/>
                      <a:pt x="21" y="22"/>
                      <a:pt x="21" y="22"/>
                    </a:cubicBezTo>
                    <a:cubicBezTo>
                      <a:pt x="22" y="22"/>
                      <a:pt x="18" y="17"/>
                      <a:pt x="12" y="11"/>
                    </a:cubicBezTo>
                    <a:cubicBezTo>
                      <a:pt x="7" y="5"/>
                      <a:pt x="2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0" y="1"/>
                      <a:pt x="1" y="1"/>
                    </a:cubicBezTo>
                    <a:cubicBezTo>
                      <a:pt x="1" y="0"/>
                      <a:pt x="7" y="5"/>
                      <a:pt x="12" y="11"/>
                    </a:cubicBezTo>
                    <a:cubicBezTo>
                      <a:pt x="18" y="17"/>
                      <a:pt x="23" y="22"/>
                      <a:pt x="22" y="23"/>
                    </a:cubicBezTo>
                    <a:cubicBezTo>
                      <a:pt x="22" y="23"/>
                      <a:pt x="22" y="23"/>
                      <a:pt x="21" y="23"/>
                    </a:cubicBezTo>
                    <a:close/>
                  </a:path>
                </a:pathLst>
              </a:custGeom>
              <a:solidFill>
                <a:srgbClr val="706F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02" name="Freeform 265">
                <a:extLst>
                  <a:ext uri="{FF2B5EF4-FFF2-40B4-BE49-F238E27FC236}">
                    <a16:creationId xmlns:a16="http://schemas.microsoft.com/office/drawing/2014/main" id="{E204EBA9-8A69-9140-893A-935F113E54F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088" y="2338"/>
                <a:ext cx="11" cy="12"/>
              </a:xfrm>
              <a:custGeom>
                <a:avLst/>
                <a:gdLst>
                  <a:gd name="T0" fmla="*/ 22 w 24"/>
                  <a:gd name="T1" fmla="*/ 24 h 24"/>
                  <a:gd name="T2" fmla="*/ 12 w 24"/>
                  <a:gd name="T3" fmla="*/ 12 h 24"/>
                  <a:gd name="T4" fmla="*/ 0 w 24"/>
                  <a:gd name="T5" fmla="*/ 2 h 24"/>
                  <a:gd name="T6" fmla="*/ 2 w 24"/>
                  <a:gd name="T7" fmla="*/ 0 h 24"/>
                  <a:gd name="T8" fmla="*/ 14 w 24"/>
                  <a:gd name="T9" fmla="*/ 10 h 24"/>
                  <a:gd name="T10" fmla="*/ 24 w 24"/>
                  <a:gd name="T11" fmla="*/ 22 h 24"/>
                  <a:gd name="T12" fmla="*/ 22 w 24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24">
                    <a:moveTo>
                      <a:pt x="22" y="24"/>
                    </a:moveTo>
                    <a:cubicBezTo>
                      <a:pt x="22" y="24"/>
                      <a:pt x="18" y="18"/>
                      <a:pt x="12" y="12"/>
                    </a:cubicBezTo>
                    <a:cubicBezTo>
                      <a:pt x="6" y="6"/>
                      <a:pt x="1" y="2"/>
                      <a:pt x="0" y="2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8" y="4"/>
                      <a:pt x="14" y="10"/>
                    </a:cubicBezTo>
                    <a:cubicBezTo>
                      <a:pt x="20" y="16"/>
                      <a:pt x="24" y="22"/>
                      <a:pt x="24" y="22"/>
                    </a:cubicBezTo>
                    <a:lnTo>
                      <a:pt x="22" y="24"/>
                    </a:lnTo>
                    <a:close/>
                  </a:path>
                </a:pathLst>
              </a:custGeom>
              <a:solidFill>
                <a:srgbClr val="706F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03" name="Freeform 266">
                <a:extLst>
                  <a:ext uri="{FF2B5EF4-FFF2-40B4-BE49-F238E27FC236}">
                    <a16:creationId xmlns:a16="http://schemas.microsoft.com/office/drawing/2014/main" id="{A26743C4-4053-6C41-BF14-8A3C76709D5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088" y="2339"/>
                <a:ext cx="10" cy="11"/>
              </a:xfrm>
              <a:custGeom>
                <a:avLst/>
                <a:gdLst>
                  <a:gd name="T0" fmla="*/ 21 w 22"/>
                  <a:gd name="T1" fmla="*/ 23 h 24"/>
                  <a:gd name="T2" fmla="*/ 21 w 22"/>
                  <a:gd name="T3" fmla="*/ 23 h 24"/>
                  <a:gd name="T4" fmla="*/ 12 w 22"/>
                  <a:gd name="T5" fmla="*/ 11 h 24"/>
                  <a:gd name="T6" fmla="*/ 1 w 22"/>
                  <a:gd name="T7" fmla="*/ 2 h 24"/>
                  <a:gd name="T8" fmla="*/ 1 w 22"/>
                  <a:gd name="T9" fmla="*/ 2 h 24"/>
                  <a:gd name="T10" fmla="*/ 0 w 22"/>
                  <a:gd name="T11" fmla="*/ 1 h 24"/>
                  <a:gd name="T12" fmla="*/ 12 w 22"/>
                  <a:gd name="T13" fmla="*/ 11 h 24"/>
                  <a:gd name="T14" fmla="*/ 22 w 22"/>
                  <a:gd name="T15" fmla="*/ 23 h 24"/>
                  <a:gd name="T16" fmla="*/ 21 w 22"/>
                  <a:gd name="T17" fmla="*/ 2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24">
                    <a:moveTo>
                      <a:pt x="21" y="23"/>
                    </a:moveTo>
                    <a:cubicBezTo>
                      <a:pt x="21" y="23"/>
                      <a:pt x="21" y="23"/>
                      <a:pt x="21" y="23"/>
                    </a:cubicBezTo>
                    <a:cubicBezTo>
                      <a:pt x="22" y="22"/>
                      <a:pt x="18" y="17"/>
                      <a:pt x="12" y="11"/>
                    </a:cubicBezTo>
                    <a:cubicBezTo>
                      <a:pt x="7" y="6"/>
                      <a:pt x="2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6" y="5"/>
                      <a:pt x="12" y="11"/>
                    </a:cubicBezTo>
                    <a:cubicBezTo>
                      <a:pt x="18" y="17"/>
                      <a:pt x="22" y="23"/>
                      <a:pt x="22" y="23"/>
                    </a:cubicBezTo>
                    <a:cubicBezTo>
                      <a:pt x="22" y="24"/>
                      <a:pt x="21" y="23"/>
                      <a:pt x="21" y="23"/>
                    </a:cubicBezTo>
                    <a:close/>
                  </a:path>
                </a:pathLst>
              </a:custGeom>
              <a:solidFill>
                <a:srgbClr val="706F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04" name="Freeform 267">
                <a:extLst>
                  <a:ext uri="{FF2B5EF4-FFF2-40B4-BE49-F238E27FC236}">
                    <a16:creationId xmlns:a16="http://schemas.microsoft.com/office/drawing/2014/main" id="{1B34DD9C-2862-A847-98A6-E17828C7212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260" y="2206"/>
                <a:ext cx="47" cy="44"/>
              </a:xfrm>
              <a:custGeom>
                <a:avLst/>
                <a:gdLst>
                  <a:gd name="T0" fmla="*/ 88 w 97"/>
                  <a:gd name="T1" fmla="*/ 53 h 92"/>
                  <a:gd name="T2" fmla="*/ 91 w 97"/>
                  <a:gd name="T3" fmla="*/ 29 h 92"/>
                  <a:gd name="T4" fmla="*/ 76 w 97"/>
                  <a:gd name="T5" fmla="*/ 9 h 92"/>
                  <a:gd name="T6" fmla="*/ 52 w 97"/>
                  <a:gd name="T7" fmla="*/ 5 h 92"/>
                  <a:gd name="T8" fmla="*/ 0 w 97"/>
                  <a:gd name="T9" fmla="*/ 44 h 92"/>
                  <a:gd name="T10" fmla="*/ 36 w 97"/>
                  <a:gd name="T11" fmla="*/ 92 h 92"/>
                  <a:gd name="T12" fmla="*/ 88 w 97"/>
                  <a:gd name="T13" fmla="*/ 53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7" h="92">
                    <a:moveTo>
                      <a:pt x="88" y="53"/>
                    </a:moveTo>
                    <a:cubicBezTo>
                      <a:pt x="95" y="48"/>
                      <a:pt x="97" y="37"/>
                      <a:pt x="91" y="29"/>
                    </a:cubicBezTo>
                    <a:cubicBezTo>
                      <a:pt x="76" y="9"/>
                      <a:pt x="76" y="9"/>
                      <a:pt x="76" y="9"/>
                    </a:cubicBezTo>
                    <a:cubicBezTo>
                      <a:pt x="70" y="1"/>
                      <a:pt x="59" y="0"/>
                      <a:pt x="52" y="5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36" y="92"/>
                      <a:pt x="36" y="92"/>
                      <a:pt x="36" y="92"/>
                    </a:cubicBezTo>
                    <a:lnTo>
                      <a:pt x="88" y="5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05" name="Freeform 268">
                <a:extLst>
                  <a:ext uri="{FF2B5EF4-FFF2-40B4-BE49-F238E27FC236}">
                    <a16:creationId xmlns:a16="http://schemas.microsoft.com/office/drawing/2014/main" id="{B68D6A42-BD11-EC48-9166-3E0C94773A5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231" y="2227"/>
                <a:ext cx="47" cy="45"/>
              </a:xfrm>
              <a:custGeom>
                <a:avLst/>
                <a:gdLst>
                  <a:gd name="T0" fmla="*/ 45 w 96"/>
                  <a:gd name="T1" fmla="*/ 87 h 92"/>
                  <a:gd name="T2" fmla="*/ 96 w 96"/>
                  <a:gd name="T3" fmla="*/ 48 h 92"/>
                  <a:gd name="T4" fmla="*/ 60 w 96"/>
                  <a:gd name="T5" fmla="*/ 0 h 92"/>
                  <a:gd name="T6" fmla="*/ 9 w 96"/>
                  <a:gd name="T7" fmla="*/ 39 h 92"/>
                  <a:gd name="T8" fmla="*/ 5 w 96"/>
                  <a:gd name="T9" fmla="*/ 63 h 92"/>
                  <a:gd name="T10" fmla="*/ 21 w 96"/>
                  <a:gd name="T11" fmla="*/ 83 h 92"/>
                  <a:gd name="T12" fmla="*/ 45 w 96"/>
                  <a:gd name="T13" fmla="*/ 87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6" h="92">
                    <a:moveTo>
                      <a:pt x="45" y="87"/>
                    </a:moveTo>
                    <a:cubicBezTo>
                      <a:pt x="96" y="48"/>
                      <a:pt x="96" y="48"/>
                      <a:pt x="96" y="48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9" y="39"/>
                      <a:pt x="9" y="39"/>
                      <a:pt x="9" y="39"/>
                    </a:cubicBezTo>
                    <a:cubicBezTo>
                      <a:pt x="1" y="45"/>
                      <a:pt x="0" y="55"/>
                      <a:pt x="5" y="63"/>
                    </a:cubicBezTo>
                    <a:cubicBezTo>
                      <a:pt x="21" y="83"/>
                      <a:pt x="21" y="83"/>
                      <a:pt x="21" y="83"/>
                    </a:cubicBezTo>
                    <a:cubicBezTo>
                      <a:pt x="27" y="91"/>
                      <a:pt x="37" y="92"/>
                      <a:pt x="45" y="87"/>
                    </a:cubicBezTo>
                    <a:close/>
                  </a:path>
                </a:pathLst>
              </a:custGeom>
              <a:solidFill>
                <a:srgbClr val="494E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06" name="Rectangle 269">
                <a:extLst>
                  <a:ext uri="{FF2B5EF4-FFF2-40B4-BE49-F238E27FC236}">
                    <a16:creationId xmlns:a16="http://schemas.microsoft.com/office/drawing/2014/main" id="{CB6F6878-07D3-6149-BF87-3FDB65F92FE6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076" y="1910"/>
                <a:ext cx="262" cy="37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07" name="Rectangle 270">
                <a:extLst>
                  <a:ext uri="{FF2B5EF4-FFF2-40B4-BE49-F238E27FC236}">
                    <a16:creationId xmlns:a16="http://schemas.microsoft.com/office/drawing/2014/main" id="{AB9852D0-03F9-BF43-9C44-6F0C4AC8C784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094" y="1925"/>
                <a:ext cx="48" cy="48"/>
              </a:xfrm>
              <a:prstGeom prst="rect">
                <a:avLst/>
              </a:prstGeom>
              <a:solidFill>
                <a:srgbClr val="FF7F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08" name="Rectangle 271">
                <a:extLst>
                  <a:ext uri="{FF2B5EF4-FFF2-40B4-BE49-F238E27FC236}">
                    <a16:creationId xmlns:a16="http://schemas.microsoft.com/office/drawing/2014/main" id="{AD402199-4A14-D640-81EF-5D9AF9665957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094" y="1984"/>
                <a:ext cx="48" cy="48"/>
              </a:xfrm>
              <a:prstGeom prst="rect">
                <a:avLst/>
              </a:prstGeom>
              <a:solidFill>
                <a:srgbClr val="FFB0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09" name="Rectangle 272">
                <a:extLst>
                  <a:ext uri="{FF2B5EF4-FFF2-40B4-BE49-F238E27FC236}">
                    <a16:creationId xmlns:a16="http://schemas.microsoft.com/office/drawing/2014/main" id="{89E13C0C-2124-F247-B1FE-51CE6E575953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094" y="2044"/>
                <a:ext cx="48" cy="48"/>
              </a:xfrm>
              <a:prstGeom prst="rect">
                <a:avLst/>
              </a:prstGeom>
              <a:solidFill>
                <a:srgbClr val="FF9D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10" name="Rectangle 273">
                <a:extLst>
                  <a:ext uri="{FF2B5EF4-FFF2-40B4-BE49-F238E27FC236}">
                    <a16:creationId xmlns:a16="http://schemas.microsoft.com/office/drawing/2014/main" id="{956957B4-BF72-0846-9C40-552538341EEB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094" y="2103"/>
                <a:ext cx="48" cy="48"/>
              </a:xfrm>
              <a:prstGeom prst="rect">
                <a:avLst/>
              </a:prstGeom>
              <a:solidFill>
                <a:srgbClr val="FFC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11" name="Rectangle 274">
                <a:extLst>
                  <a:ext uri="{FF2B5EF4-FFF2-40B4-BE49-F238E27FC236}">
                    <a16:creationId xmlns:a16="http://schemas.microsoft.com/office/drawing/2014/main" id="{FC8AD32E-9FE6-3847-B35D-455D68202F1A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153" y="1925"/>
                <a:ext cx="48" cy="48"/>
              </a:xfrm>
              <a:prstGeom prst="rect">
                <a:avLst/>
              </a:prstGeom>
              <a:solidFill>
                <a:srgbClr val="946E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12" name="Rectangle 275">
                <a:extLst>
                  <a:ext uri="{FF2B5EF4-FFF2-40B4-BE49-F238E27FC236}">
                    <a16:creationId xmlns:a16="http://schemas.microsoft.com/office/drawing/2014/main" id="{CF14CEA9-17B0-CC4C-B60A-91DDEF81EDC0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213" y="1925"/>
                <a:ext cx="48" cy="48"/>
              </a:xfrm>
              <a:prstGeom prst="rect">
                <a:avLst/>
              </a:prstGeom>
              <a:solidFill>
                <a:srgbClr val="62C5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13" name="Rectangle 276">
                <a:extLst>
                  <a:ext uri="{FF2B5EF4-FFF2-40B4-BE49-F238E27FC236}">
                    <a16:creationId xmlns:a16="http://schemas.microsoft.com/office/drawing/2014/main" id="{CBDFCC08-0084-5E40-BD80-4EDC44CD900E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272" y="1925"/>
                <a:ext cx="48" cy="48"/>
              </a:xfrm>
              <a:prstGeom prst="rect">
                <a:avLst/>
              </a:prstGeom>
              <a:solidFill>
                <a:srgbClr val="8CF2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14" name="Rectangle 277">
                <a:extLst>
                  <a:ext uri="{FF2B5EF4-FFF2-40B4-BE49-F238E27FC236}">
                    <a16:creationId xmlns:a16="http://schemas.microsoft.com/office/drawing/2014/main" id="{2BD3C53F-C508-1F47-BF59-96B79C3420FD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153" y="1984"/>
                <a:ext cx="48" cy="48"/>
              </a:xfrm>
              <a:prstGeom prst="rect">
                <a:avLst/>
              </a:prstGeom>
              <a:solidFill>
                <a:srgbClr val="946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15" name="Rectangle 278">
                <a:extLst>
                  <a:ext uri="{FF2B5EF4-FFF2-40B4-BE49-F238E27FC236}">
                    <a16:creationId xmlns:a16="http://schemas.microsoft.com/office/drawing/2014/main" id="{16113F99-D61B-DB49-A7CB-B337C4B2D41E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213" y="1984"/>
                <a:ext cx="48" cy="48"/>
              </a:xfrm>
              <a:prstGeom prst="rect">
                <a:avLst/>
              </a:prstGeom>
              <a:solidFill>
                <a:srgbClr val="62A0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16" name="Rectangle 279">
                <a:extLst>
                  <a:ext uri="{FF2B5EF4-FFF2-40B4-BE49-F238E27FC236}">
                    <a16:creationId xmlns:a16="http://schemas.microsoft.com/office/drawing/2014/main" id="{BAA47167-2ADE-B744-B557-7D326A6BC779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272" y="1984"/>
                <a:ext cx="48" cy="48"/>
              </a:xfrm>
              <a:prstGeom prst="rect">
                <a:avLst/>
              </a:prstGeom>
              <a:solidFill>
                <a:srgbClr val="8CD7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17" name="Rectangle 280">
                <a:extLst>
                  <a:ext uri="{FF2B5EF4-FFF2-40B4-BE49-F238E27FC236}">
                    <a16:creationId xmlns:a16="http://schemas.microsoft.com/office/drawing/2014/main" id="{08D5854A-EDB4-A247-86B4-EA3CA2937294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153" y="2044"/>
                <a:ext cx="48" cy="48"/>
              </a:xfrm>
              <a:prstGeom prst="rect">
                <a:avLst/>
              </a:prstGeom>
              <a:solidFill>
                <a:srgbClr val="94A0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18" name="Rectangle 281">
                <a:extLst>
                  <a:ext uri="{FF2B5EF4-FFF2-40B4-BE49-F238E27FC236}">
                    <a16:creationId xmlns:a16="http://schemas.microsoft.com/office/drawing/2014/main" id="{D989D5BE-9683-EC42-AD7C-E1F1A074A818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213" y="2044"/>
                <a:ext cx="48" cy="48"/>
              </a:xfrm>
              <a:prstGeom prst="rect">
                <a:avLst/>
              </a:prstGeom>
              <a:solidFill>
                <a:srgbClr val="5198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19" name="Rectangle 282">
                <a:extLst>
                  <a:ext uri="{FF2B5EF4-FFF2-40B4-BE49-F238E27FC236}">
                    <a16:creationId xmlns:a16="http://schemas.microsoft.com/office/drawing/2014/main" id="{2A0266FD-94C3-DC48-8EEA-7F5FFBB31004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272" y="2044"/>
                <a:ext cx="48" cy="48"/>
              </a:xfrm>
              <a:prstGeom prst="rect">
                <a:avLst/>
              </a:prstGeom>
              <a:solidFill>
                <a:srgbClr val="8C95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20" name="Rectangle 283">
                <a:extLst>
                  <a:ext uri="{FF2B5EF4-FFF2-40B4-BE49-F238E27FC236}">
                    <a16:creationId xmlns:a16="http://schemas.microsoft.com/office/drawing/2014/main" id="{53252C9E-EDB9-ED44-A315-166CBE5656A1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153" y="2103"/>
                <a:ext cx="48" cy="48"/>
              </a:xfrm>
              <a:prstGeom prst="rect">
                <a:avLst/>
              </a:prstGeom>
              <a:solidFill>
                <a:srgbClr val="62A0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21" name="Rectangle 284">
                <a:extLst>
                  <a:ext uri="{FF2B5EF4-FFF2-40B4-BE49-F238E27FC236}">
                    <a16:creationId xmlns:a16="http://schemas.microsoft.com/office/drawing/2014/main" id="{0D67352C-D1DD-F044-BA3E-FE52FC41E6AE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213" y="2103"/>
                <a:ext cx="48" cy="48"/>
              </a:xfrm>
              <a:prstGeom prst="rect">
                <a:avLst/>
              </a:prstGeom>
              <a:solidFill>
                <a:srgbClr val="5168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22" name="Rectangle 285">
                <a:extLst>
                  <a:ext uri="{FF2B5EF4-FFF2-40B4-BE49-F238E27FC236}">
                    <a16:creationId xmlns:a16="http://schemas.microsoft.com/office/drawing/2014/main" id="{5C6B1FD1-2727-EC47-A2B4-9AEFFD8D1B48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272" y="2103"/>
                <a:ext cx="48" cy="48"/>
              </a:xfrm>
              <a:prstGeom prst="rect">
                <a:avLst/>
              </a:prstGeom>
              <a:solidFill>
                <a:srgbClr val="5173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23" name="Rectangle 286">
                <a:extLst>
                  <a:ext uri="{FF2B5EF4-FFF2-40B4-BE49-F238E27FC236}">
                    <a16:creationId xmlns:a16="http://schemas.microsoft.com/office/drawing/2014/main" id="{57EEBCF1-E0DE-B543-B0C1-20CE45CE024D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094" y="2162"/>
                <a:ext cx="48" cy="48"/>
              </a:xfrm>
              <a:prstGeom prst="rect">
                <a:avLst/>
              </a:prstGeom>
              <a:solidFill>
                <a:srgbClr val="D395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24" name="Rectangle 287">
                <a:extLst>
                  <a:ext uri="{FF2B5EF4-FFF2-40B4-BE49-F238E27FC236}">
                    <a16:creationId xmlns:a16="http://schemas.microsoft.com/office/drawing/2014/main" id="{19E99B42-CF88-5D44-A892-DA3F154C9373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153" y="2162"/>
                <a:ext cx="48" cy="48"/>
              </a:xfrm>
              <a:prstGeom prst="rect">
                <a:avLst/>
              </a:prstGeom>
              <a:solidFill>
                <a:srgbClr val="94C5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25" name="Rectangle 288">
                <a:extLst>
                  <a:ext uri="{FF2B5EF4-FFF2-40B4-BE49-F238E27FC236}">
                    <a16:creationId xmlns:a16="http://schemas.microsoft.com/office/drawing/2014/main" id="{D2035228-22E6-614F-B08C-AA48B173FA12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213" y="2162"/>
                <a:ext cx="48" cy="48"/>
              </a:xfrm>
              <a:prstGeom prst="rect">
                <a:avLst/>
              </a:prstGeom>
              <a:solidFill>
                <a:srgbClr val="8CD7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26" name="Rectangle 289">
                <a:extLst>
                  <a:ext uri="{FF2B5EF4-FFF2-40B4-BE49-F238E27FC236}">
                    <a16:creationId xmlns:a16="http://schemas.microsoft.com/office/drawing/2014/main" id="{7B903A67-DDB6-BE4F-B715-C98DADC48FDB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272" y="2162"/>
                <a:ext cx="48" cy="48"/>
              </a:xfrm>
              <a:prstGeom prst="rect">
                <a:avLst/>
              </a:prstGeom>
              <a:solidFill>
                <a:srgbClr val="8C78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27" name="Rectangle 290">
                <a:extLst>
                  <a:ext uri="{FF2B5EF4-FFF2-40B4-BE49-F238E27FC236}">
                    <a16:creationId xmlns:a16="http://schemas.microsoft.com/office/drawing/2014/main" id="{76D49661-3DF4-1D45-A97F-08CE8CDEFE04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094" y="2222"/>
                <a:ext cx="48" cy="48"/>
              </a:xfrm>
              <a:prstGeom prst="rect">
                <a:avLst/>
              </a:prstGeom>
              <a:solidFill>
                <a:srgbClr val="D378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28" name="Rectangle 291">
                <a:extLst>
                  <a:ext uri="{FF2B5EF4-FFF2-40B4-BE49-F238E27FC236}">
                    <a16:creationId xmlns:a16="http://schemas.microsoft.com/office/drawing/2014/main" id="{172CC97A-D864-9246-88D0-DEB36E706DA8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153" y="2222"/>
                <a:ext cx="48" cy="48"/>
              </a:xfrm>
              <a:prstGeom prst="rect">
                <a:avLst/>
              </a:prstGeom>
              <a:solidFill>
                <a:srgbClr val="62C5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29" name="Rectangle 292">
                <a:extLst>
                  <a:ext uri="{FF2B5EF4-FFF2-40B4-BE49-F238E27FC236}">
                    <a16:creationId xmlns:a16="http://schemas.microsoft.com/office/drawing/2014/main" id="{A7A57769-B700-794C-BFEA-DBA34165EF27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213" y="2222"/>
                <a:ext cx="48" cy="48"/>
              </a:xfrm>
              <a:prstGeom prst="rect">
                <a:avLst/>
              </a:prstGeom>
              <a:solidFill>
                <a:srgbClr val="51A6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30" name="Rectangle 293">
                <a:extLst>
                  <a:ext uri="{FF2B5EF4-FFF2-40B4-BE49-F238E27FC236}">
                    <a16:creationId xmlns:a16="http://schemas.microsoft.com/office/drawing/2014/main" id="{33FD848B-CA49-0040-8DC3-E87B57C104D3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272" y="2222"/>
                <a:ext cx="48" cy="48"/>
              </a:xfrm>
              <a:prstGeom prst="rect">
                <a:avLst/>
              </a:prstGeom>
              <a:solidFill>
                <a:srgbClr val="D3D7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31" name="Freeform 294">
                <a:extLst>
                  <a:ext uri="{FF2B5EF4-FFF2-40B4-BE49-F238E27FC236}">
                    <a16:creationId xmlns:a16="http://schemas.microsoft.com/office/drawing/2014/main" id="{B356B93C-9B6E-0F43-BFC2-57FE92DB4DB4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151" y="1960"/>
                <a:ext cx="285" cy="334"/>
              </a:xfrm>
              <a:custGeom>
                <a:avLst/>
                <a:gdLst>
                  <a:gd name="T0" fmla="*/ 566 w 586"/>
                  <a:gd name="T1" fmla="*/ 89 h 688"/>
                  <a:gd name="T2" fmla="*/ 118 w 586"/>
                  <a:gd name="T3" fmla="*/ 0 h 688"/>
                  <a:gd name="T4" fmla="*/ 0 w 586"/>
                  <a:gd name="T5" fmla="*/ 596 h 688"/>
                  <a:gd name="T6" fmla="*/ 448 w 586"/>
                  <a:gd name="T7" fmla="*/ 685 h 688"/>
                  <a:gd name="T8" fmla="*/ 474 w 586"/>
                  <a:gd name="T9" fmla="*/ 668 h 688"/>
                  <a:gd name="T10" fmla="*/ 584 w 586"/>
                  <a:gd name="T11" fmla="*/ 115 h 688"/>
                  <a:gd name="T12" fmla="*/ 566 w 586"/>
                  <a:gd name="T13" fmla="*/ 89 h 6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6" h="688">
                    <a:moveTo>
                      <a:pt x="566" y="89"/>
                    </a:moveTo>
                    <a:cubicBezTo>
                      <a:pt x="118" y="0"/>
                      <a:pt x="118" y="0"/>
                      <a:pt x="118" y="0"/>
                    </a:cubicBezTo>
                    <a:cubicBezTo>
                      <a:pt x="0" y="596"/>
                      <a:pt x="0" y="596"/>
                      <a:pt x="0" y="596"/>
                    </a:cubicBezTo>
                    <a:cubicBezTo>
                      <a:pt x="448" y="685"/>
                      <a:pt x="448" y="685"/>
                      <a:pt x="448" y="685"/>
                    </a:cubicBezTo>
                    <a:cubicBezTo>
                      <a:pt x="460" y="688"/>
                      <a:pt x="471" y="680"/>
                      <a:pt x="474" y="668"/>
                    </a:cubicBezTo>
                    <a:cubicBezTo>
                      <a:pt x="584" y="115"/>
                      <a:pt x="584" y="115"/>
                      <a:pt x="584" y="115"/>
                    </a:cubicBezTo>
                    <a:cubicBezTo>
                      <a:pt x="586" y="103"/>
                      <a:pt x="578" y="91"/>
                      <a:pt x="566" y="89"/>
                    </a:cubicBezTo>
                    <a:close/>
                  </a:path>
                </a:pathLst>
              </a:custGeom>
              <a:solidFill>
                <a:srgbClr val="FFBF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32" name="Freeform 295">
                <a:extLst>
                  <a:ext uri="{FF2B5EF4-FFF2-40B4-BE49-F238E27FC236}">
                    <a16:creationId xmlns:a16="http://schemas.microsoft.com/office/drawing/2014/main" id="{52018785-A546-0646-85E3-ACA24CCAE75E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151" y="1960"/>
                <a:ext cx="108" cy="300"/>
              </a:xfrm>
              <a:custGeom>
                <a:avLst/>
                <a:gdLst>
                  <a:gd name="T0" fmla="*/ 50 w 108"/>
                  <a:gd name="T1" fmla="*/ 300 h 300"/>
                  <a:gd name="T2" fmla="*/ 0 w 108"/>
                  <a:gd name="T3" fmla="*/ 289 h 300"/>
                  <a:gd name="T4" fmla="*/ 57 w 108"/>
                  <a:gd name="T5" fmla="*/ 0 h 300"/>
                  <a:gd name="T6" fmla="*/ 108 w 108"/>
                  <a:gd name="T7" fmla="*/ 10 h 300"/>
                  <a:gd name="T8" fmla="*/ 50 w 108"/>
                  <a:gd name="T9" fmla="*/ 30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8" h="300">
                    <a:moveTo>
                      <a:pt x="50" y="300"/>
                    </a:moveTo>
                    <a:lnTo>
                      <a:pt x="0" y="289"/>
                    </a:lnTo>
                    <a:lnTo>
                      <a:pt x="57" y="0"/>
                    </a:lnTo>
                    <a:lnTo>
                      <a:pt x="108" y="10"/>
                    </a:lnTo>
                    <a:lnTo>
                      <a:pt x="50" y="300"/>
                    </a:lnTo>
                    <a:close/>
                  </a:path>
                </a:pathLst>
              </a:custGeom>
              <a:solidFill>
                <a:srgbClr val="5168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33" name="Freeform 296">
                <a:extLst>
                  <a:ext uri="{FF2B5EF4-FFF2-40B4-BE49-F238E27FC236}">
                    <a16:creationId xmlns:a16="http://schemas.microsoft.com/office/drawing/2014/main" id="{29FCE53C-4556-ED46-B6DA-CB9A0BA7BFE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151" y="1960"/>
                <a:ext cx="75" cy="293"/>
              </a:xfrm>
              <a:custGeom>
                <a:avLst/>
                <a:gdLst>
                  <a:gd name="T0" fmla="*/ 18 w 75"/>
                  <a:gd name="T1" fmla="*/ 293 h 293"/>
                  <a:gd name="T2" fmla="*/ 0 w 75"/>
                  <a:gd name="T3" fmla="*/ 289 h 293"/>
                  <a:gd name="T4" fmla="*/ 57 w 75"/>
                  <a:gd name="T5" fmla="*/ 0 h 293"/>
                  <a:gd name="T6" fmla="*/ 75 w 75"/>
                  <a:gd name="T7" fmla="*/ 3 h 293"/>
                  <a:gd name="T8" fmla="*/ 18 w 75"/>
                  <a:gd name="T9" fmla="*/ 293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293">
                    <a:moveTo>
                      <a:pt x="18" y="293"/>
                    </a:moveTo>
                    <a:lnTo>
                      <a:pt x="0" y="289"/>
                    </a:lnTo>
                    <a:lnTo>
                      <a:pt x="57" y="0"/>
                    </a:lnTo>
                    <a:lnTo>
                      <a:pt x="75" y="3"/>
                    </a:lnTo>
                    <a:lnTo>
                      <a:pt x="18" y="293"/>
                    </a:lnTo>
                    <a:close/>
                  </a:path>
                </a:pathLst>
              </a:custGeom>
              <a:solidFill>
                <a:srgbClr val="3B4C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34" name="Freeform 297">
                <a:extLst>
                  <a:ext uri="{FF2B5EF4-FFF2-40B4-BE49-F238E27FC236}">
                    <a16:creationId xmlns:a16="http://schemas.microsoft.com/office/drawing/2014/main" id="{DE5BC026-0447-4B4C-AC76-B8B195F6B30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269" y="2070"/>
                <a:ext cx="106" cy="75"/>
              </a:xfrm>
              <a:custGeom>
                <a:avLst/>
                <a:gdLst>
                  <a:gd name="T0" fmla="*/ 95 w 106"/>
                  <a:gd name="T1" fmla="*/ 75 h 75"/>
                  <a:gd name="T2" fmla="*/ 0 w 106"/>
                  <a:gd name="T3" fmla="*/ 56 h 75"/>
                  <a:gd name="T4" fmla="*/ 12 w 106"/>
                  <a:gd name="T5" fmla="*/ 0 h 75"/>
                  <a:gd name="T6" fmla="*/ 106 w 106"/>
                  <a:gd name="T7" fmla="*/ 19 h 75"/>
                  <a:gd name="T8" fmla="*/ 95 w 106"/>
                  <a:gd name="T9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75">
                    <a:moveTo>
                      <a:pt x="95" y="75"/>
                    </a:moveTo>
                    <a:lnTo>
                      <a:pt x="0" y="56"/>
                    </a:lnTo>
                    <a:lnTo>
                      <a:pt x="12" y="0"/>
                    </a:lnTo>
                    <a:lnTo>
                      <a:pt x="106" y="19"/>
                    </a:lnTo>
                    <a:lnTo>
                      <a:pt x="95" y="7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35" name="Freeform 298">
                <a:extLst>
                  <a:ext uri="{FF2B5EF4-FFF2-40B4-BE49-F238E27FC236}">
                    <a16:creationId xmlns:a16="http://schemas.microsoft.com/office/drawing/2014/main" id="{A8EE89C8-5DB2-AA48-85FD-322C3CDC20A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278" y="2239"/>
                <a:ext cx="31" cy="22"/>
              </a:xfrm>
              <a:custGeom>
                <a:avLst/>
                <a:gdLst>
                  <a:gd name="T0" fmla="*/ 28 w 31"/>
                  <a:gd name="T1" fmla="*/ 22 h 22"/>
                  <a:gd name="T2" fmla="*/ 0 w 31"/>
                  <a:gd name="T3" fmla="*/ 16 h 22"/>
                  <a:gd name="T4" fmla="*/ 4 w 31"/>
                  <a:gd name="T5" fmla="*/ 0 h 22"/>
                  <a:gd name="T6" fmla="*/ 31 w 31"/>
                  <a:gd name="T7" fmla="*/ 5 h 22"/>
                  <a:gd name="T8" fmla="*/ 28 w 31"/>
                  <a:gd name="T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2">
                    <a:moveTo>
                      <a:pt x="28" y="22"/>
                    </a:moveTo>
                    <a:lnTo>
                      <a:pt x="0" y="16"/>
                    </a:lnTo>
                    <a:lnTo>
                      <a:pt x="4" y="0"/>
                    </a:lnTo>
                    <a:lnTo>
                      <a:pt x="31" y="5"/>
                    </a:lnTo>
                    <a:lnTo>
                      <a:pt x="28" y="22"/>
                    </a:lnTo>
                    <a:close/>
                  </a:path>
                </a:pathLst>
              </a:custGeom>
              <a:solidFill>
                <a:srgbClr val="DD6C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36" name="Freeform 299">
                <a:extLst>
                  <a:ext uri="{FF2B5EF4-FFF2-40B4-BE49-F238E27FC236}">
                    <a16:creationId xmlns:a16="http://schemas.microsoft.com/office/drawing/2014/main" id="{102B2911-1103-284B-8BF6-44BF19AAA12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134" y="2014"/>
                <a:ext cx="233" cy="295"/>
              </a:xfrm>
              <a:custGeom>
                <a:avLst/>
                <a:gdLst>
                  <a:gd name="T0" fmla="*/ 457 w 479"/>
                  <a:gd name="T1" fmla="*/ 0 h 608"/>
                  <a:gd name="T2" fmla="*/ 0 w 479"/>
                  <a:gd name="T3" fmla="*/ 0 h 608"/>
                  <a:gd name="T4" fmla="*/ 0 w 479"/>
                  <a:gd name="T5" fmla="*/ 608 h 608"/>
                  <a:gd name="T6" fmla="*/ 457 w 479"/>
                  <a:gd name="T7" fmla="*/ 608 h 608"/>
                  <a:gd name="T8" fmla="*/ 479 w 479"/>
                  <a:gd name="T9" fmla="*/ 586 h 608"/>
                  <a:gd name="T10" fmla="*/ 479 w 479"/>
                  <a:gd name="T11" fmla="*/ 22 h 608"/>
                  <a:gd name="T12" fmla="*/ 457 w 479"/>
                  <a:gd name="T13" fmla="*/ 0 h 6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9" h="608">
                    <a:moveTo>
                      <a:pt x="45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608"/>
                      <a:pt x="0" y="608"/>
                      <a:pt x="0" y="608"/>
                    </a:cubicBezTo>
                    <a:cubicBezTo>
                      <a:pt x="457" y="608"/>
                      <a:pt x="457" y="608"/>
                      <a:pt x="457" y="608"/>
                    </a:cubicBezTo>
                    <a:cubicBezTo>
                      <a:pt x="469" y="608"/>
                      <a:pt x="479" y="599"/>
                      <a:pt x="479" y="586"/>
                    </a:cubicBezTo>
                    <a:cubicBezTo>
                      <a:pt x="479" y="22"/>
                      <a:pt x="479" y="22"/>
                      <a:pt x="479" y="22"/>
                    </a:cubicBezTo>
                    <a:cubicBezTo>
                      <a:pt x="479" y="10"/>
                      <a:pt x="469" y="0"/>
                      <a:pt x="457" y="0"/>
                    </a:cubicBezTo>
                    <a:close/>
                  </a:path>
                </a:pathLst>
              </a:custGeom>
              <a:solidFill>
                <a:srgbClr val="C5C5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37" name="Rectangle 300">
                <a:extLst>
                  <a:ext uri="{FF2B5EF4-FFF2-40B4-BE49-F238E27FC236}">
                    <a16:creationId xmlns:a16="http://schemas.microsoft.com/office/drawing/2014/main" id="{C6AC7506-5BDE-7A4C-BB4C-169EDD4B5AD0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134" y="2014"/>
                <a:ext cx="52" cy="295"/>
              </a:xfrm>
              <a:prstGeom prst="rect">
                <a:avLst/>
              </a:prstGeom>
              <a:solidFill>
                <a:srgbClr val="946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38" name="Rectangle 301">
                <a:extLst>
                  <a:ext uri="{FF2B5EF4-FFF2-40B4-BE49-F238E27FC236}">
                    <a16:creationId xmlns:a16="http://schemas.microsoft.com/office/drawing/2014/main" id="{E79401FF-67B8-6A41-9DFB-EC7B08008ED5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134" y="2014"/>
                <a:ext cx="19" cy="295"/>
              </a:xfrm>
              <a:prstGeom prst="rect">
                <a:avLst/>
              </a:prstGeom>
              <a:solidFill>
                <a:srgbClr val="6D46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39" name="Rectangle 302">
                <a:extLst>
                  <a:ext uri="{FF2B5EF4-FFF2-40B4-BE49-F238E27FC236}">
                    <a16:creationId xmlns:a16="http://schemas.microsoft.com/office/drawing/2014/main" id="{24F9AAA6-83BB-524E-8FBF-DF5783BDE836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227" y="2108"/>
                <a:ext cx="96" cy="57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40" name="Rectangle 303">
                <a:extLst>
                  <a:ext uri="{FF2B5EF4-FFF2-40B4-BE49-F238E27FC236}">
                    <a16:creationId xmlns:a16="http://schemas.microsoft.com/office/drawing/2014/main" id="{5ECC224C-AC8B-E841-B71F-D50EBE89EF95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261" y="2273"/>
                <a:ext cx="28" cy="17"/>
              </a:xfrm>
              <a:prstGeom prst="rect">
                <a:avLst/>
              </a:pr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41" name="Freeform 304">
                <a:extLst>
                  <a:ext uri="{FF2B5EF4-FFF2-40B4-BE49-F238E27FC236}">
                    <a16:creationId xmlns:a16="http://schemas.microsoft.com/office/drawing/2014/main" id="{060CF551-A6EB-1047-BA4C-BFA38BC1A58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766" y="1638"/>
                <a:ext cx="193" cy="836"/>
              </a:xfrm>
              <a:custGeom>
                <a:avLst/>
                <a:gdLst>
                  <a:gd name="T0" fmla="*/ 81 w 397"/>
                  <a:gd name="T1" fmla="*/ 1713 h 1720"/>
                  <a:gd name="T2" fmla="*/ 185 w 397"/>
                  <a:gd name="T3" fmla="*/ 1707 h 1720"/>
                  <a:gd name="T4" fmla="*/ 397 w 397"/>
                  <a:gd name="T5" fmla="*/ 19 h 1720"/>
                  <a:gd name="T6" fmla="*/ 293 w 397"/>
                  <a:gd name="T7" fmla="*/ 25 h 1720"/>
                  <a:gd name="T8" fmla="*/ 214 w 397"/>
                  <a:gd name="T9" fmla="*/ 0 h 1720"/>
                  <a:gd name="T10" fmla="*/ 1 w 397"/>
                  <a:gd name="T11" fmla="*/ 1688 h 1720"/>
                  <a:gd name="T12" fmla="*/ 81 w 397"/>
                  <a:gd name="T13" fmla="*/ 1713 h 1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7" h="1720">
                    <a:moveTo>
                      <a:pt x="81" y="1713"/>
                    </a:moveTo>
                    <a:cubicBezTo>
                      <a:pt x="137" y="1720"/>
                      <a:pt x="183" y="1717"/>
                      <a:pt x="185" y="1707"/>
                    </a:cubicBezTo>
                    <a:cubicBezTo>
                      <a:pt x="397" y="19"/>
                      <a:pt x="397" y="19"/>
                      <a:pt x="397" y="19"/>
                    </a:cubicBezTo>
                    <a:cubicBezTo>
                      <a:pt x="396" y="29"/>
                      <a:pt x="349" y="32"/>
                      <a:pt x="293" y="25"/>
                    </a:cubicBezTo>
                    <a:cubicBezTo>
                      <a:pt x="248" y="19"/>
                      <a:pt x="213" y="8"/>
                      <a:pt x="214" y="0"/>
                    </a:cubicBezTo>
                    <a:cubicBezTo>
                      <a:pt x="1" y="1688"/>
                      <a:pt x="1" y="1688"/>
                      <a:pt x="1" y="1688"/>
                    </a:cubicBezTo>
                    <a:cubicBezTo>
                      <a:pt x="0" y="1696"/>
                      <a:pt x="36" y="1708"/>
                      <a:pt x="81" y="1713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42" name="Freeform 305">
                <a:extLst>
                  <a:ext uri="{FF2B5EF4-FFF2-40B4-BE49-F238E27FC236}">
                    <a16:creationId xmlns:a16="http://schemas.microsoft.com/office/drawing/2014/main" id="{73093523-224E-CF43-954B-68AD0F7B4294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787" y="1640"/>
                <a:ext cx="140" cy="826"/>
              </a:xfrm>
              <a:custGeom>
                <a:avLst/>
                <a:gdLst>
                  <a:gd name="T0" fmla="*/ 33 w 288"/>
                  <a:gd name="T1" fmla="*/ 1699 h 1701"/>
                  <a:gd name="T2" fmla="*/ 76 w 288"/>
                  <a:gd name="T3" fmla="*/ 1696 h 1701"/>
                  <a:gd name="T4" fmla="*/ 288 w 288"/>
                  <a:gd name="T5" fmla="*/ 8 h 1701"/>
                  <a:gd name="T6" fmla="*/ 245 w 288"/>
                  <a:gd name="T7" fmla="*/ 10 h 1701"/>
                  <a:gd name="T8" fmla="*/ 213 w 288"/>
                  <a:gd name="T9" fmla="*/ 0 h 1701"/>
                  <a:gd name="T10" fmla="*/ 1 w 288"/>
                  <a:gd name="T11" fmla="*/ 1688 h 1701"/>
                  <a:gd name="T12" fmla="*/ 33 w 288"/>
                  <a:gd name="T13" fmla="*/ 1699 h 17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8" h="1701">
                    <a:moveTo>
                      <a:pt x="33" y="1699"/>
                    </a:moveTo>
                    <a:cubicBezTo>
                      <a:pt x="56" y="1701"/>
                      <a:pt x="75" y="1700"/>
                      <a:pt x="76" y="1696"/>
                    </a:cubicBezTo>
                    <a:cubicBezTo>
                      <a:pt x="288" y="8"/>
                      <a:pt x="288" y="8"/>
                      <a:pt x="288" y="8"/>
                    </a:cubicBezTo>
                    <a:cubicBezTo>
                      <a:pt x="288" y="12"/>
                      <a:pt x="268" y="13"/>
                      <a:pt x="245" y="10"/>
                    </a:cubicBezTo>
                    <a:cubicBezTo>
                      <a:pt x="227" y="8"/>
                      <a:pt x="213" y="4"/>
                      <a:pt x="213" y="0"/>
                    </a:cubicBezTo>
                    <a:cubicBezTo>
                      <a:pt x="1" y="1688"/>
                      <a:pt x="1" y="1688"/>
                      <a:pt x="1" y="1688"/>
                    </a:cubicBezTo>
                    <a:cubicBezTo>
                      <a:pt x="0" y="1692"/>
                      <a:pt x="15" y="1696"/>
                      <a:pt x="33" y="1699"/>
                    </a:cubicBezTo>
                    <a:close/>
                  </a:path>
                </a:pathLst>
              </a:cu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43" name="Freeform 306">
                <a:extLst>
                  <a:ext uri="{FF2B5EF4-FFF2-40B4-BE49-F238E27FC236}">
                    <a16:creationId xmlns:a16="http://schemas.microsoft.com/office/drawing/2014/main" id="{9D39E504-F196-4E4A-AC2B-009F8992004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766" y="1634"/>
                <a:ext cx="161" cy="830"/>
              </a:xfrm>
              <a:custGeom>
                <a:avLst/>
                <a:gdLst>
                  <a:gd name="T0" fmla="*/ 67 w 331"/>
                  <a:gd name="T1" fmla="*/ 1693 h 1709"/>
                  <a:gd name="T2" fmla="*/ 118 w 331"/>
                  <a:gd name="T3" fmla="*/ 1709 h 1709"/>
                  <a:gd name="T4" fmla="*/ 330 w 331"/>
                  <a:gd name="T5" fmla="*/ 21 h 1709"/>
                  <a:gd name="T6" fmla="*/ 279 w 331"/>
                  <a:gd name="T7" fmla="*/ 5 h 1709"/>
                  <a:gd name="T8" fmla="*/ 213 w 331"/>
                  <a:gd name="T9" fmla="*/ 9 h 1709"/>
                  <a:gd name="T10" fmla="*/ 0 w 331"/>
                  <a:gd name="T11" fmla="*/ 1697 h 1709"/>
                  <a:gd name="T12" fmla="*/ 67 w 331"/>
                  <a:gd name="T13" fmla="*/ 1693 h 17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1" h="1709">
                    <a:moveTo>
                      <a:pt x="67" y="1693"/>
                    </a:moveTo>
                    <a:cubicBezTo>
                      <a:pt x="96" y="1696"/>
                      <a:pt x="118" y="1704"/>
                      <a:pt x="118" y="1709"/>
                    </a:cubicBezTo>
                    <a:cubicBezTo>
                      <a:pt x="330" y="21"/>
                      <a:pt x="330" y="21"/>
                      <a:pt x="330" y="21"/>
                    </a:cubicBezTo>
                    <a:cubicBezTo>
                      <a:pt x="331" y="16"/>
                      <a:pt x="308" y="8"/>
                      <a:pt x="279" y="5"/>
                    </a:cubicBezTo>
                    <a:cubicBezTo>
                      <a:pt x="243" y="0"/>
                      <a:pt x="214" y="2"/>
                      <a:pt x="213" y="9"/>
                    </a:cubicBezTo>
                    <a:cubicBezTo>
                      <a:pt x="0" y="1697"/>
                      <a:pt x="0" y="1697"/>
                      <a:pt x="0" y="1697"/>
                    </a:cubicBezTo>
                    <a:cubicBezTo>
                      <a:pt x="1" y="1690"/>
                      <a:pt x="31" y="1688"/>
                      <a:pt x="67" y="1693"/>
                    </a:cubicBezTo>
                    <a:close/>
                  </a:path>
                </a:pathLst>
              </a:custGeom>
              <a:solidFill>
                <a:srgbClr val="F9FA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44" name="Freeform 307">
                <a:extLst>
                  <a:ext uri="{FF2B5EF4-FFF2-40B4-BE49-F238E27FC236}">
                    <a16:creationId xmlns:a16="http://schemas.microsoft.com/office/drawing/2014/main" id="{6A237A44-3A7A-EC4C-9B1F-031BF7F5038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813" y="1631"/>
                <a:ext cx="146" cy="836"/>
              </a:xfrm>
              <a:custGeom>
                <a:avLst/>
                <a:gdLst>
                  <a:gd name="T0" fmla="*/ 88 w 301"/>
                  <a:gd name="T1" fmla="*/ 1722 h 1722"/>
                  <a:gd name="T2" fmla="*/ 300 w 301"/>
                  <a:gd name="T3" fmla="*/ 34 h 1722"/>
                  <a:gd name="T4" fmla="*/ 212 w 301"/>
                  <a:gd name="T5" fmla="*/ 0 h 1722"/>
                  <a:gd name="T6" fmla="*/ 0 w 301"/>
                  <a:gd name="T7" fmla="*/ 1688 h 1722"/>
                  <a:gd name="T8" fmla="*/ 88 w 301"/>
                  <a:gd name="T9" fmla="*/ 1722 h 17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1" h="1722">
                    <a:moveTo>
                      <a:pt x="88" y="1722"/>
                    </a:moveTo>
                    <a:cubicBezTo>
                      <a:pt x="300" y="34"/>
                      <a:pt x="300" y="34"/>
                      <a:pt x="300" y="34"/>
                    </a:cubicBezTo>
                    <a:cubicBezTo>
                      <a:pt x="301" y="23"/>
                      <a:pt x="264" y="9"/>
                      <a:pt x="212" y="0"/>
                    </a:cubicBezTo>
                    <a:cubicBezTo>
                      <a:pt x="0" y="1688"/>
                      <a:pt x="0" y="1688"/>
                      <a:pt x="0" y="1688"/>
                    </a:cubicBezTo>
                    <a:cubicBezTo>
                      <a:pt x="52" y="1697"/>
                      <a:pt x="89" y="1711"/>
                      <a:pt x="88" y="172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45" name="Freeform 308">
                <a:extLst>
                  <a:ext uri="{FF2B5EF4-FFF2-40B4-BE49-F238E27FC236}">
                    <a16:creationId xmlns:a16="http://schemas.microsoft.com/office/drawing/2014/main" id="{6CFDDA65-3DB4-8642-A383-9A3F72C0D96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0" y="1816"/>
                <a:ext cx="118" cy="668"/>
              </a:xfrm>
              <a:custGeom>
                <a:avLst/>
                <a:gdLst>
                  <a:gd name="T0" fmla="*/ 65 w 242"/>
                  <a:gd name="T1" fmla="*/ 1373 h 1376"/>
                  <a:gd name="T2" fmla="*/ 148 w 242"/>
                  <a:gd name="T3" fmla="*/ 1363 h 1376"/>
                  <a:gd name="T4" fmla="*/ 242 w 242"/>
                  <a:gd name="T5" fmla="*/ 7 h 1376"/>
                  <a:gd name="T6" fmla="*/ 159 w 242"/>
                  <a:gd name="T7" fmla="*/ 17 h 1376"/>
                  <a:gd name="T8" fmla="*/ 95 w 242"/>
                  <a:gd name="T9" fmla="*/ 0 h 1376"/>
                  <a:gd name="T10" fmla="*/ 1 w 242"/>
                  <a:gd name="T11" fmla="*/ 1356 h 1376"/>
                  <a:gd name="T12" fmla="*/ 65 w 242"/>
                  <a:gd name="T13" fmla="*/ 1373 h 1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2" h="1376">
                    <a:moveTo>
                      <a:pt x="65" y="1373"/>
                    </a:moveTo>
                    <a:cubicBezTo>
                      <a:pt x="110" y="1376"/>
                      <a:pt x="147" y="1371"/>
                      <a:pt x="148" y="1363"/>
                    </a:cubicBezTo>
                    <a:cubicBezTo>
                      <a:pt x="242" y="7"/>
                      <a:pt x="242" y="7"/>
                      <a:pt x="242" y="7"/>
                    </a:cubicBezTo>
                    <a:cubicBezTo>
                      <a:pt x="242" y="16"/>
                      <a:pt x="205" y="20"/>
                      <a:pt x="159" y="17"/>
                    </a:cubicBezTo>
                    <a:cubicBezTo>
                      <a:pt x="123" y="14"/>
                      <a:pt x="95" y="7"/>
                      <a:pt x="95" y="0"/>
                    </a:cubicBezTo>
                    <a:cubicBezTo>
                      <a:pt x="1" y="1356"/>
                      <a:pt x="1" y="1356"/>
                      <a:pt x="1" y="1356"/>
                    </a:cubicBezTo>
                    <a:cubicBezTo>
                      <a:pt x="0" y="1363"/>
                      <a:pt x="29" y="1370"/>
                      <a:pt x="65" y="1373"/>
                    </a:cubicBezTo>
                    <a:close/>
                  </a:path>
                </a:pathLst>
              </a:custGeom>
              <a:solidFill>
                <a:srgbClr val="C1A8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46" name="Freeform 309">
                <a:extLst>
                  <a:ext uri="{FF2B5EF4-FFF2-40B4-BE49-F238E27FC236}">
                    <a16:creationId xmlns:a16="http://schemas.microsoft.com/office/drawing/2014/main" id="{E3BBE77B-DA6C-D444-B7D8-651FD3E20B5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97" y="1817"/>
                <a:ext cx="75" cy="662"/>
              </a:xfrm>
              <a:custGeom>
                <a:avLst/>
                <a:gdLst>
                  <a:gd name="T0" fmla="*/ 26 w 154"/>
                  <a:gd name="T1" fmla="*/ 1362 h 1364"/>
                  <a:gd name="T2" fmla="*/ 60 w 154"/>
                  <a:gd name="T3" fmla="*/ 1358 h 1364"/>
                  <a:gd name="T4" fmla="*/ 154 w 154"/>
                  <a:gd name="T5" fmla="*/ 3 h 1364"/>
                  <a:gd name="T6" fmla="*/ 120 w 154"/>
                  <a:gd name="T7" fmla="*/ 7 h 1364"/>
                  <a:gd name="T8" fmla="*/ 94 w 154"/>
                  <a:gd name="T9" fmla="*/ 0 h 1364"/>
                  <a:gd name="T10" fmla="*/ 0 w 154"/>
                  <a:gd name="T11" fmla="*/ 1355 h 1364"/>
                  <a:gd name="T12" fmla="*/ 26 w 154"/>
                  <a:gd name="T13" fmla="*/ 1362 h 1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" h="1364">
                    <a:moveTo>
                      <a:pt x="26" y="1362"/>
                    </a:moveTo>
                    <a:cubicBezTo>
                      <a:pt x="45" y="1364"/>
                      <a:pt x="60" y="1362"/>
                      <a:pt x="60" y="1358"/>
                    </a:cubicBezTo>
                    <a:cubicBezTo>
                      <a:pt x="154" y="3"/>
                      <a:pt x="154" y="3"/>
                      <a:pt x="154" y="3"/>
                    </a:cubicBezTo>
                    <a:cubicBezTo>
                      <a:pt x="154" y="6"/>
                      <a:pt x="139" y="8"/>
                      <a:pt x="120" y="7"/>
                    </a:cubicBezTo>
                    <a:cubicBezTo>
                      <a:pt x="106" y="5"/>
                      <a:pt x="94" y="2"/>
                      <a:pt x="94" y="0"/>
                    </a:cubicBezTo>
                    <a:cubicBezTo>
                      <a:pt x="0" y="1355"/>
                      <a:pt x="0" y="1355"/>
                      <a:pt x="0" y="1355"/>
                    </a:cubicBezTo>
                    <a:cubicBezTo>
                      <a:pt x="0" y="1358"/>
                      <a:pt x="11" y="1361"/>
                      <a:pt x="26" y="1362"/>
                    </a:cubicBezTo>
                    <a:close/>
                  </a:path>
                </a:pathLst>
              </a:custGeom>
              <a:solidFill>
                <a:srgbClr val="B19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47" name="Freeform 310">
                <a:extLst>
                  <a:ext uri="{FF2B5EF4-FFF2-40B4-BE49-F238E27FC236}">
                    <a16:creationId xmlns:a16="http://schemas.microsoft.com/office/drawing/2014/main" id="{746422AE-5637-434D-A254-C49DD40203C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812"/>
                <a:ext cx="91" cy="664"/>
              </a:xfrm>
              <a:custGeom>
                <a:avLst/>
                <a:gdLst>
                  <a:gd name="T0" fmla="*/ 53 w 188"/>
                  <a:gd name="T1" fmla="*/ 1358 h 1368"/>
                  <a:gd name="T2" fmla="*/ 94 w 188"/>
                  <a:gd name="T3" fmla="*/ 1368 h 1368"/>
                  <a:gd name="T4" fmla="*/ 188 w 188"/>
                  <a:gd name="T5" fmla="*/ 13 h 1368"/>
                  <a:gd name="T6" fmla="*/ 147 w 188"/>
                  <a:gd name="T7" fmla="*/ 2 h 1368"/>
                  <a:gd name="T8" fmla="*/ 94 w 188"/>
                  <a:gd name="T9" fmla="*/ 8 h 1368"/>
                  <a:gd name="T10" fmla="*/ 0 w 188"/>
                  <a:gd name="T11" fmla="*/ 1364 h 1368"/>
                  <a:gd name="T12" fmla="*/ 53 w 188"/>
                  <a:gd name="T13" fmla="*/ 1358 h 1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8" h="1368">
                    <a:moveTo>
                      <a:pt x="53" y="1358"/>
                    </a:moveTo>
                    <a:cubicBezTo>
                      <a:pt x="76" y="1359"/>
                      <a:pt x="94" y="1364"/>
                      <a:pt x="94" y="1368"/>
                    </a:cubicBezTo>
                    <a:cubicBezTo>
                      <a:pt x="188" y="13"/>
                      <a:pt x="188" y="13"/>
                      <a:pt x="188" y="13"/>
                    </a:cubicBezTo>
                    <a:cubicBezTo>
                      <a:pt x="188" y="8"/>
                      <a:pt x="170" y="3"/>
                      <a:pt x="147" y="2"/>
                    </a:cubicBezTo>
                    <a:cubicBezTo>
                      <a:pt x="118" y="0"/>
                      <a:pt x="94" y="3"/>
                      <a:pt x="94" y="8"/>
                    </a:cubicBezTo>
                    <a:cubicBezTo>
                      <a:pt x="0" y="1364"/>
                      <a:pt x="0" y="1364"/>
                      <a:pt x="0" y="1364"/>
                    </a:cubicBezTo>
                    <a:cubicBezTo>
                      <a:pt x="0" y="1358"/>
                      <a:pt x="24" y="1356"/>
                      <a:pt x="53" y="1358"/>
                    </a:cubicBezTo>
                    <a:close/>
                  </a:path>
                </a:pathLst>
              </a:custGeom>
              <a:solidFill>
                <a:srgbClr val="D5C1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48" name="Freeform 311">
                <a:extLst>
                  <a:ext uri="{FF2B5EF4-FFF2-40B4-BE49-F238E27FC236}">
                    <a16:creationId xmlns:a16="http://schemas.microsoft.com/office/drawing/2014/main" id="{8DD17193-FEAB-CF4B-B05F-6275A59A760E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717" y="1808"/>
                <a:ext cx="81" cy="670"/>
              </a:xfrm>
              <a:custGeom>
                <a:avLst/>
                <a:gdLst>
                  <a:gd name="T0" fmla="*/ 72 w 167"/>
                  <a:gd name="T1" fmla="*/ 1379 h 1379"/>
                  <a:gd name="T2" fmla="*/ 166 w 167"/>
                  <a:gd name="T3" fmla="*/ 23 h 1379"/>
                  <a:gd name="T4" fmla="*/ 94 w 167"/>
                  <a:gd name="T5" fmla="*/ 0 h 1379"/>
                  <a:gd name="T6" fmla="*/ 0 w 167"/>
                  <a:gd name="T7" fmla="*/ 1356 h 1379"/>
                  <a:gd name="T8" fmla="*/ 72 w 167"/>
                  <a:gd name="T9" fmla="*/ 1379 h 13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7" h="1379">
                    <a:moveTo>
                      <a:pt x="72" y="1379"/>
                    </a:moveTo>
                    <a:cubicBezTo>
                      <a:pt x="166" y="23"/>
                      <a:pt x="166" y="23"/>
                      <a:pt x="166" y="23"/>
                    </a:cubicBezTo>
                    <a:cubicBezTo>
                      <a:pt x="167" y="14"/>
                      <a:pt x="136" y="5"/>
                      <a:pt x="94" y="0"/>
                    </a:cubicBezTo>
                    <a:cubicBezTo>
                      <a:pt x="0" y="1356"/>
                      <a:pt x="0" y="1356"/>
                      <a:pt x="0" y="1356"/>
                    </a:cubicBezTo>
                    <a:cubicBezTo>
                      <a:pt x="42" y="1361"/>
                      <a:pt x="72" y="1370"/>
                      <a:pt x="72" y="1379"/>
                    </a:cubicBezTo>
                    <a:close/>
                  </a:path>
                </a:pathLst>
              </a:custGeom>
              <a:solidFill>
                <a:srgbClr val="ECDD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49" name="Freeform 312">
                <a:extLst>
                  <a:ext uri="{FF2B5EF4-FFF2-40B4-BE49-F238E27FC236}">
                    <a16:creationId xmlns:a16="http://schemas.microsoft.com/office/drawing/2014/main" id="{26ACE6C1-64AE-A949-AA39-A82F5E221C28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4323" y="2602"/>
                <a:ext cx="8" cy="19"/>
              </a:xfrm>
              <a:custGeom>
                <a:avLst/>
                <a:gdLst>
                  <a:gd name="T0" fmla="*/ 0 w 17"/>
                  <a:gd name="T1" fmla="*/ 1 h 39"/>
                  <a:gd name="T2" fmla="*/ 0 w 17"/>
                  <a:gd name="T3" fmla="*/ 38 h 39"/>
                  <a:gd name="T4" fmla="*/ 0 w 17"/>
                  <a:gd name="T5" fmla="*/ 39 h 39"/>
                  <a:gd name="T6" fmla="*/ 7 w 17"/>
                  <a:gd name="T7" fmla="*/ 39 h 39"/>
                  <a:gd name="T8" fmla="*/ 17 w 17"/>
                  <a:gd name="T9" fmla="*/ 30 h 39"/>
                  <a:gd name="T10" fmla="*/ 17 w 17"/>
                  <a:gd name="T11" fmla="*/ 9 h 39"/>
                  <a:gd name="T12" fmla="*/ 7 w 17"/>
                  <a:gd name="T13" fmla="*/ 0 h 39"/>
                  <a:gd name="T14" fmla="*/ 0 w 17"/>
                  <a:gd name="T15" fmla="*/ 0 h 39"/>
                  <a:gd name="T16" fmla="*/ 0 w 17"/>
                  <a:gd name="T17" fmla="*/ 1 h 39"/>
                  <a:gd name="T18" fmla="*/ 7 w 17"/>
                  <a:gd name="T19" fmla="*/ 6 h 39"/>
                  <a:gd name="T20" fmla="*/ 10 w 17"/>
                  <a:gd name="T21" fmla="*/ 9 h 39"/>
                  <a:gd name="T22" fmla="*/ 10 w 17"/>
                  <a:gd name="T23" fmla="*/ 30 h 39"/>
                  <a:gd name="T24" fmla="*/ 7 w 17"/>
                  <a:gd name="T25" fmla="*/ 33 h 39"/>
                  <a:gd name="T26" fmla="*/ 7 w 17"/>
                  <a:gd name="T27" fmla="*/ 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39">
                    <a:moveTo>
                      <a:pt x="0" y="1"/>
                    </a:moveTo>
                    <a:cubicBezTo>
                      <a:pt x="0" y="38"/>
                      <a:pt x="0" y="38"/>
                      <a:pt x="0" y="38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7" y="39"/>
                      <a:pt x="7" y="39"/>
                      <a:pt x="7" y="39"/>
                    </a:cubicBezTo>
                    <a:cubicBezTo>
                      <a:pt x="12" y="39"/>
                      <a:pt x="17" y="35"/>
                      <a:pt x="17" y="30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7" y="4"/>
                      <a:pt x="12" y="0"/>
                      <a:pt x="7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"/>
                    </a:lnTo>
                    <a:close/>
                    <a:moveTo>
                      <a:pt x="7" y="6"/>
                    </a:moveTo>
                    <a:cubicBezTo>
                      <a:pt x="9" y="6"/>
                      <a:pt x="10" y="7"/>
                      <a:pt x="10" y="9"/>
                    </a:cubicBezTo>
                    <a:cubicBezTo>
                      <a:pt x="10" y="30"/>
                      <a:pt x="10" y="30"/>
                      <a:pt x="10" y="30"/>
                    </a:cubicBezTo>
                    <a:cubicBezTo>
                      <a:pt x="10" y="32"/>
                      <a:pt x="9" y="33"/>
                      <a:pt x="7" y="33"/>
                    </a:cubicBezTo>
                    <a:cubicBezTo>
                      <a:pt x="7" y="6"/>
                      <a:pt x="7" y="6"/>
                      <a:pt x="7" y="6"/>
                    </a:cubicBezTo>
                    <a:close/>
                  </a:path>
                </a:pathLst>
              </a:custGeom>
              <a:solidFill>
                <a:srgbClr val="D884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50" name="Freeform 313">
                <a:extLst>
                  <a:ext uri="{FF2B5EF4-FFF2-40B4-BE49-F238E27FC236}">
                    <a16:creationId xmlns:a16="http://schemas.microsoft.com/office/drawing/2014/main" id="{6607D79F-5BD1-C042-8C46-48694ED952E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246" y="2597"/>
                <a:ext cx="77" cy="29"/>
              </a:xfrm>
              <a:custGeom>
                <a:avLst/>
                <a:gdLst>
                  <a:gd name="T0" fmla="*/ 147 w 159"/>
                  <a:gd name="T1" fmla="*/ 0 h 59"/>
                  <a:gd name="T2" fmla="*/ 159 w 159"/>
                  <a:gd name="T3" fmla="*/ 11 h 59"/>
                  <a:gd name="T4" fmla="*/ 159 w 159"/>
                  <a:gd name="T5" fmla="*/ 48 h 59"/>
                  <a:gd name="T6" fmla="*/ 147 w 159"/>
                  <a:gd name="T7" fmla="*/ 59 h 59"/>
                  <a:gd name="T8" fmla="*/ 12 w 159"/>
                  <a:gd name="T9" fmla="*/ 59 h 59"/>
                  <a:gd name="T10" fmla="*/ 0 w 159"/>
                  <a:gd name="T11" fmla="*/ 48 h 59"/>
                  <a:gd name="T12" fmla="*/ 0 w 159"/>
                  <a:gd name="T13" fmla="*/ 11 h 59"/>
                  <a:gd name="T14" fmla="*/ 12 w 159"/>
                  <a:gd name="T15" fmla="*/ 0 h 59"/>
                  <a:gd name="T16" fmla="*/ 147 w 159"/>
                  <a:gd name="T17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9" h="59">
                    <a:moveTo>
                      <a:pt x="147" y="0"/>
                    </a:moveTo>
                    <a:cubicBezTo>
                      <a:pt x="154" y="0"/>
                      <a:pt x="159" y="5"/>
                      <a:pt x="159" y="11"/>
                    </a:cubicBezTo>
                    <a:cubicBezTo>
                      <a:pt x="159" y="48"/>
                      <a:pt x="159" y="48"/>
                      <a:pt x="159" y="48"/>
                    </a:cubicBezTo>
                    <a:cubicBezTo>
                      <a:pt x="159" y="54"/>
                      <a:pt x="154" y="59"/>
                      <a:pt x="147" y="59"/>
                    </a:cubicBezTo>
                    <a:cubicBezTo>
                      <a:pt x="12" y="59"/>
                      <a:pt x="12" y="59"/>
                      <a:pt x="12" y="59"/>
                    </a:cubicBezTo>
                    <a:cubicBezTo>
                      <a:pt x="5" y="59"/>
                      <a:pt x="0" y="54"/>
                      <a:pt x="0" y="48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5" y="0"/>
                      <a:pt x="12" y="0"/>
                    </a:cubicBezTo>
                    <a:lnTo>
                      <a:pt x="147" y="0"/>
                    </a:lnTo>
                    <a:close/>
                  </a:path>
                </a:pathLst>
              </a:custGeom>
              <a:solidFill>
                <a:srgbClr val="D884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51" name="Freeform 314">
                <a:extLst>
                  <a:ext uri="{FF2B5EF4-FFF2-40B4-BE49-F238E27FC236}">
                    <a16:creationId xmlns:a16="http://schemas.microsoft.com/office/drawing/2014/main" id="{1EF9888C-9F2A-584A-93DE-646A3784E0A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228" y="2602"/>
                <a:ext cx="18" cy="20"/>
              </a:xfrm>
              <a:custGeom>
                <a:avLst/>
                <a:gdLst>
                  <a:gd name="T0" fmla="*/ 18 w 18"/>
                  <a:gd name="T1" fmla="*/ 18 h 20"/>
                  <a:gd name="T2" fmla="*/ 18 w 18"/>
                  <a:gd name="T3" fmla="*/ 0 h 20"/>
                  <a:gd name="T4" fmla="*/ 0 w 18"/>
                  <a:gd name="T5" fmla="*/ 0 h 20"/>
                  <a:gd name="T6" fmla="*/ 0 w 18"/>
                  <a:gd name="T7" fmla="*/ 20 h 20"/>
                  <a:gd name="T8" fmla="*/ 18 w 18"/>
                  <a:gd name="T9" fmla="*/ 20 h 20"/>
                  <a:gd name="T10" fmla="*/ 18 w 18"/>
                  <a:gd name="T11" fmla="*/ 19 h 20"/>
                  <a:gd name="T12" fmla="*/ 18 w 18"/>
                  <a:gd name="T13" fmla="*/ 1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20">
                    <a:moveTo>
                      <a:pt x="18" y="18"/>
                    </a:moveTo>
                    <a:lnTo>
                      <a:pt x="18" y="0"/>
                    </a:lnTo>
                    <a:lnTo>
                      <a:pt x="0" y="0"/>
                    </a:lnTo>
                    <a:lnTo>
                      <a:pt x="0" y="20"/>
                    </a:lnTo>
                    <a:lnTo>
                      <a:pt x="18" y="20"/>
                    </a:lnTo>
                    <a:lnTo>
                      <a:pt x="18" y="19"/>
                    </a:lnTo>
                    <a:lnTo>
                      <a:pt x="18" y="18"/>
                    </a:lnTo>
                    <a:close/>
                  </a:path>
                </a:pathLst>
              </a:custGeom>
              <a:solidFill>
                <a:srgbClr val="C9C9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52" name="Rectangle 315">
                <a:extLst>
                  <a:ext uri="{FF2B5EF4-FFF2-40B4-BE49-F238E27FC236}">
                    <a16:creationId xmlns:a16="http://schemas.microsoft.com/office/drawing/2014/main" id="{3F44340A-72EB-B343-B7EE-65B25E36CE6C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234" y="2615"/>
                <a:ext cx="3" cy="4"/>
              </a:xfrm>
              <a:prstGeom prst="rect">
                <a:avLst/>
              </a:prstGeom>
              <a:solidFill>
                <a:srgbClr val="3954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53" name="Rectangle 316">
                <a:extLst>
                  <a:ext uri="{FF2B5EF4-FFF2-40B4-BE49-F238E27FC236}">
                    <a16:creationId xmlns:a16="http://schemas.microsoft.com/office/drawing/2014/main" id="{00D8DCE6-9B7C-D04B-A9ED-BB35F7BDE13C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234" y="2605"/>
                <a:ext cx="3" cy="5"/>
              </a:xfrm>
              <a:prstGeom prst="rect">
                <a:avLst/>
              </a:prstGeom>
              <a:solidFill>
                <a:srgbClr val="3954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54" name="Freeform 317">
                <a:extLst>
                  <a:ext uri="{FF2B5EF4-FFF2-40B4-BE49-F238E27FC236}">
                    <a16:creationId xmlns:a16="http://schemas.microsoft.com/office/drawing/2014/main" id="{251C2498-D2CB-9547-A5A2-A59C207040A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62" y="2779"/>
                <a:ext cx="159" cy="160"/>
              </a:xfrm>
              <a:custGeom>
                <a:avLst/>
                <a:gdLst>
                  <a:gd name="T0" fmla="*/ 329 w 329"/>
                  <a:gd name="T1" fmla="*/ 304 h 330"/>
                  <a:gd name="T2" fmla="*/ 303 w 329"/>
                  <a:gd name="T3" fmla="*/ 330 h 330"/>
                  <a:gd name="T4" fmla="*/ 25 w 329"/>
                  <a:gd name="T5" fmla="*/ 330 h 330"/>
                  <a:gd name="T6" fmla="*/ 0 w 329"/>
                  <a:gd name="T7" fmla="*/ 304 h 330"/>
                  <a:gd name="T8" fmla="*/ 0 w 329"/>
                  <a:gd name="T9" fmla="*/ 26 h 330"/>
                  <a:gd name="T10" fmla="*/ 25 w 329"/>
                  <a:gd name="T11" fmla="*/ 0 h 330"/>
                  <a:gd name="T12" fmla="*/ 303 w 329"/>
                  <a:gd name="T13" fmla="*/ 0 h 330"/>
                  <a:gd name="T14" fmla="*/ 329 w 329"/>
                  <a:gd name="T15" fmla="*/ 26 h 330"/>
                  <a:gd name="T16" fmla="*/ 329 w 329"/>
                  <a:gd name="T17" fmla="*/ 304 h 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9" h="330">
                    <a:moveTo>
                      <a:pt x="329" y="304"/>
                    </a:moveTo>
                    <a:cubicBezTo>
                      <a:pt x="329" y="318"/>
                      <a:pt x="318" y="330"/>
                      <a:pt x="303" y="330"/>
                    </a:cubicBezTo>
                    <a:cubicBezTo>
                      <a:pt x="25" y="330"/>
                      <a:pt x="25" y="330"/>
                      <a:pt x="25" y="330"/>
                    </a:cubicBezTo>
                    <a:cubicBezTo>
                      <a:pt x="11" y="330"/>
                      <a:pt x="0" y="318"/>
                      <a:pt x="0" y="304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12"/>
                      <a:pt x="11" y="0"/>
                      <a:pt x="25" y="0"/>
                    </a:cubicBezTo>
                    <a:cubicBezTo>
                      <a:pt x="303" y="0"/>
                      <a:pt x="303" y="0"/>
                      <a:pt x="303" y="0"/>
                    </a:cubicBezTo>
                    <a:cubicBezTo>
                      <a:pt x="318" y="0"/>
                      <a:pt x="329" y="12"/>
                      <a:pt x="329" y="26"/>
                    </a:cubicBezTo>
                    <a:lnTo>
                      <a:pt x="329" y="304"/>
                    </a:ln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55" name="Rectangle 318">
                <a:extLst>
                  <a:ext uri="{FF2B5EF4-FFF2-40B4-BE49-F238E27FC236}">
                    <a16:creationId xmlns:a16="http://schemas.microsoft.com/office/drawing/2014/main" id="{0A7AA43C-695B-5E47-AB2B-0C2D74255389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3480" y="2799"/>
                <a:ext cx="123" cy="123"/>
              </a:xfrm>
              <a:prstGeom prst="rect">
                <a:avLst/>
              </a:pr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56" name="Rectangle 319">
                <a:extLst>
                  <a:ext uri="{FF2B5EF4-FFF2-40B4-BE49-F238E27FC236}">
                    <a16:creationId xmlns:a16="http://schemas.microsoft.com/office/drawing/2014/main" id="{4DAEB180-5DEE-6E45-AEEC-23F63D457FD2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3480" y="2799"/>
                <a:ext cx="123" cy="41"/>
              </a:xfrm>
              <a:prstGeom prst="rect">
                <a:avLst/>
              </a:prstGeom>
              <a:solidFill>
                <a:srgbClr val="6A7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57" name="Freeform 320">
                <a:extLst>
                  <a:ext uri="{FF2B5EF4-FFF2-40B4-BE49-F238E27FC236}">
                    <a16:creationId xmlns:a16="http://schemas.microsoft.com/office/drawing/2014/main" id="{1B24F260-6C06-834E-BB4A-A4A58EE6157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03" y="2848"/>
                <a:ext cx="33" cy="62"/>
              </a:xfrm>
              <a:custGeom>
                <a:avLst/>
                <a:gdLst>
                  <a:gd name="T0" fmla="*/ 66 w 66"/>
                  <a:gd name="T1" fmla="*/ 109 h 128"/>
                  <a:gd name="T2" fmla="*/ 66 w 66"/>
                  <a:gd name="T3" fmla="*/ 128 h 128"/>
                  <a:gd name="T4" fmla="*/ 1 w 66"/>
                  <a:gd name="T5" fmla="*/ 128 h 128"/>
                  <a:gd name="T6" fmla="*/ 1 w 66"/>
                  <a:gd name="T7" fmla="*/ 116 h 128"/>
                  <a:gd name="T8" fmla="*/ 7 w 66"/>
                  <a:gd name="T9" fmla="*/ 100 h 128"/>
                  <a:gd name="T10" fmla="*/ 22 w 66"/>
                  <a:gd name="T11" fmla="*/ 80 h 128"/>
                  <a:gd name="T12" fmla="*/ 42 w 66"/>
                  <a:gd name="T13" fmla="*/ 34 h 128"/>
                  <a:gd name="T14" fmla="*/ 38 w 66"/>
                  <a:gd name="T15" fmla="*/ 22 h 128"/>
                  <a:gd name="T16" fmla="*/ 30 w 66"/>
                  <a:gd name="T17" fmla="*/ 19 h 128"/>
                  <a:gd name="T18" fmla="*/ 21 w 66"/>
                  <a:gd name="T19" fmla="*/ 25 h 128"/>
                  <a:gd name="T20" fmla="*/ 19 w 66"/>
                  <a:gd name="T21" fmla="*/ 36 h 128"/>
                  <a:gd name="T22" fmla="*/ 19 w 66"/>
                  <a:gd name="T23" fmla="*/ 40 h 128"/>
                  <a:gd name="T24" fmla="*/ 0 w 66"/>
                  <a:gd name="T25" fmla="*/ 40 h 128"/>
                  <a:gd name="T26" fmla="*/ 0 w 66"/>
                  <a:gd name="T27" fmla="*/ 36 h 128"/>
                  <a:gd name="T28" fmla="*/ 11 w 66"/>
                  <a:gd name="T29" fmla="*/ 6 h 128"/>
                  <a:gd name="T30" fmla="*/ 31 w 66"/>
                  <a:gd name="T31" fmla="*/ 0 h 128"/>
                  <a:gd name="T32" fmla="*/ 54 w 66"/>
                  <a:gd name="T33" fmla="*/ 8 h 128"/>
                  <a:gd name="T34" fmla="*/ 64 w 66"/>
                  <a:gd name="T35" fmla="*/ 35 h 128"/>
                  <a:gd name="T36" fmla="*/ 49 w 66"/>
                  <a:gd name="T37" fmla="*/ 77 h 128"/>
                  <a:gd name="T38" fmla="*/ 36 w 66"/>
                  <a:gd name="T39" fmla="*/ 94 h 128"/>
                  <a:gd name="T40" fmla="*/ 25 w 66"/>
                  <a:gd name="T41" fmla="*/ 109 h 128"/>
                  <a:gd name="T42" fmla="*/ 66 w 66"/>
                  <a:gd name="T43" fmla="*/ 109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6" h="128">
                    <a:moveTo>
                      <a:pt x="66" y="109"/>
                    </a:moveTo>
                    <a:cubicBezTo>
                      <a:pt x="66" y="128"/>
                      <a:pt x="66" y="128"/>
                      <a:pt x="66" y="128"/>
                    </a:cubicBezTo>
                    <a:cubicBezTo>
                      <a:pt x="1" y="128"/>
                      <a:pt x="1" y="128"/>
                      <a:pt x="1" y="128"/>
                    </a:cubicBezTo>
                    <a:cubicBezTo>
                      <a:pt x="1" y="116"/>
                      <a:pt x="1" y="116"/>
                      <a:pt x="1" y="116"/>
                    </a:cubicBezTo>
                    <a:cubicBezTo>
                      <a:pt x="1" y="112"/>
                      <a:pt x="3" y="107"/>
                      <a:pt x="7" y="100"/>
                    </a:cubicBezTo>
                    <a:cubicBezTo>
                      <a:pt x="7" y="100"/>
                      <a:pt x="12" y="93"/>
                      <a:pt x="22" y="80"/>
                    </a:cubicBezTo>
                    <a:cubicBezTo>
                      <a:pt x="35" y="61"/>
                      <a:pt x="42" y="46"/>
                      <a:pt x="42" y="34"/>
                    </a:cubicBezTo>
                    <a:cubicBezTo>
                      <a:pt x="42" y="28"/>
                      <a:pt x="41" y="24"/>
                      <a:pt x="38" y="22"/>
                    </a:cubicBezTo>
                    <a:cubicBezTo>
                      <a:pt x="36" y="20"/>
                      <a:pt x="33" y="19"/>
                      <a:pt x="30" y="19"/>
                    </a:cubicBezTo>
                    <a:cubicBezTo>
                      <a:pt x="26" y="19"/>
                      <a:pt x="23" y="21"/>
                      <a:pt x="21" y="25"/>
                    </a:cubicBezTo>
                    <a:cubicBezTo>
                      <a:pt x="20" y="29"/>
                      <a:pt x="19" y="32"/>
                      <a:pt x="19" y="36"/>
                    </a:cubicBezTo>
                    <a:cubicBezTo>
                      <a:pt x="19" y="40"/>
                      <a:pt x="19" y="40"/>
                      <a:pt x="19" y="4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22"/>
                      <a:pt x="3" y="12"/>
                      <a:pt x="11" y="6"/>
                    </a:cubicBezTo>
                    <a:cubicBezTo>
                      <a:pt x="16" y="2"/>
                      <a:pt x="23" y="0"/>
                      <a:pt x="31" y="0"/>
                    </a:cubicBezTo>
                    <a:cubicBezTo>
                      <a:pt x="41" y="0"/>
                      <a:pt x="48" y="2"/>
                      <a:pt x="54" y="8"/>
                    </a:cubicBezTo>
                    <a:cubicBezTo>
                      <a:pt x="61" y="14"/>
                      <a:pt x="64" y="23"/>
                      <a:pt x="64" y="35"/>
                    </a:cubicBezTo>
                    <a:cubicBezTo>
                      <a:pt x="64" y="48"/>
                      <a:pt x="59" y="62"/>
                      <a:pt x="49" y="77"/>
                    </a:cubicBezTo>
                    <a:cubicBezTo>
                      <a:pt x="46" y="81"/>
                      <a:pt x="42" y="87"/>
                      <a:pt x="36" y="94"/>
                    </a:cubicBezTo>
                    <a:cubicBezTo>
                      <a:pt x="31" y="101"/>
                      <a:pt x="27" y="106"/>
                      <a:pt x="25" y="109"/>
                    </a:cubicBezTo>
                    <a:lnTo>
                      <a:pt x="66" y="109"/>
                    </a:lnTo>
                    <a:close/>
                  </a:path>
                </a:pathLst>
              </a:custGeom>
              <a:solidFill>
                <a:srgbClr val="62C3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58" name="Freeform 321">
                <a:extLst>
                  <a:ext uri="{FF2B5EF4-FFF2-40B4-BE49-F238E27FC236}">
                    <a16:creationId xmlns:a16="http://schemas.microsoft.com/office/drawing/2014/main" id="{252A5D20-DCE6-0F46-9890-ACAFBBB6F48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46" y="2847"/>
                <a:ext cx="33" cy="63"/>
              </a:xfrm>
              <a:custGeom>
                <a:avLst/>
                <a:gdLst>
                  <a:gd name="T0" fmla="*/ 68 w 68"/>
                  <a:gd name="T1" fmla="*/ 91 h 130"/>
                  <a:gd name="T2" fmla="*/ 56 w 68"/>
                  <a:gd name="T3" fmla="*/ 121 h 130"/>
                  <a:gd name="T4" fmla="*/ 33 w 68"/>
                  <a:gd name="T5" fmla="*/ 130 h 130"/>
                  <a:gd name="T6" fmla="*/ 0 w 68"/>
                  <a:gd name="T7" fmla="*/ 98 h 130"/>
                  <a:gd name="T8" fmla="*/ 20 w 68"/>
                  <a:gd name="T9" fmla="*/ 98 h 130"/>
                  <a:gd name="T10" fmla="*/ 32 w 68"/>
                  <a:gd name="T11" fmla="*/ 109 h 130"/>
                  <a:gd name="T12" fmla="*/ 41 w 68"/>
                  <a:gd name="T13" fmla="*/ 106 h 130"/>
                  <a:gd name="T14" fmla="*/ 45 w 68"/>
                  <a:gd name="T15" fmla="*/ 91 h 130"/>
                  <a:gd name="T16" fmla="*/ 41 w 68"/>
                  <a:gd name="T17" fmla="*/ 77 h 130"/>
                  <a:gd name="T18" fmla="*/ 28 w 68"/>
                  <a:gd name="T19" fmla="*/ 71 h 130"/>
                  <a:gd name="T20" fmla="*/ 21 w 68"/>
                  <a:gd name="T21" fmla="*/ 71 h 130"/>
                  <a:gd name="T22" fmla="*/ 21 w 68"/>
                  <a:gd name="T23" fmla="*/ 52 h 130"/>
                  <a:gd name="T24" fmla="*/ 28 w 68"/>
                  <a:gd name="T25" fmla="*/ 52 h 130"/>
                  <a:gd name="T26" fmla="*/ 38 w 68"/>
                  <a:gd name="T27" fmla="*/ 47 h 130"/>
                  <a:gd name="T28" fmla="*/ 43 w 68"/>
                  <a:gd name="T29" fmla="*/ 35 h 130"/>
                  <a:gd name="T30" fmla="*/ 32 w 68"/>
                  <a:gd name="T31" fmla="*/ 20 h 130"/>
                  <a:gd name="T32" fmla="*/ 22 w 68"/>
                  <a:gd name="T33" fmla="*/ 33 h 130"/>
                  <a:gd name="T34" fmla="*/ 3 w 68"/>
                  <a:gd name="T35" fmla="*/ 33 h 130"/>
                  <a:gd name="T36" fmla="*/ 33 w 68"/>
                  <a:gd name="T37" fmla="*/ 0 h 130"/>
                  <a:gd name="T38" fmla="*/ 54 w 68"/>
                  <a:gd name="T39" fmla="*/ 8 h 130"/>
                  <a:gd name="T40" fmla="*/ 63 w 68"/>
                  <a:gd name="T41" fmla="*/ 35 h 130"/>
                  <a:gd name="T42" fmla="*/ 51 w 68"/>
                  <a:gd name="T43" fmla="*/ 59 h 130"/>
                  <a:gd name="T44" fmla="*/ 63 w 68"/>
                  <a:gd name="T45" fmla="*/ 72 h 130"/>
                  <a:gd name="T46" fmla="*/ 68 w 68"/>
                  <a:gd name="T47" fmla="*/ 91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8" h="130">
                    <a:moveTo>
                      <a:pt x="68" y="91"/>
                    </a:moveTo>
                    <a:cubicBezTo>
                      <a:pt x="68" y="104"/>
                      <a:pt x="64" y="114"/>
                      <a:pt x="56" y="121"/>
                    </a:cubicBezTo>
                    <a:cubicBezTo>
                      <a:pt x="50" y="127"/>
                      <a:pt x="42" y="130"/>
                      <a:pt x="33" y="130"/>
                    </a:cubicBezTo>
                    <a:cubicBezTo>
                      <a:pt x="13" y="130"/>
                      <a:pt x="2" y="119"/>
                      <a:pt x="0" y="98"/>
                    </a:cubicBezTo>
                    <a:cubicBezTo>
                      <a:pt x="20" y="98"/>
                      <a:pt x="20" y="98"/>
                      <a:pt x="20" y="98"/>
                    </a:cubicBezTo>
                    <a:cubicBezTo>
                      <a:pt x="22" y="106"/>
                      <a:pt x="26" y="109"/>
                      <a:pt x="32" y="109"/>
                    </a:cubicBezTo>
                    <a:cubicBezTo>
                      <a:pt x="36" y="109"/>
                      <a:pt x="38" y="108"/>
                      <a:pt x="41" y="106"/>
                    </a:cubicBezTo>
                    <a:cubicBezTo>
                      <a:pt x="44" y="103"/>
                      <a:pt x="45" y="98"/>
                      <a:pt x="45" y="91"/>
                    </a:cubicBezTo>
                    <a:cubicBezTo>
                      <a:pt x="45" y="85"/>
                      <a:pt x="44" y="81"/>
                      <a:pt x="41" y="77"/>
                    </a:cubicBezTo>
                    <a:cubicBezTo>
                      <a:pt x="37" y="73"/>
                      <a:pt x="33" y="71"/>
                      <a:pt x="28" y="71"/>
                    </a:cubicBezTo>
                    <a:cubicBezTo>
                      <a:pt x="21" y="71"/>
                      <a:pt x="21" y="71"/>
                      <a:pt x="21" y="71"/>
                    </a:cubicBezTo>
                    <a:cubicBezTo>
                      <a:pt x="21" y="52"/>
                      <a:pt x="21" y="52"/>
                      <a:pt x="21" y="52"/>
                    </a:cubicBezTo>
                    <a:cubicBezTo>
                      <a:pt x="26" y="52"/>
                      <a:pt x="28" y="52"/>
                      <a:pt x="28" y="52"/>
                    </a:cubicBezTo>
                    <a:cubicBezTo>
                      <a:pt x="31" y="51"/>
                      <a:pt x="35" y="50"/>
                      <a:pt x="38" y="47"/>
                    </a:cubicBezTo>
                    <a:cubicBezTo>
                      <a:pt x="41" y="43"/>
                      <a:pt x="43" y="39"/>
                      <a:pt x="43" y="35"/>
                    </a:cubicBezTo>
                    <a:cubicBezTo>
                      <a:pt x="43" y="25"/>
                      <a:pt x="39" y="20"/>
                      <a:pt x="32" y="20"/>
                    </a:cubicBezTo>
                    <a:cubicBezTo>
                      <a:pt x="26" y="20"/>
                      <a:pt x="23" y="24"/>
                      <a:pt x="22" y="33"/>
                    </a:cubicBezTo>
                    <a:cubicBezTo>
                      <a:pt x="3" y="33"/>
                      <a:pt x="3" y="33"/>
                      <a:pt x="3" y="33"/>
                    </a:cubicBezTo>
                    <a:cubicBezTo>
                      <a:pt x="4" y="11"/>
                      <a:pt x="14" y="0"/>
                      <a:pt x="33" y="0"/>
                    </a:cubicBezTo>
                    <a:cubicBezTo>
                      <a:pt x="42" y="0"/>
                      <a:pt x="49" y="3"/>
                      <a:pt x="54" y="8"/>
                    </a:cubicBezTo>
                    <a:cubicBezTo>
                      <a:pt x="60" y="14"/>
                      <a:pt x="63" y="23"/>
                      <a:pt x="63" y="35"/>
                    </a:cubicBezTo>
                    <a:cubicBezTo>
                      <a:pt x="63" y="46"/>
                      <a:pt x="59" y="54"/>
                      <a:pt x="51" y="59"/>
                    </a:cubicBezTo>
                    <a:cubicBezTo>
                      <a:pt x="56" y="62"/>
                      <a:pt x="60" y="66"/>
                      <a:pt x="63" y="72"/>
                    </a:cubicBezTo>
                    <a:cubicBezTo>
                      <a:pt x="66" y="78"/>
                      <a:pt x="68" y="84"/>
                      <a:pt x="68" y="91"/>
                    </a:cubicBezTo>
                    <a:close/>
                  </a:path>
                </a:pathLst>
              </a:custGeom>
              <a:solidFill>
                <a:srgbClr val="62C3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59" name="Oval 322">
                <a:extLst>
                  <a:ext uri="{FF2B5EF4-FFF2-40B4-BE49-F238E27FC236}">
                    <a16:creationId xmlns:a16="http://schemas.microsoft.com/office/drawing/2014/main" id="{66AD098C-6116-4347-BC95-A4442EE23449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3573" y="2802"/>
                <a:ext cx="17" cy="17"/>
              </a:xfrm>
              <a:prstGeom prst="ellipse">
                <a:avLst/>
              </a:prstGeom>
              <a:solidFill>
                <a:srgbClr val="383C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60" name="Freeform 323">
                <a:extLst>
                  <a:ext uri="{FF2B5EF4-FFF2-40B4-BE49-F238E27FC236}">
                    <a16:creationId xmlns:a16="http://schemas.microsoft.com/office/drawing/2014/main" id="{473972B4-E64F-C64B-B071-EFF3CF31F54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76" y="2768"/>
                <a:ext cx="11" cy="47"/>
              </a:xfrm>
              <a:custGeom>
                <a:avLst/>
                <a:gdLst>
                  <a:gd name="T0" fmla="*/ 24 w 24"/>
                  <a:gd name="T1" fmla="*/ 83 h 95"/>
                  <a:gd name="T2" fmla="*/ 13 w 24"/>
                  <a:gd name="T3" fmla="*/ 95 h 95"/>
                  <a:gd name="T4" fmla="*/ 12 w 24"/>
                  <a:gd name="T5" fmla="*/ 95 h 95"/>
                  <a:gd name="T6" fmla="*/ 0 w 24"/>
                  <a:gd name="T7" fmla="*/ 83 h 95"/>
                  <a:gd name="T8" fmla="*/ 0 w 24"/>
                  <a:gd name="T9" fmla="*/ 11 h 95"/>
                  <a:gd name="T10" fmla="*/ 12 w 24"/>
                  <a:gd name="T11" fmla="*/ 0 h 95"/>
                  <a:gd name="T12" fmla="*/ 13 w 24"/>
                  <a:gd name="T13" fmla="*/ 0 h 95"/>
                  <a:gd name="T14" fmla="*/ 24 w 24"/>
                  <a:gd name="T15" fmla="*/ 11 h 95"/>
                  <a:gd name="T16" fmla="*/ 24 w 24"/>
                  <a:gd name="T17" fmla="*/ 83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95">
                    <a:moveTo>
                      <a:pt x="24" y="83"/>
                    </a:moveTo>
                    <a:cubicBezTo>
                      <a:pt x="24" y="89"/>
                      <a:pt x="19" y="95"/>
                      <a:pt x="13" y="95"/>
                    </a:cubicBezTo>
                    <a:cubicBezTo>
                      <a:pt x="12" y="95"/>
                      <a:pt x="12" y="95"/>
                      <a:pt x="12" y="95"/>
                    </a:cubicBezTo>
                    <a:cubicBezTo>
                      <a:pt x="6" y="95"/>
                      <a:pt x="0" y="89"/>
                      <a:pt x="0" y="83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9" y="0"/>
                      <a:pt x="24" y="5"/>
                      <a:pt x="24" y="11"/>
                    </a:cubicBezTo>
                    <a:lnTo>
                      <a:pt x="24" y="83"/>
                    </a:lnTo>
                    <a:close/>
                  </a:path>
                </a:pathLst>
              </a:custGeom>
              <a:solidFill>
                <a:srgbClr val="E0E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61" name="Oval 324">
                <a:extLst>
                  <a:ext uri="{FF2B5EF4-FFF2-40B4-BE49-F238E27FC236}">
                    <a16:creationId xmlns:a16="http://schemas.microsoft.com/office/drawing/2014/main" id="{A63B399F-038E-7249-A0AF-9DF64CE58873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3491" y="2802"/>
                <a:ext cx="17" cy="17"/>
              </a:xfrm>
              <a:prstGeom prst="ellipse">
                <a:avLst/>
              </a:prstGeom>
              <a:solidFill>
                <a:srgbClr val="383C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62" name="Freeform 325">
                <a:extLst>
                  <a:ext uri="{FF2B5EF4-FFF2-40B4-BE49-F238E27FC236}">
                    <a16:creationId xmlns:a16="http://schemas.microsoft.com/office/drawing/2014/main" id="{F26C6A63-8F55-C344-A056-A76CA93B8C9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94" y="2768"/>
                <a:ext cx="11" cy="47"/>
              </a:xfrm>
              <a:custGeom>
                <a:avLst/>
                <a:gdLst>
                  <a:gd name="T0" fmla="*/ 24 w 24"/>
                  <a:gd name="T1" fmla="*/ 83 h 95"/>
                  <a:gd name="T2" fmla="*/ 12 w 24"/>
                  <a:gd name="T3" fmla="*/ 95 h 95"/>
                  <a:gd name="T4" fmla="*/ 12 w 24"/>
                  <a:gd name="T5" fmla="*/ 95 h 95"/>
                  <a:gd name="T6" fmla="*/ 0 w 24"/>
                  <a:gd name="T7" fmla="*/ 83 h 95"/>
                  <a:gd name="T8" fmla="*/ 0 w 24"/>
                  <a:gd name="T9" fmla="*/ 11 h 95"/>
                  <a:gd name="T10" fmla="*/ 12 w 24"/>
                  <a:gd name="T11" fmla="*/ 0 h 95"/>
                  <a:gd name="T12" fmla="*/ 12 w 24"/>
                  <a:gd name="T13" fmla="*/ 0 h 95"/>
                  <a:gd name="T14" fmla="*/ 24 w 24"/>
                  <a:gd name="T15" fmla="*/ 11 h 95"/>
                  <a:gd name="T16" fmla="*/ 24 w 24"/>
                  <a:gd name="T17" fmla="*/ 83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95">
                    <a:moveTo>
                      <a:pt x="24" y="83"/>
                    </a:moveTo>
                    <a:cubicBezTo>
                      <a:pt x="24" y="89"/>
                      <a:pt x="19" y="95"/>
                      <a:pt x="12" y="95"/>
                    </a:cubicBezTo>
                    <a:cubicBezTo>
                      <a:pt x="12" y="95"/>
                      <a:pt x="12" y="95"/>
                      <a:pt x="12" y="95"/>
                    </a:cubicBezTo>
                    <a:cubicBezTo>
                      <a:pt x="5" y="95"/>
                      <a:pt x="0" y="89"/>
                      <a:pt x="0" y="83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9" y="0"/>
                      <a:pt x="24" y="5"/>
                      <a:pt x="24" y="11"/>
                    </a:cubicBezTo>
                    <a:lnTo>
                      <a:pt x="24" y="83"/>
                    </a:lnTo>
                    <a:close/>
                  </a:path>
                </a:pathLst>
              </a:custGeom>
              <a:solidFill>
                <a:srgbClr val="E0E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63" name="Freeform 326">
                <a:extLst>
                  <a:ext uri="{FF2B5EF4-FFF2-40B4-BE49-F238E27FC236}">
                    <a16:creationId xmlns:a16="http://schemas.microsoft.com/office/drawing/2014/main" id="{AC123531-40C5-9E4A-ABDC-558C55C6C47D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138" y="2426"/>
                <a:ext cx="104" cy="191"/>
              </a:xfrm>
              <a:custGeom>
                <a:avLst/>
                <a:gdLst>
                  <a:gd name="T0" fmla="*/ 9 w 214"/>
                  <a:gd name="T1" fmla="*/ 3 h 395"/>
                  <a:gd name="T2" fmla="*/ 3 w 214"/>
                  <a:gd name="T3" fmla="*/ 20 h 395"/>
                  <a:gd name="T4" fmla="*/ 11 w 214"/>
                  <a:gd name="T5" fmla="*/ 35 h 395"/>
                  <a:gd name="T6" fmla="*/ 33 w 214"/>
                  <a:gd name="T7" fmla="*/ 24 h 395"/>
                  <a:gd name="T8" fmla="*/ 25 w 214"/>
                  <a:gd name="T9" fmla="*/ 9 h 395"/>
                  <a:gd name="T10" fmla="*/ 9 w 214"/>
                  <a:gd name="T11" fmla="*/ 3 h 395"/>
                  <a:gd name="T12" fmla="*/ 18 w 214"/>
                  <a:gd name="T13" fmla="*/ 21 h 395"/>
                  <a:gd name="T14" fmla="*/ 7 w 214"/>
                  <a:gd name="T15" fmla="*/ 18 h 395"/>
                  <a:gd name="T16" fmla="*/ 11 w 214"/>
                  <a:gd name="T17" fmla="*/ 7 h 395"/>
                  <a:gd name="T18" fmla="*/ 21 w 214"/>
                  <a:gd name="T19" fmla="*/ 11 h 395"/>
                  <a:gd name="T20" fmla="*/ 18 w 214"/>
                  <a:gd name="T21" fmla="*/ 21 h 395"/>
                  <a:gd name="T22" fmla="*/ 211 w 214"/>
                  <a:gd name="T23" fmla="*/ 375 h 395"/>
                  <a:gd name="T24" fmla="*/ 204 w 214"/>
                  <a:gd name="T25" fmla="*/ 360 h 395"/>
                  <a:gd name="T26" fmla="*/ 181 w 214"/>
                  <a:gd name="T27" fmla="*/ 371 h 395"/>
                  <a:gd name="T28" fmla="*/ 189 w 214"/>
                  <a:gd name="T29" fmla="*/ 386 h 395"/>
                  <a:gd name="T30" fmla="*/ 206 w 214"/>
                  <a:gd name="T31" fmla="*/ 392 h 395"/>
                  <a:gd name="T32" fmla="*/ 211 w 214"/>
                  <a:gd name="T33" fmla="*/ 375 h 395"/>
                  <a:gd name="T34" fmla="*/ 193 w 214"/>
                  <a:gd name="T35" fmla="*/ 384 h 395"/>
                  <a:gd name="T36" fmla="*/ 197 w 214"/>
                  <a:gd name="T37" fmla="*/ 374 h 395"/>
                  <a:gd name="T38" fmla="*/ 207 w 214"/>
                  <a:gd name="T39" fmla="*/ 377 h 395"/>
                  <a:gd name="T40" fmla="*/ 204 w 214"/>
                  <a:gd name="T41" fmla="*/ 388 h 395"/>
                  <a:gd name="T42" fmla="*/ 193 w 214"/>
                  <a:gd name="T43" fmla="*/ 384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14" h="395">
                    <a:moveTo>
                      <a:pt x="9" y="3"/>
                    </a:moveTo>
                    <a:cubicBezTo>
                      <a:pt x="3" y="6"/>
                      <a:pt x="0" y="14"/>
                      <a:pt x="3" y="20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33" y="24"/>
                      <a:pt x="33" y="24"/>
                      <a:pt x="33" y="24"/>
                    </a:cubicBezTo>
                    <a:cubicBezTo>
                      <a:pt x="25" y="9"/>
                      <a:pt x="25" y="9"/>
                      <a:pt x="25" y="9"/>
                    </a:cubicBezTo>
                    <a:cubicBezTo>
                      <a:pt x="22" y="2"/>
                      <a:pt x="15" y="0"/>
                      <a:pt x="9" y="3"/>
                    </a:cubicBezTo>
                    <a:close/>
                    <a:moveTo>
                      <a:pt x="18" y="21"/>
                    </a:moveTo>
                    <a:cubicBezTo>
                      <a:pt x="14" y="23"/>
                      <a:pt x="9" y="22"/>
                      <a:pt x="7" y="18"/>
                    </a:cubicBezTo>
                    <a:cubicBezTo>
                      <a:pt x="5" y="14"/>
                      <a:pt x="7" y="9"/>
                      <a:pt x="11" y="7"/>
                    </a:cubicBezTo>
                    <a:cubicBezTo>
                      <a:pt x="15" y="5"/>
                      <a:pt x="19" y="7"/>
                      <a:pt x="21" y="11"/>
                    </a:cubicBezTo>
                    <a:cubicBezTo>
                      <a:pt x="23" y="15"/>
                      <a:pt x="22" y="19"/>
                      <a:pt x="18" y="21"/>
                    </a:cubicBezTo>
                    <a:close/>
                    <a:moveTo>
                      <a:pt x="211" y="375"/>
                    </a:moveTo>
                    <a:cubicBezTo>
                      <a:pt x="204" y="360"/>
                      <a:pt x="204" y="360"/>
                      <a:pt x="204" y="360"/>
                    </a:cubicBezTo>
                    <a:cubicBezTo>
                      <a:pt x="181" y="371"/>
                      <a:pt x="181" y="371"/>
                      <a:pt x="181" y="371"/>
                    </a:cubicBezTo>
                    <a:cubicBezTo>
                      <a:pt x="189" y="386"/>
                      <a:pt x="189" y="386"/>
                      <a:pt x="189" y="386"/>
                    </a:cubicBezTo>
                    <a:cubicBezTo>
                      <a:pt x="192" y="392"/>
                      <a:pt x="200" y="395"/>
                      <a:pt x="206" y="392"/>
                    </a:cubicBezTo>
                    <a:cubicBezTo>
                      <a:pt x="212" y="389"/>
                      <a:pt x="214" y="381"/>
                      <a:pt x="211" y="375"/>
                    </a:cubicBezTo>
                    <a:close/>
                    <a:moveTo>
                      <a:pt x="193" y="384"/>
                    </a:moveTo>
                    <a:cubicBezTo>
                      <a:pt x="191" y="380"/>
                      <a:pt x="193" y="376"/>
                      <a:pt x="197" y="374"/>
                    </a:cubicBezTo>
                    <a:cubicBezTo>
                      <a:pt x="200" y="372"/>
                      <a:pt x="205" y="373"/>
                      <a:pt x="207" y="377"/>
                    </a:cubicBezTo>
                    <a:cubicBezTo>
                      <a:pt x="209" y="381"/>
                      <a:pt x="208" y="386"/>
                      <a:pt x="204" y="388"/>
                    </a:cubicBezTo>
                    <a:cubicBezTo>
                      <a:pt x="200" y="390"/>
                      <a:pt x="195" y="388"/>
                      <a:pt x="193" y="384"/>
                    </a:cubicBez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64" name="Freeform 327">
                <a:extLst>
                  <a:ext uri="{FF2B5EF4-FFF2-40B4-BE49-F238E27FC236}">
                    <a16:creationId xmlns:a16="http://schemas.microsoft.com/office/drawing/2014/main" id="{D696EAAC-D2EB-6043-935E-83355247EED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179" y="2441"/>
                <a:ext cx="8" cy="11"/>
              </a:xfrm>
              <a:custGeom>
                <a:avLst/>
                <a:gdLst>
                  <a:gd name="T0" fmla="*/ 5 w 8"/>
                  <a:gd name="T1" fmla="*/ 11 h 11"/>
                  <a:gd name="T2" fmla="*/ 8 w 8"/>
                  <a:gd name="T3" fmla="*/ 9 h 11"/>
                  <a:gd name="T4" fmla="*/ 4 w 8"/>
                  <a:gd name="T5" fmla="*/ 0 h 11"/>
                  <a:gd name="T6" fmla="*/ 0 w 8"/>
                  <a:gd name="T7" fmla="*/ 2 h 11"/>
                  <a:gd name="T8" fmla="*/ 5 w 8"/>
                  <a:gd name="T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1">
                    <a:moveTo>
                      <a:pt x="5" y="11"/>
                    </a:moveTo>
                    <a:lnTo>
                      <a:pt x="8" y="9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5" y="11"/>
                    </a:lnTo>
                    <a:close/>
                  </a:path>
                </a:pathLst>
              </a:custGeom>
              <a:solidFill>
                <a:srgbClr val="C734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65" name="Freeform 328">
                <a:extLst>
                  <a:ext uri="{FF2B5EF4-FFF2-40B4-BE49-F238E27FC236}">
                    <a16:creationId xmlns:a16="http://schemas.microsoft.com/office/drawing/2014/main" id="{A044C830-6185-1D44-9B45-0D2E27C82E24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170" y="2438"/>
                <a:ext cx="17" cy="23"/>
              </a:xfrm>
              <a:custGeom>
                <a:avLst/>
                <a:gdLst>
                  <a:gd name="T0" fmla="*/ 10 w 17"/>
                  <a:gd name="T1" fmla="*/ 23 h 23"/>
                  <a:gd name="T2" fmla="*/ 17 w 17"/>
                  <a:gd name="T3" fmla="*/ 19 h 23"/>
                  <a:gd name="T4" fmla="*/ 7 w 17"/>
                  <a:gd name="T5" fmla="*/ 0 h 23"/>
                  <a:gd name="T6" fmla="*/ 0 w 17"/>
                  <a:gd name="T7" fmla="*/ 3 h 23"/>
                  <a:gd name="T8" fmla="*/ 10 w 17"/>
                  <a:gd name="T9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3">
                    <a:moveTo>
                      <a:pt x="10" y="23"/>
                    </a:moveTo>
                    <a:lnTo>
                      <a:pt x="17" y="19"/>
                    </a:lnTo>
                    <a:lnTo>
                      <a:pt x="7" y="0"/>
                    </a:lnTo>
                    <a:lnTo>
                      <a:pt x="0" y="3"/>
                    </a:lnTo>
                    <a:lnTo>
                      <a:pt x="10" y="23"/>
                    </a:ln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66" name="Freeform 329">
                <a:extLst>
                  <a:ext uri="{FF2B5EF4-FFF2-40B4-BE49-F238E27FC236}">
                    <a16:creationId xmlns:a16="http://schemas.microsoft.com/office/drawing/2014/main" id="{24F28859-2771-994C-BD9F-D8A30A00F63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170" y="2438"/>
                <a:ext cx="17" cy="23"/>
              </a:xfrm>
              <a:custGeom>
                <a:avLst/>
                <a:gdLst>
                  <a:gd name="T0" fmla="*/ 10 w 17"/>
                  <a:gd name="T1" fmla="*/ 23 h 23"/>
                  <a:gd name="T2" fmla="*/ 17 w 17"/>
                  <a:gd name="T3" fmla="*/ 19 h 23"/>
                  <a:gd name="T4" fmla="*/ 7 w 17"/>
                  <a:gd name="T5" fmla="*/ 0 h 23"/>
                  <a:gd name="T6" fmla="*/ 0 w 17"/>
                  <a:gd name="T7" fmla="*/ 3 h 23"/>
                  <a:gd name="T8" fmla="*/ 10 w 17"/>
                  <a:gd name="T9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3">
                    <a:moveTo>
                      <a:pt x="10" y="23"/>
                    </a:moveTo>
                    <a:lnTo>
                      <a:pt x="17" y="19"/>
                    </a:lnTo>
                    <a:lnTo>
                      <a:pt x="7" y="0"/>
                    </a:lnTo>
                    <a:lnTo>
                      <a:pt x="0" y="3"/>
                    </a:lnTo>
                    <a:lnTo>
                      <a:pt x="10" y="2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67" name="Freeform 330">
                <a:extLst>
                  <a:ext uri="{FF2B5EF4-FFF2-40B4-BE49-F238E27FC236}">
                    <a16:creationId xmlns:a16="http://schemas.microsoft.com/office/drawing/2014/main" id="{EDEFC461-FF4E-574B-9AE9-D12B66FD8B8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170" y="2438"/>
                <a:ext cx="9" cy="7"/>
              </a:xfrm>
              <a:custGeom>
                <a:avLst/>
                <a:gdLst>
                  <a:gd name="T0" fmla="*/ 7 w 9"/>
                  <a:gd name="T1" fmla="*/ 0 h 7"/>
                  <a:gd name="T2" fmla="*/ 0 w 9"/>
                  <a:gd name="T3" fmla="*/ 3 h 7"/>
                  <a:gd name="T4" fmla="*/ 2 w 9"/>
                  <a:gd name="T5" fmla="*/ 7 h 7"/>
                  <a:gd name="T6" fmla="*/ 9 w 9"/>
                  <a:gd name="T7" fmla="*/ 4 h 7"/>
                  <a:gd name="T8" fmla="*/ 7 w 9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7">
                    <a:moveTo>
                      <a:pt x="7" y="0"/>
                    </a:moveTo>
                    <a:lnTo>
                      <a:pt x="0" y="3"/>
                    </a:lnTo>
                    <a:lnTo>
                      <a:pt x="2" y="7"/>
                    </a:lnTo>
                    <a:lnTo>
                      <a:pt x="9" y="4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9797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68" name="Freeform 331">
                <a:extLst>
                  <a:ext uri="{FF2B5EF4-FFF2-40B4-BE49-F238E27FC236}">
                    <a16:creationId xmlns:a16="http://schemas.microsoft.com/office/drawing/2014/main" id="{5660C9C9-1785-5542-BCC6-67D61BA1EE41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170" y="2438"/>
                <a:ext cx="9" cy="7"/>
              </a:xfrm>
              <a:custGeom>
                <a:avLst/>
                <a:gdLst>
                  <a:gd name="T0" fmla="*/ 7 w 9"/>
                  <a:gd name="T1" fmla="*/ 0 h 7"/>
                  <a:gd name="T2" fmla="*/ 0 w 9"/>
                  <a:gd name="T3" fmla="*/ 3 h 7"/>
                  <a:gd name="T4" fmla="*/ 2 w 9"/>
                  <a:gd name="T5" fmla="*/ 7 h 7"/>
                  <a:gd name="T6" fmla="*/ 9 w 9"/>
                  <a:gd name="T7" fmla="*/ 4 h 7"/>
                  <a:gd name="T8" fmla="*/ 7 w 9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7">
                    <a:moveTo>
                      <a:pt x="7" y="0"/>
                    </a:moveTo>
                    <a:lnTo>
                      <a:pt x="0" y="3"/>
                    </a:lnTo>
                    <a:lnTo>
                      <a:pt x="2" y="7"/>
                    </a:lnTo>
                    <a:lnTo>
                      <a:pt x="9" y="4"/>
                    </a:lnTo>
                    <a:lnTo>
                      <a:pt x="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69" name="Freeform 332">
                <a:extLst>
                  <a:ext uri="{FF2B5EF4-FFF2-40B4-BE49-F238E27FC236}">
                    <a16:creationId xmlns:a16="http://schemas.microsoft.com/office/drawing/2014/main" id="{3859434B-D113-0D41-A3A3-04FF6F26A0B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183" y="2463"/>
                <a:ext cx="27" cy="35"/>
              </a:xfrm>
              <a:custGeom>
                <a:avLst/>
                <a:gdLst>
                  <a:gd name="T0" fmla="*/ 32 w 54"/>
                  <a:gd name="T1" fmla="*/ 74 h 74"/>
                  <a:gd name="T2" fmla="*/ 52 w 54"/>
                  <a:gd name="T3" fmla="*/ 65 h 74"/>
                  <a:gd name="T4" fmla="*/ 53 w 54"/>
                  <a:gd name="T5" fmla="*/ 60 h 74"/>
                  <a:gd name="T6" fmla="*/ 24 w 54"/>
                  <a:gd name="T7" fmla="*/ 3 h 74"/>
                  <a:gd name="T8" fmla="*/ 20 w 54"/>
                  <a:gd name="T9" fmla="*/ 1 h 74"/>
                  <a:gd name="T10" fmla="*/ 0 w 54"/>
                  <a:gd name="T11" fmla="*/ 11 h 74"/>
                  <a:gd name="T12" fmla="*/ 32 w 54"/>
                  <a:gd name="T13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" h="74">
                    <a:moveTo>
                      <a:pt x="32" y="74"/>
                    </a:moveTo>
                    <a:cubicBezTo>
                      <a:pt x="52" y="65"/>
                      <a:pt x="52" y="65"/>
                      <a:pt x="52" y="65"/>
                    </a:cubicBezTo>
                    <a:cubicBezTo>
                      <a:pt x="53" y="64"/>
                      <a:pt x="54" y="62"/>
                      <a:pt x="53" y="60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3" y="1"/>
                      <a:pt x="21" y="0"/>
                      <a:pt x="20" y="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32" y="74"/>
                      <a:pt x="32" y="74"/>
                      <a:pt x="32" y="74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70" name="Freeform 333">
                <a:extLst>
                  <a:ext uri="{FF2B5EF4-FFF2-40B4-BE49-F238E27FC236}">
                    <a16:creationId xmlns:a16="http://schemas.microsoft.com/office/drawing/2014/main" id="{54518DC0-C669-3945-92AF-F014073BD9E2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184" y="2464"/>
                <a:ext cx="24" cy="33"/>
              </a:xfrm>
              <a:custGeom>
                <a:avLst/>
                <a:gdLst>
                  <a:gd name="T0" fmla="*/ 10 w 24"/>
                  <a:gd name="T1" fmla="*/ 24 h 33"/>
                  <a:gd name="T2" fmla="*/ 11 w 24"/>
                  <a:gd name="T3" fmla="*/ 26 h 33"/>
                  <a:gd name="T4" fmla="*/ 20 w 24"/>
                  <a:gd name="T5" fmla="*/ 21 h 33"/>
                  <a:gd name="T6" fmla="*/ 19 w 24"/>
                  <a:gd name="T7" fmla="*/ 19 h 33"/>
                  <a:gd name="T8" fmla="*/ 10 w 24"/>
                  <a:gd name="T9" fmla="*/ 24 h 33"/>
                  <a:gd name="T10" fmla="*/ 8 w 24"/>
                  <a:gd name="T11" fmla="*/ 20 h 33"/>
                  <a:gd name="T12" fmla="*/ 9 w 24"/>
                  <a:gd name="T13" fmla="*/ 22 h 33"/>
                  <a:gd name="T14" fmla="*/ 18 w 24"/>
                  <a:gd name="T15" fmla="*/ 17 h 33"/>
                  <a:gd name="T16" fmla="*/ 17 w 24"/>
                  <a:gd name="T17" fmla="*/ 15 h 33"/>
                  <a:gd name="T18" fmla="*/ 8 w 24"/>
                  <a:gd name="T19" fmla="*/ 20 h 33"/>
                  <a:gd name="T20" fmla="*/ 12 w 24"/>
                  <a:gd name="T21" fmla="*/ 27 h 33"/>
                  <a:gd name="T22" fmla="*/ 12 w 24"/>
                  <a:gd name="T23" fmla="*/ 30 h 33"/>
                  <a:gd name="T24" fmla="*/ 22 w 24"/>
                  <a:gd name="T25" fmla="*/ 24 h 33"/>
                  <a:gd name="T26" fmla="*/ 21 w 24"/>
                  <a:gd name="T27" fmla="*/ 22 h 33"/>
                  <a:gd name="T28" fmla="*/ 12 w 24"/>
                  <a:gd name="T29" fmla="*/ 27 h 33"/>
                  <a:gd name="T30" fmla="*/ 23 w 24"/>
                  <a:gd name="T31" fmla="*/ 26 h 33"/>
                  <a:gd name="T32" fmla="*/ 13 w 24"/>
                  <a:gd name="T33" fmla="*/ 31 h 33"/>
                  <a:gd name="T34" fmla="*/ 14 w 24"/>
                  <a:gd name="T35" fmla="*/ 33 h 33"/>
                  <a:gd name="T36" fmla="*/ 24 w 24"/>
                  <a:gd name="T37" fmla="*/ 28 h 33"/>
                  <a:gd name="T38" fmla="*/ 23 w 24"/>
                  <a:gd name="T39" fmla="*/ 26 h 33"/>
                  <a:gd name="T40" fmla="*/ 4 w 24"/>
                  <a:gd name="T41" fmla="*/ 13 h 33"/>
                  <a:gd name="T42" fmla="*/ 5 w 24"/>
                  <a:gd name="T43" fmla="*/ 15 h 33"/>
                  <a:gd name="T44" fmla="*/ 15 w 24"/>
                  <a:gd name="T45" fmla="*/ 10 h 33"/>
                  <a:gd name="T46" fmla="*/ 14 w 24"/>
                  <a:gd name="T47" fmla="*/ 8 h 33"/>
                  <a:gd name="T48" fmla="*/ 4 w 24"/>
                  <a:gd name="T49" fmla="*/ 13 h 33"/>
                  <a:gd name="T50" fmla="*/ 0 w 24"/>
                  <a:gd name="T51" fmla="*/ 5 h 33"/>
                  <a:gd name="T52" fmla="*/ 1 w 24"/>
                  <a:gd name="T53" fmla="*/ 8 h 33"/>
                  <a:gd name="T54" fmla="*/ 11 w 24"/>
                  <a:gd name="T55" fmla="*/ 2 h 33"/>
                  <a:gd name="T56" fmla="*/ 10 w 24"/>
                  <a:gd name="T57" fmla="*/ 0 h 33"/>
                  <a:gd name="T58" fmla="*/ 0 w 24"/>
                  <a:gd name="T59" fmla="*/ 5 h 33"/>
                  <a:gd name="T60" fmla="*/ 6 w 24"/>
                  <a:gd name="T61" fmla="*/ 17 h 33"/>
                  <a:gd name="T62" fmla="*/ 7 w 24"/>
                  <a:gd name="T63" fmla="*/ 18 h 33"/>
                  <a:gd name="T64" fmla="*/ 17 w 24"/>
                  <a:gd name="T65" fmla="*/ 14 h 33"/>
                  <a:gd name="T66" fmla="*/ 15 w 24"/>
                  <a:gd name="T67" fmla="*/ 12 h 33"/>
                  <a:gd name="T68" fmla="*/ 6 w 24"/>
                  <a:gd name="T69" fmla="*/ 17 h 33"/>
                  <a:gd name="T70" fmla="*/ 2 w 24"/>
                  <a:gd name="T71" fmla="*/ 9 h 33"/>
                  <a:gd name="T72" fmla="*/ 3 w 24"/>
                  <a:gd name="T73" fmla="*/ 11 h 33"/>
                  <a:gd name="T74" fmla="*/ 13 w 24"/>
                  <a:gd name="T75" fmla="*/ 6 h 33"/>
                  <a:gd name="T76" fmla="*/ 12 w 24"/>
                  <a:gd name="T77" fmla="*/ 4 h 33"/>
                  <a:gd name="T78" fmla="*/ 2 w 24"/>
                  <a:gd name="T79" fmla="*/ 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4" h="33">
                    <a:moveTo>
                      <a:pt x="10" y="24"/>
                    </a:moveTo>
                    <a:lnTo>
                      <a:pt x="11" y="26"/>
                    </a:lnTo>
                    <a:lnTo>
                      <a:pt x="20" y="21"/>
                    </a:lnTo>
                    <a:lnTo>
                      <a:pt x="19" y="19"/>
                    </a:lnTo>
                    <a:lnTo>
                      <a:pt x="10" y="24"/>
                    </a:lnTo>
                    <a:close/>
                    <a:moveTo>
                      <a:pt x="8" y="20"/>
                    </a:moveTo>
                    <a:lnTo>
                      <a:pt x="9" y="22"/>
                    </a:lnTo>
                    <a:lnTo>
                      <a:pt x="18" y="17"/>
                    </a:lnTo>
                    <a:lnTo>
                      <a:pt x="17" y="15"/>
                    </a:lnTo>
                    <a:lnTo>
                      <a:pt x="8" y="20"/>
                    </a:lnTo>
                    <a:close/>
                    <a:moveTo>
                      <a:pt x="12" y="27"/>
                    </a:moveTo>
                    <a:lnTo>
                      <a:pt x="12" y="30"/>
                    </a:lnTo>
                    <a:lnTo>
                      <a:pt x="22" y="24"/>
                    </a:lnTo>
                    <a:lnTo>
                      <a:pt x="21" y="22"/>
                    </a:lnTo>
                    <a:lnTo>
                      <a:pt x="12" y="27"/>
                    </a:lnTo>
                    <a:close/>
                    <a:moveTo>
                      <a:pt x="23" y="26"/>
                    </a:moveTo>
                    <a:lnTo>
                      <a:pt x="13" y="31"/>
                    </a:lnTo>
                    <a:lnTo>
                      <a:pt x="14" y="33"/>
                    </a:lnTo>
                    <a:lnTo>
                      <a:pt x="24" y="28"/>
                    </a:lnTo>
                    <a:lnTo>
                      <a:pt x="23" y="26"/>
                    </a:lnTo>
                    <a:close/>
                    <a:moveTo>
                      <a:pt x="4" y="13"/>
                    </a:moveTo>
                    <a:lnTo>
                      <a:pt x="5" y="15"/>
                    </a:lnTo>
                    <a:lnTo>
                      <a:pt x="15" y="10"/>
                    </a:lnTo>
                    <a:lnTo>
                      <a:pt x="14" y="8"/>
                    </a:lnTo>
                    <a:lnTo>
                      <a:pt x="4" y="13"/>
                    </a:lnTo>
                    <a:close/>
                    <a:moveTo>
                      <a:pt x="0" y="5"/>
                    </a:moveTo>
                    <a:lnTo>
                      <a:pt x="1" y="8"/>
                    </a:lnTo>
                    <a:lnTo>
                      <a:pt x="11" y="2"/>
                    </a:lnTo>
                    <a:lnTo>
                      <a:pt x="10" y="0"/>
                    </a:lnTo>
                    <a:lnTo>
                      <a:pt x="0" y="5"/>
                    </a:lnTo>
                    <a:close/>
                    <a:moveTo>
                      <a:pt x="6" y="17"/>
                    </a:moveTo>
                    <a:lnTo>
                      <a:pt x="7" y="18"/>
                    </a:lnTo>
                    <a:lnTo>
                      <a:pt x="17" y="14"/>
                    </a:lnTo>
                    <a:lnTo>
                      <a:pt x="15" y="12"/>
                    </a:lnTo>
                    <a:lnTo>
                      <a:pt x="6" y="17"/>
                    </a:lnTo>
                    <a:close/>
                    <a:moveTo>
                      <a:pt x="2" y="9"/>
                    </a:moveTo>
                    <a:lnTo>
                      <a:pt x="3" y="11"/>
                    </a:lnTo>
                    <a:lnTo>
                      <a:pt x="13" y="6"/>
                    </a:lnTo>
                    <a:lnTo>
                      <a:pt x="12" y="4"/>
                    </a:lnTo>
                    <a:lnTo>
                      <a:pt x="2" y="9"/>
                    </a:ln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71" name="Freeform 334">
                <a:extLst>
                  <a:ext uri="{FF2B5EF4-FFF2-40B4-BE49-F238E27FC236}">
                    <a16:creationId xmlns:a16="http://schemas.microsoft.com/office/drawing/2014/main" id="{73940C69-B38C-7D49-BBC2-DA302BF9BDBE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184" y="2464"/>
                <a:ext cx="24" cy="33"/>
              </a:xfrm>
              <a:custGeom>
                <a:avLst/>
                <a:gdLst>
                  <a:gd name="T0" fmla="*/ 10 w 24"/>
                  <a:gd name="T1" fmla="*/ 24 h 33"/>
                  <a:gd name="T2" fmla="*/ 11 w 24"/>
                  <a:gd name="T3" fmla="*/ 26 h 33"/>
                  <a:gd name="T4" fmla="*/ 20 w 24"/>
                  <a:gd name="T5" fmla="*/ 21 h 33"/>
                  <a:gd name="T6" fmla="*/ 19 w 24"/>
                  <a:gd name="T7" fmla="*/ 19 h 33"/>
                  <a:gd name="T8" fmla="*/ 10 w 24"/>
                  <a:gd name="T9" fmla="*/ 24 h 33"/>
                  <a:gd name="T10" fmla="*/ 8 w 24"/>
                  <a:gd name="T11" fmla="*/ 20 h 33"/>
                  <a:gd name="T12" fmla="*/ 9 w 24"/>
                  <a:gd name="T13" fmla="*/ 22 h 33"/>
                  <a:gd name="T14" fmla="*/ 18 w 24"/>
                  <a:gd name="T15" fmla="*/ 17 h 33"/>
                  <a:gd name="T16" fmla="*/ 17 w 24"/>
                  <a:gd name="T17" fmla="*/ 15 h 33"/>
                  <a:gd name="T18" fmla="*/ 8 w 24"/>
                  <a:gd name="T19" fmla="*/ 20 h 33"/>
                  <a:gd name="T20" fmla="*/ 12 w 24"/>
                  <a:gd name="T21" fmla="*/ 27 h 33"/>
                  <a:gd name="T22" fmla="*/ 12 w 24"/>
                  <a:gd name="T23" fmla="*/ 30 h 33"/>
                  <a:gd name="T24" fmla="*/ 22 w 24"/>
                  <a:gd name="T25" fmla="*/ 24 h 33"/>
                  <a:gd name="T26" fmla="*/ 21 w 24"/>
                  <a:gd name="T27" fmla="*/ 22 h 33"/>
                  <a:gd name="T28" fmla="*/ 12 w 24"/>
                  <a:gd name="T29" fmla="*/ 27 h 33"/>
                  <a:gd name="T30" fmla="*/ 23 w 24"/>
                  <a:gd name="T31" fmla="*/ 26 h 33"/>
                  <a:gd name="T32" fmla="*/ 13 w 24"/>
                  <a:gd name="T33" fmla="*/ 31 h 33"/>
                  <a:gd name="T34" fmla="*/ 14 w 24"/>
                  <a:gd name="T35" fmla="*/ 33 h 33"/>
                  <a:gd name="T36" fmla="*/ 24 w 24"/>
                  <a:gd name="T37" fmla="*/ 28 h 33"/>
                  <a:gd name="T38" fmla="*/ 23 w 24"/>
                  <a:gd name="T39" fmla="*/ 26 h 33"/>
                  <a:gd name="T40" fmla="*/ 4 w 24"/>
                  <a:gd name="T41" fmla="*/ 13 h 33"/>
                  <a:gd name="T42" fmla="*/ 5 w 24"/>
                  <a:gd name="T43" fmla="*/ 15 h 33"/>
                  <a:gd name="T44" fmla="*/ 15 w 24"/>
                  <a:gd name="T45" fmla="*/ 10 h 33"/>
                  <a:gd name="T46" fmla="*/ 14 w 24"/>
                  <a:gd name="T47" fmla="*/ 8 h 33"/>
                  <a:gd name="T48" fmla="*/ 4 w 24"/>
                  <a:gd name="T49" fmla="*/ 13 h 33"/>
                  <a:gd name="T50" fmla="*/ 0 w 24"/>
                  <a:gd name="T51" fmla="*/ 5 h 33"/>
                  <a:gd name="T52" fmla="*/ 1 w 24"/>
                  <a:gd name="T53" fmla="*/ 8 h 33"/>
                  <a:gd name="T54" fmla="*/ 11 w 24"/>
                  <a:gd name="T55" fmla="*/ 2 h 33"/>
                  <a:gd name="T56" fmla="*/ 10 w 24"/>
                  <a:gd name="T57" fmla="*/ 0 h 33"/>
                  <a:gd name="T58" fmla="*/ 0 w 24"/>
                  <a:gd name="T59" fmla="*/ 5 h 33"/>
                  <a:gd name="T60" fmla="*/ 6 w 24"/>
                  <a:gd name="T61" fmla="*/ 17 h 33"/>
                  <a:gd name="T62" fmla="*/ 7 w 24"/>
                  <a:gd name="T63" fmla="*/ 18 h 33"/>
                  <a:gd name="T64" fmla="*/ 17 w 24"/>
                  <a:gd name="T65" fmla="*/ 14 h 33"/>
                  <a:gd name="T66" fmla="*/ 15 w 24"/>
                  <a:gd name="T67" fmla="*/ 12 h 33"/>
                  <a:gd name="T68" fmla="*/ 6 w 24"/>
                  <a:gd name="T69" fmla="*/ 17 h 33"/>
                  <a:gd name="T70" fmla="*/ 2 w 24"/>
                  <a:gd name="T71" fmla="*/ 9 h 33"/>
                  <a:gd name="T72" fmla="*/ 3 w 24"/>
                  <a:gd name="T73" fmla="*/ 11 h 33"/>
                  <a:gd name="T74" fmla="*/ 13 w 24"/>
                  <a:gd name="T75" fmla="*/ 6 h 33"/>
                  <a:gd name="T76" fmla="*/ 12 w 24"/>
                  <a:gd name="T77" fmla="*/ 4 h 33"/>
                  <a:gd name="T78" fmla="*/ 2 w 24"/>
                  <a:gd name="T79" fmla="*/ 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4" h="33">
                    <a:moveTo>
                      <a:pt x="10" y="24"/>
                    </a:moveTo>
                    <a:lnTo>
                      <a:pt x="11" y="26"/>
                    </a:lnTo>
                    <a:lnTo>
                      <a:pt x="20" y="21"/>
                    </a:lnTo>
                    <a:lnTo>
                      <a:pt x="19" y="19"/>
                    </a:lnTo>
                    <a:lnTo>
                      <a:pt x="10" y="24"/>
                    </a:lnTo>
                    <a:moveTo>
                      <a:pt x="8" y="20"/>
                    </a:moveTo>
                    <a:lnTo>
                      <a:pt x="9" y="22"/>
                    </a:lnTo>
                    <a:lnTo>
                      <a:pt x="18" y="17"/>
                    </a:lnTo>
                    <a:lnTo>
                      <a:pt x="17" y="15"/>
                    </a:lnTo>
                    <a:lnTo>
                      <a:pt x="8" y="20"/>
                    </a:lnTo>
                    <a:moveTo>
                      <a:pt x="12" y="27"/>
                    </a:moveTo>
                    <a:lnTo>
                      <a:pt x="12" y="30"/>
                    </a:lnTo>
                    <a:lnTo>
                      <a:pt x="22" y="24"/>
                    </a:lnTo>
                    <a:lnTo>
                      <a:pt x="21" y="22"/>
                    </a:lnTo>
                    <a:lnTo>
                      <a:pt x="12" y="27"/>
                    </a:lnTo>
                    <a:moveTo>
                      <a:pt x="23" y="26"/>
                    </a:moveTo>
                    <a:lnTo>
                      <a:pt x="13" y="31"/>
                    </a:lnTo>
                    <a:lnTo>
                      <a:pt x="14" y="33"/>
                    </a:lnTo>
                    <a:lnTo>
                      <a:pt x="24" y="28"/>
                    </a:lnTo>
                    <a:lnTo>
                      <a:pt x="23" y="26"/>
                    </a:lnTo>
                    <a:moveTo>
                      <a:pt x="4" y="13"/>
                    </a:moveTo>
                    <a:lnTo>
                      <a:pt x="5" y="15"/>
                    </a:lnTo>
                    <a:lnTo>
                      <a:pt x="15" y="10"/>
                    </a:lnTo>
                    <a:lnTo>
                      <a:pt x="14" y="8"/>
                    </a:lnTo>
                    <a:lnTo>
                      <a:pt x="4" y="13"/>
                    </a:lnTo>
                    <a:moveTo>
                      <a:pt x="0" y="5"/>
                    </a:moveTo>
                    <a:lnTo>
                      <a:pt x="1" y="8"/>
                    </a:lnTo>
                    <a:lnTo>
                      <a:pt x="11" y="2"/>
                    </a:lnTo>
                    <a:lnTo>
                      <a:pt x="10" y="0"/>
                    </a:lnTo>
                    <a:lnTo>
                      <a:pt x="0" y="5"/>
                    </a:lnTo>
                    <a:moveTo>
                      <a:pt x="6" y="17"/>
                    </a:moveTo>
                    <a:lnTo>
                      <a:pt x="7" y="18"/>
                    </a:lnTo>
                    <a:lnTo>
                      <a:pt x="17" y="14"/>
                    </a:lnTo>
                    <a:lnTo>
                      <a:pt x="15" y="12"/>
                    </a:lnTo>
                    <a:lnTo>
                      <a:pt x="6" y="17"/>
                    </a:lnTo>
                    <a:moveTo>
                      <a:pt x="2" y="9"/>
                    </a:moveTo>
                    <a:lnTo>
                      <a:pt x="3" y="11"/>
                    </a:lnTo>
                    <a:lnTo>
                      <a:pt x="13" y="6"/>
                    </a:lnTo>
                    <a:lnTo>
                      <a:pt x="12" y="4"/>
                    </a:lnTo>
                    <a:lnTo>
                      <a:pt x="2" y="9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72" name="Freeform 335">
                <a:extLst>
                  <a:ext uri="{FF2B5EF4-FFF2-40B4-BE49-F238E27FC236}">
                    <a16:creationId xmlns:a16="http://schemas.microsoft.com/office/drawing/2014/main" id="{9C32063A-8D5D-6A4D-9E8F-BE0939061C05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183" y="2468"/>
                <a:ext cx="4" cy="7"/>
              </a:xfrm>
              <a:custGeom>
                <a:avLst/>
                <a:gdLst>
                  <a:gd name="T0" fmla="*/ 2 w 4"/>
                  <a:gd name="T1" fmla="*/ 4 h 7"/>
                  <a:gd name="T2" fmla="*/ 2 w 4"/>
                  <a:gd name="T3" fmla="*/ 4 h 7"/>
                  <a:gd name="T4" fmla="*/ 4 w 4"/>
                  <a:gd name="T5" fmla="*/ 7 h 7"/>
                  <a:gd name="T6" fmla="*/ 3 w 4"/>
                  <a:gd name="T7" fmla="*/ 5 h 7"/>
                  <a:gd name="T8" fmla="*/ 2 w 4"/>
                  <a:gd name="T9" fmla="*/ 4 h 7"/>
                  <a:gd name="T10" fmla="*/ 0 w 4"/>
                  <a:gd name="T11" fmla="*/ 0 h 7"/>
                  <a:gd name="T12" fmla="*/ 1 w 4"/>
                  <a:gd name="T13" fmla="*/ 1 h 7"/>
                  <a:gd name="T14" fmla="*/ 1 w 4"/>
                  <a:gd name="T15" fmla="*/ 1 h 7"/>
                  <a:gd name="T16" fmla="*/ 0 w 4"/>
                  <a:gd name="T1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7">
                    <a:moveTo>
                      <a:pt x="2" y="4"/>
                    </a:moveTo>
                    <a:lnTo>
                      <a:pt x="2" y="4"/>
                    </a:lnTo>
                    <a:lnTo>
                      <a:pt x="4" y="7"/>
                    </a:lnTo>
                    <a:lnTo>
                      <a:pt x="3" y="5"/>
                    </a:lnTo>
                    <a:lnTo>
                      <a:pt x="2" y="4"/>
                    </a:lnTo>
                    <a:close/>
                    <a:moveTo>
                      <a:pt x="0" y="0"/>
                    </a:moveTo>
                    <a:lnTo>
                      <a:pt x="1" y="1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5C5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73" name="Freeform 336">
                <a:extLst>
                  <a:ext uri="{FF2B5EF4-FFF2-40B4-BE49-F238E27FC236}">
                    <a16:creationId xmlns:a16="http://schemas.microsoft.com/office/drawing/2014/main" id="{C41532C2-AD92-1A44-93A2-3DBCC70B9A44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183" y="2468"/>
                <a:ext cx="4" cy="7"/>
              </a:xfrm>
              <a:custGeom>
                <a:avLst/>
                <a:gdLst>
                  <a:gd name="T0" fmla="*/ 2 w 4"/>
                  <a:gd name="T1" fmla="*/ 4 h 7"/>
                  <a:gd name="T2" fmla="*/ 2 w 4"/>
                  <a:gd name="T3" fmla="*/ 4 h 7"/>
                  <a:gd name="T4" fmla="*/ 4 w 4"/>
                  <a:gd name="T5" fmla="*/ 7 h 7"/>
                  <a:gd name="T6" fmla="*/ 3 w 4"/>
                  <a:gd name="T7" fmla="*/ 5 h 7"/>
                  <a:gd name="T8" fmla="*/ 2 w 4"/>
                  <a:gd name="T9" fmla="*/ 4 h 7"/>
                  <a:gd name="T10" fmla="*/ 0 w 4"/>
                  <a:gd name="T11" fmla="*/ 0 h 7"/>
                  <a:gd name="T12" fmla="*/ 1 w 4"/>
                  <a:gd name="T13" fmla="*/ 1 h 7"/>
                  <a:gd name="T14" fmla="*/ 1 w 4"/>
                  <a:gd name="T15" fmla="*/ 1 h 7"/>
                  <a:gd name="T16" fmla="*/ 0 w 4"/>
                  <a:gd name="T1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7">
                    <a:moveTo>
                      <a:pt x="2" y="4"/>
                    </a:moveTo>
                    <a:lnTo>
                      <a:pt x="2" y="4"/>
                    </a:lnTo>
                    <a:lnTo>
                      <a:pt x="4" y="7"/>
                    </a:lnTo>
                    <a:lnTo>
                      <a:pt x="3" y="5"/>
                    </a:lnTo>
                    <a:lnTo>
                      <a:pt x="2" y="4"/>
                    </a:lnTo>
                    <a:moveTo>
                      <a:pt x="0" y="0"/>
                    </a:moveTo>
                    <a:lnTo>
                      <a:pt x="1" y="1"/>
                    </a:ln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74" name="Freeform 337">
                <a:extLst>
                  <a:ext uri="{FF2B5EF4-FFF2-40B4-BE49-F238E27FC236}">
                    <a16:creationId xmlns:a16="http://schemas.microsoft.com/office/drawing/2014/main" id="{563FCF81-BF6D-4B4F-881C-B183D95AAE4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183" y="2463"/>
                <a:ext cx="15" cy="10"/>
              </a:xfrm>
              <a:custGeom>
                <a:avLst/>
                <a:gdLst>
                  <a:gd name="T0" fmla="*/ 21 w 30"/>
                  <a:gd name="T1" fmla="*/ 0 h 21"/>
                  <a:gd name="T2" fmla="*/ 20 w 30"/>
                  <a:gd name="T3" fmla="*/ 0 h 21"/>
                  <a:gd name="T4" fmla="*/ 0 w 30"/>
                  <a:gd name="T5" fmla="*/ 10 h 21"/>
                  <a:gd name="T6" fmla="*/ 2 w 30"/>
                  <a:gd name="T7" fmla="*/ 13 h 21"/>
                  <a:gd name="T8" fmla="*/ 22 w 30"/>
                  <a:gd name="T9" fmla="*/ 3 h 21"/>
                  <a:gd name="T10" fmla="*/ 24 w 30"/>
                  <a:gd name="T11" fmla="*/ 7 h 21"/>
                  <a:gd name="T12" fmla="*/ 4 w 30"/>
                  <a:gd name="T13" fmla="*/ 18 h 21"/>
                  <a:gd name="T14" fmla="*/ 6 w 30"/>
                  <a:gd name="T15" fmla="*/ 21 h 21"/>
                  <a:gd name="T16" fmla="*/ 6 w 30"/>
                  <a:gd name="T17" fmla="*/ 21 h 21"/>
                  <a:gd name="T18" fmla="*/ 26 w 30"/>
                  <a:gd name="T19" fmla="*/ 11 h 21"/>
                  <a:gd name="T20" fmla="*/ 27 w 30"/>
                  <a:gd name="T21" fmla="*/ 14 h 21"/>
                  <a:gd name="T22" fmla="*/ 30 w 30"/>
                  <a:gd name="T23" fmla="*/ 12 h 21"/>
                  <a:gd name="T24" fmla="*/ 24 w 30"/>
                  <a:gd name="T25" fmla="*/ 2 h 21"/>
                  <a:gd name="T26" fmla="*/ 21 w 30"/>
                  <a:gd name="T27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0" h="21">
                    <a:moveTo>
                      <a:pt x="21" y="0"/>
                    </a:moveTo>
                    <a:cubicBezTo>
                      <a:pt x="21" y="0"/>
                      <a:pt x="20" y="0"/>
                      <a:pt x="20" y="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26" y="11"/>
                      <a:pt x="26" y="11"/>
                      <a:pt x="26" y="11"/>
                    </a:cubicBezTo>
                    <a:cubicBezTo>
                      <a:pt x="27" y="14"/>
                      <a:pt x="27" y="14"/>
                      <a:pt x="27" y="14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0"/>
                      <a:pt x="22" y="0"/>
                      <a:pt x="21" y="0"/>
                    </a:cubicBezTo>
                  </a:path>
                </a:pathLst>
              </a:custGeom>
              <a:solidFill>
                <a:srgbClr val="9797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75" name="Freeform 338">
                <a:extLst>
                  <a:ext uri="{FF2B5EF4-FFF2-40B4-BE49-F238E27FC236}">
                    <a16:creationId xmlns:a16="http://schemas.microsoft.com/office/drawing/2014/main" id="{EAFBEA8A-9F7B-1B48-BA62-0E0C1069F68B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184" y="2464"/>
                <a:ext cx="12" cy="11"/>
              </a:xfrm>
              <a:custGeom>
                <a:avLst/>
                <a:gdLst>
                  <a:gd name="T0" fmla="*/ 12 w 12"/>
                  <a:gd name="T1" fmla="*/ 4 h 11"/>
                  <a:gd name="T2" fmla="*/ 2 w 12"/>
                  <a:gd name="T3" fmla="*/ 9 h 11"/>
                  <a:gd name="T4" fmla="*/ 2 w 12"/>
                  <a:gd name="T5" fmla="*/ 9 h 11"/>
                  <a:gd name="T6" fmla="*/ 3 w 12"/>
                  <a:gd name="T7" fmla="*/ 11 h 11"/>
                  <a:gd name="T8" fmla="*/ 3 w 12"/>
                  <a:gd name="T9" fmla="*/ 11 h 11"/>
                  <a:gd name="T10" fmla="*/ 12 w 12"/>
                  <a:gd name="T11" fmla="*/ 6 h 11"/>
                  <a:gd name="T12" fmla="*/ 12 w 12"/>
                  <a:gd name="T13" fmla="*/ 4 h 11"/>
                  <a:gd name="T14" fmla="*/ 10 w 12"/>
                  <a:gd name="T15" fmla="*/ 0 h 11"/>
                  <a:gd name="T16" fmla="*/ 0 w 12"/>
                  <a:gd name="T17" fmla="*/ 5 h 11"/>
                  <a:gd name="T18" fmla="*/ 0 w 12"/>
                  <a:gd name="T19" fmla="*/ 5 h 11"/>
                  <a:gd name="T20" fmla="*/ 1 w 12"/>
                  <a:gd name="T21" fmla="*/ 8 h 11"/>
                  <a:gd name="T22" fmla="*/ 1 w 12"/>
                  <a:gd name="T23" fmla="*/ 8 h 11"/>
                  <a:gd name="T24" fmla="*/ 11 w 12"/>
                  <a:gd name="T25" fmla="*/ 2 h 11"/>
                  <a:gd name="T26" fmla="*/ 10 w 12"/>
                  <a:gd name="T2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" h="11">
                    <a:moveTo>
                      <a:pt x="12" y="4"/>
                    </a:moveTo>
                    <a:lnTo>
                      <a:pt x="2" y="9"/>
                    </a:lnTo>
                    <a:lnTo>
                      <a:pt x="2" y="9"/>
                    </a:lnTo>
                    <a:lnTo>
                      <a:pt x="3" y="11"/>
                    </a:lnTo>
                    <a:lnTo>
                      <a:pt x="3" y="11"/>
                    </a:lnTo>
                    <a:lnTo>
                      <a:pt x="12" y="6"/>
                    </a:lnTo>
                    <a:lnTo>
                      <a:pt x="12" y="4"/>
                    </a:lnTo>
                    <a:close/>
                    <a:moveTo>
                      <a:pt x="10" y="0"/>
                    </a:moveTo>
                    <a:lnTo>
                      <a:pt x="0" y="5"/>
                    </a:lnTo>
                    <a:lnTo>
                      <a:pt x="0" y="5"/>
                    </a:lnTo>
                    <a:lnTo>
                      <a:pt x="1" y="8"/>
                    </a:lnTo>
                    <a:lnTo>
                      <a:pt x="1" y="8"/>
                    </a:lnTo>
                    <a:lnTo>
                      <a:pt x="11" y="2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7777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76" name="Freeform 339">
                <a:extLst>
                  <a:ext uri="{FF2B5EF4-FFF2-40B4-BE49-F238E27FC236}">
                    <a16:creationId xmlns:a16="http://schemas.microsoft.com/office/drawing/2014/main" id="{485B82DC-E987-324F-B422-5BFE3F05B128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184" y="2464"/>
                <a:ext cx="12" cy="11"/>
              </a:xfrm>
              <a:custGeom>
                <a:avLst/>
                <a:gdLst>
                  <a:gd name="T0" fmla="*/ 12 w 12"/>
                  <a:gd name="T1" fmla="*/ 4 h 11"/>
                  <a:gd name="T2" fmla="*/ 2 w 12"/>
                  <a:gd name="T3" fmla="*/ 9 h 11"/>
                  <a:gd name="T4" fmla="*/ 2 w 12"/>
                  <a:gd name="T5" fmla="*/ 9 h 11"/>
                  <a:gd name="T6" fmla="*/ 3 w 12"/>
                  <a:gd name="T7" fmla="*/ 11 h 11"/>
                  <a:gd name="T8" fmla="*/ 3 w 12"/>
                  <a:gd name="T9" fmla="*/ 11 h 11"/>
                  <a:gd name="T10" fmla="*/ 12 w 12"/>
                  <a:gd name="T11" fmla="*/ 6 h 11"/>
                  <a:gd name="T12" fmla="*/ 12 w 12"/>
                  <a:gd name="T13" fmla="*/ 4 h 11"/>
                  <a:gd name="T14" fmla="*/ 10 w 12"/>
                  <a:gd name="T15" fmla="*/ 0 h 11"/>
                  <a:gd name="T16" fmla="*/ 0 w 12"/>
                  <a:gd name="T17" fmla="*/ 5 h 11"/>
                  <a:gd name="T18" fmla="*/ 0 w 12"/>
                  <a:gd name="T19" fmla="*/ 5 h 11"/>
                  <a:gd name="T20" fmla="*/ 1 w 12"/>
                  <a:gd name="T21" fmla="*/ 8 h 11"/>
                  <a:gd name="T22" fmla="*/ 1 w 12"/>
                  <a:gd name="T23" fmla="*/ 8 h 11"/>
                  <a:gd name="T24" fmla="*/ 11 w 12"/>
                  <a:gd name="T25" fmla="*/ 2 h 11"/>
                  <a:gd name="T26" fmla="*/ 10 w 12"/>
                  <a:gd name="T2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" h="11">
                    <a:moveTo>
                      <a:pt x="12" y="4"/>
                    </a:moveTo>
                    <a:lnTo>
                      <a:pt x="2" y="9"/>
                    </a:lnTo>
                    <a:lnTo>
                      <a:pt x="2" y="9"/>
                    </a:lnTo>
                    <a:lnTo>
                      <a:pt x="3" y="11"/>
                    </a:lnTo>
                    <a:lnTo>
                      <a:pt x="3" y="11"/>
                    </a:lnTo>
                    <a:lnTo>
                      <a:pt x="12" y="6"/>
                    </a:lnTo>
                    <a:lnTo>
                      <a:pt x="12" y="4"/>
                    </a:lnTo>
                    <a:moveTo>
                      <a:pt x="10" y="0"/>
                    </a:moveTo>
                    <a:lnTo>
                      <a:pt x="0" y="5"/>
                    </a:lnTo>
                    <a:lnTo>
                      <a:pt x="0" y="5"/>
                    </a:lnTo>
                    <a:lnTo>
                      <a:pt x="1" y="8"/>
                    </a:lnTo>
                    <a:lnTo>
                      <a:pt x="1" y="8"/>
                    </a:lnTo>
                    <a:lnTo>
                      <a:pt x="11" y="2"/>
                    </a:lnTo>
                    <a:lnTo>
                      <a:pt x="1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77" name="Freeform 340">
                <a:extLst>
                  <a:ext uri="{FF2B5EF4-FFF2-40B4-BE49-F238E27FC236}">
                    <a16:creationId xmlns:a16="http://schemas.microsoft.com/office/drawing/2014/main" id="{D3AACAEE-43FB-784F-A09D-37766D0AEEA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058" y="2432"/>
                <a:ext cx="189" cy="217"/>
              </a:xfrm>
              <a:custGeom>
                <a:avLst/>
                <a:gdLst>
                  <a:gd name="T0" fmla="*/ 177 w 389"/>
                  <a:gd name="T1" fmla="*/ 443 h 445"/>
                  <a:gd name="T2" fmla="*/ 165 w 389"/>
                  <a:gd name="T3" fmla="*/ 439 h 445"/>
                  <a:gd name="T4" fmla="*/ 3 w 389"/>
                  <a:gd name="T5" fmla="*/ 119 h 445"/>
                  <a:gd name="T6" fmla="*/ 7 w 389"/>
                  <a:gd name="T7" fmla="*/ 106 h 445"/>
                  <a:gd name="T8" fmla="*/ 212 w 389"/>
                  <a:gd name="T9" fmla="*/ 3 h 445"/>
                  <a:gd name="T10" fmla="*/ 225 w 389"/>
                  <a:gd name="T11" fmla="*/ 7 h 445"/>
                  <a:gd name="T12" fmla="*/ 387 w 389"/>
                  <a:gd name="T13" fmla="*/ 326 h 445"/>
                  <a:gd name="T14" fmla="*/ 382 w 389"/>
                  <a:gd name="T15" fmla="*/ 339 h 445"/>
                  <a:gd name="T16" fmla="*/ 177 w 389"/>
                  <a:gd name="T17" fmla="*/ 443 h 4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9" h="445">
                    <a:moveTo>
                      <a:pt x="177" y="443"/>
                    </a:moveTo>
                    <a:cubicBezTo>
                      <a:pt x="173" y="445"/>
                      <a:pt x="167" y="444"/>
                      <a:pt x="165" y="439"/>
                    </a:cubicBezTo>
                    <a:cubicBezTo>
                      <a:pt x="3" y="119"/>
                      <a:pt x="3" y="119"/>
                      <a:pt x="3" y="119"/>
                    </a:cubicBezTo>
                    <a:cubicBezTo>
                      <a:pt x="0" y="114"/>
                      <a:pt x="2" y="109"/>
                      <a:pt x="7" y="106"/>
                    </a:cubicBezTo>
                    <a:cubicBezTo>
                      <a:pt x="212" y="3"/>
                      <a:pt x="212" y="3"/>
                      <a:pt x="212" y="3"/>
                    </a:cubicBezTo>
                    <a:cubicBezTo>
                      <a:pt x="217" y="0"/>
                      <a:pt x="222" y="2"/>
                      <a:pt x="225" y="7"/>
                    </a:cubicBezTo>
                    <a:cubicBezTo>
                      <a:pt x="387" y="326"/>
                      <a:pt x="387" y="326"/>
                      <a:pt x="387" y="326"/>
                    </a:cubicBezTo>
                    <a:cubicBezTo>
                      <a:pt x="389" y="331"/>
                      <a:pt x="387" y="337"/>
                      <a:pt x="382" y="339"/>
                    </a:cubicBezTo>
                    <a:lnTo>
                      <a:pt x="177" y="443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78" name="Freeform 341">
                <a:extLst>
                  <a:ext uri="{FF2B5EF4-FFF2-40B4-BE49-F238E27FC236}">
                    <a16:creationId xmlns:a16="http://schemas.microsoft.com/office/drawing/2014/main" id="{0A10FE85-45DD-1448-BE92-91F7DFE5229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058" y="2432"/>
                <a:ext cx="127" cy="93"/>
              </a:xfrm>
              <a:custGeom>
                <a:avLst/>
                <a:gdLst>
                  <a:gd name="T0" fmla="*/ 225 w 261"/>
                  <a:gd name="T1" fmla="*/ 7 h 191"/>
                  <a:gd name="T2" fmla="*/ 212 w 261"/>
                  <a:gd name="T3" fmla="*/ 3 h 191"/>
                  <a:gd name="T4" fmla="*/ 7 w 261"/>
                  <a:gd name="T5" fmla="*/ 106 h 191"/>
                  <a:gd name="T6" fmla="*/ 3 w 261"/>
                  <a:gd name="T7" fmla="*/ 119 h 191"/>
                  <a:gd name="T8" fmla="*/ 39 w 261"/>
                  <a:gd name="T9" fmla="*/ 191 h 191"/>
                  <a:gd name="T10" fmla="*/ 261 w 261"/>
                  <a:gd name="T11" fmla="*/ 78 h 191"/>
                  <a:gd name="T12" fmla="*/ 225 w 261"/>
                  <a:gd name="T13" fmla="*/ 7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1" h="191">
                    <a:moveTo>
                      <a:pt x="225" y="7"/>
                    </a:moveTo>
                    <a:cubicBezTo>
                      <a:pt x="222" y="2"/>
                      <a:pt x="217" y="0"/>
                      <a:pt x="212" y="3"/>
                    </a:cubicBezTo>
                    <a:cubicBezTo>
                      <a:pt x="7" y="106"/>
                      <a:pt x="7" y="106"/>
                      <a:pt x="7" y="106"/>
                    </a:cubicBezTo>
                    <a:cubicBezTo>
                      <a:pt x="2" y="109"/>
                      <a:pt x="0" y="114"/>
                      <a:pt x="3" y="119"/>
                    </a:cubicBezTo>
                    <a:cubicBezTo>
                      <a:pt x="39" y="191"/>
                      <a:pt x="39" y="191"/>
                      <a:pt x="39" y="191"/>
                    </a:cubicBezTo>
                    <a:cubicBezTo>
                      <a:pt x="261" y="78"/>
                      <a:pt x="261" y="78"/>
                      <a:pt x="261" y="78"/>
                    </a:cubicBezTo>
                    <a:lnTo>
                      <a:pt x="225" y="7"/>
                    </a:lnTo>
                    <a:close/>
                  </a:path>
                </a:pathLst>
              </a:custGeom>
              <a:solidFill>
                <a:srgbClr val="BCB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79" name="Freeform 342">
                <a:extLst>
                  <a:ext uri="{FF2B5EF4-FFF2-40B4-BE49-F238E27FC236}">
                    <a16:creationId xmlns:a16="http://schemas.microsoft.com/office/drawing/2014/main" id="{9B8ED201-97A6-F744-A6BA-73898F9E0E0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062" y="2443"/>
                <a:ext cx="159" cy="206"/>
              </a:xfrm>
              <a:custGeom>
                <a:avLst/>
                <a:gdLst>
                  <a:gd name="T0" fmla="*/ 74 w 159"/>
                  <a:gd name="T1" fmla="*/ 0 h 206"/>
                  <a:gd name="T2" fmla="*/ 0 w 159"/>
                  <a:gd name="T3" fmla="*/ 38 h 206"/>
                  <a:gd name="T4" fmla="*/ 86 w 159"/>
                  <a:gd name="T5" fmla="*/ 206 h 206"/>
                  <a:gd name="T6" fmla="*/ 159 w 159"/>
                  <a:gd name="T7" fmla="*/ 168 h 206"/>
                  <a:gd name="T8" fmla="*/ 74 w 159"/>
                  <a:gd name="T9" fmla="*/ 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9" h="206">
                    <a:moveTo>
                      <a:pt x="74" y="0"/>
                    </a:moveTo>
                    <a:lnTo>
                      <a:pt x="0" y="38"/>
                    </a:lnTo>
                    <a:lnTo>
                      <a:pt x="86" y="206"/>
                    </a:lnTo>
                    <a:lnTo>
                      <a:pt x="159" y="168"/>
                    </a:lnTo>
                    <a:lnTo>
                      <a:pt x="74" y="0"/>
                    </a:lnTo>
                    <a:close/>
                  </a:path>
                </a:pathLst>
              </a:custGeom>
              <a:solidFill>
                <a:srgbClr val="5E53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80" name="Freeform 343">
                <a:extLst>
                  <a:ext uri="{FF2B5EF4-FFF2-40B4-BE49-F238E27FC236}">
                    <a16:creationId xmlns:a16="http://schemas.microsoft.com/office/drawing/2014/main" id="{CA0D33CA-3C8F-1847-95C7-97E368B66C9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062" y="2443"/>
                <a:ext cx="96" cy="81"/>
              </a:xfrm>
              <a:custGeom>
                <a:avLst/>
                <a:gdLst>
                  <a:gd name="T0" fmla="*/ 74 w 96"/>
                  <a:gd name="T1" fmla="*/ 0 h 81"/>
                  <a:gd name="T2" fmla="*/ 0 w 96"/>
                  <a:gd name="T3" fmla="*/ 38 h 81"/>
                  <a:gd name="T4" fmla="*/ 22 w 96"/>
                  <a:gd name="T5" fmla="*/ 81 h 81"/>
                  <a:gd name="T6" fmla="*/ 96 w 96"/>
                  <a:gd name="T7" fmla="*/ 44 h 81"/>
                  <a:gd name="T8" fmla="*/ 74 w 96"/>
                  <a:gd name="T9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81">
                    <a:moveTo>
                      <a:pt x="74" y="0"/>
                    </a:moveTo>
                    <a:lnTo>
                      <a:pt x="0" y="38"/>
                    </a:lnTo>
                    <a:lnTo>
                      <a:pt x="22" y="81"/>
                    </a:lnTo>
                    <a:lnTo>
                      <a:pt x="96" y="44"/>
                    </a:lnTo>
                    <a:lnTo>
                      <a:pt x="74" y="0"/>
                    </a:lnTo>
                    <a:close/>
                  </a:path>
                </a:pathLst>
              </a:custGeom>
              <a:solidFill>
                <a:srgbClr val="4438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81" name="Freeform 344">
                <a:extLst>
                  <a:ext uri="{FF2B5EF4-FFF2-40B4-BE49-F238E27FC236}">
                    <a16:creationId xmlns:a16="http://schemas.microsoft.com/office/drawing/2014/main" id="{E5A5CD2A-A4D3-634D-96B2-D2AF25F09BE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185" y="2520"/>
                <a:ext cx="38" cy="49"/>
              </a:xfrm>
              <a:custGeom>
                <a:avLst/>
                <a:gdLst>
                  <a:gd name="T0" fmla="*/ 19 w 38"/>
                  <a:gd name="T1" fmla="*/ 0 h 49"/>
                  <a:gd name="T2" fmla="*/ 0 w 38"/>
                  <a:gd name="T3" fmla="*/ 10 h 49"/>
                  <a:gd name="T4" fmla="*/ 20 w 38"/>
                  <a:gd name="T5" fmla="*/ 49 h 49"/>
                  <a:gd name="T6" fmla="*/ 38 w 38"/>
                  <a:gd name="T7" fmla="*/ 39 h 49"/>
                  <a:gd name="T8" fmla="*/ 19 w 38"/>
                  <a:gd name="T9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49">
                    <a:moveTo>
                      <a:pt x="19" y="0"/>
                    </a:moveTo>
                    <a:lnTo>
                      <a:pt x="0" y="10"/>
                    </a:lnTo>
                    <a:lnTo>
                      <a:pt x="20" y="49"/>
                    </a:lnTo>
                    <a:lnTo>
                      <a:pt x="38" y="39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82" name="Freeform 345">
                <a:extLst>
                  <a:ext uri="{FF2B5EF4-FFF2-40B4-BE49-F238E27FC236}">
                    <a16:creationId xmlns:a16="http://schemas.microsoft.com/office/drawing/2014/main" id="{49EF8704-248A-0045-882B-AB0487E5E14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205" y="2559"/>
                <a:ext cx="30" cy="34"/>
              </a:xfrm>
              <a:custGeom>
                <a:avLst/>
                <a:gdLst>
                  <a:gd name="T0" fmla="*/ 12 w 30"/>
                  <a:gd name="T1" fmla="*/ 34 h 34"/>
                  <a:gd name="T2" fmla="*/ 0 w 30"/>
                  <a:gd name="T3" fmla="*/ 10 h 34"/>
                  <a:gd name="T4" fmla="*/ 18 w 30"/>
                  <a:gd name="T5" fmla="*/ 0 h 34"/>
                  <a:gd name="T6" fmla="*/ 30 w 30"/>
                  <a:gd name="T7" fmla="*/ 24 h 34"/>
                  <a:gd name="T8" fmla="*/ 12 w 30"/>
                  <a:gd name="T9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4">
                    <a:moveTo>
                      <a:pt x="12" y="34"/>
                    </a:moveTo>
                    <a:lnTo>
                      <a:pt x="0" y="10"/>
                    </a:lnTo>
                    <a:lnTo>
                      <a:pt x="18" y="0"/>
                    </a:lnTo>
                    <a:lnTo>
                      <a:pt x="30" y="24"/>
                    </a:lnTo>
                    <a:lnTo>
                      <a:pt x="12" y="34"/>
                    </a:ln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83" name="Freeform 346">
                <a:extLst>
                  <a:ext uri="{FF2B5EF4-FFF2-40B4-BE49-F238E27FC236}">
                    <a16:creationId xmlns:a16="http://schemas.microsoft.com/office/drawing/2014/main" id="{7C9E8272-08FC-8041-9903-9E03C5CFD2F9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134" y="2600"/>
                <a:ext cx="15" cy="15"/>
              </a:xfrm>
              <a:custGeom>
                <a:avLst/>
                <a:gdLst>
                  <a:gd name="T0" fmla="*/ 31 w 31"/>
                  <a:gd name="T1" fmla="*/ 6 h 31"/>
                  <a:gd name="T2" fmla="*/ 7 w 31"/>
                  <a:gd name="T3" fmla="*/ 0 h 31"/>
                  <a:gd name="T4" fmla="*/ 2 w 31"/>
                  <a:gd name="T5" fmla="*/ 13 h 31"/>
                  <a:gd name="T6" fmla="*/ 10 w 31"/>
                  <a:gd name="T7" fmla="*/ 29 h 31"/>
                  <a:gd name="T8" fmla="*/ 26 w 31"/>
                  <a:gd name="T9" fmla="*/ 21 h 31"/>
                  <a:gd name="T10" fmla="*/ 31 w 31"/>
                  <a:gd name="T11" fmla="*/ 6 h 31"/>
                  <a:gd name="T12" fmla="*/ 11 w 31"/>
                  <a:gd name="T13" fmla="*/ 25 h 31"/>
                  <a:gd name="T14" fmla="*/ 6 w 31"/>
                  <a:gd name="T15" fmla="*/ 15 h 31"/>
                  <a:gd name="T16" fmla="*/ 16 w 31"/>
                  <a:gd name="T17" fmla="*/ 10 h 31"/>
                  <a:gd name="T18" fmla="*/ 21 w 31"/>
                  <a:gd name="T19" fmla="*/ 20 h 31"/>
                  <a:gd name="T20" fmla="*/ 11 w 31"/>
                  <a:gd name="T21" fmla="*/ 2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31">
                    <a:moveTo>
                      <a:pt x="31" y="6"/>
                    </a:moveTo>
                    <a:cubicBezTo>
                      <a:pt x="22" y="5"/>
                      <a:pt x="14" y="3"/>
                      <a:pt x="7" y="0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0" y="20"/>
                      <a:pt x="3" y="27"/>
                      <a:pt x="10" y="29"/>
                    </a:cubicBezTo>
                    <a:cubicBezTo>
                      <a:pt x="16" y="31"/>
                      <a:pt x="24" y="28"/>
                      <a:pt x="26" y="21"/>
                    </a:cubicBezTo>
                    <a:lnTo>
                      <a:pt x="31" y="6"/>
                    </a:lnTo>
                    <a:close/>
                    <a:moveTo>
                      <a:pt x="11" y="25"/>
                    </a:moveTo>
                    <a:cubicBezTo>
                      <a:pt x="7" y="23"/>
                      <a:pt x="5" y="19"/>
                      <a:pt x="6" y="15"/>
                    </a:cubicBezTo>
                    <a:cubicBezTo>
                      <a:pt x="8" y="11"/>
                      <a:pt x="12" y="8"/>
                      <a:pt x="16" y="10"/>
                    </a:cubicBezTo>
                    <a:cubicBezTo>
                      <a:pt x="21" y="11"/>
                      <a:pt x="23" y="16"/>
                      <a:pt x="21" y="20"/>
                    </a:cubicBezTo>
                    <a:cubicBezTo>
                      <a:pt x="20" y="24"/>
                      <a:pt x="16" y="26"/>
                      <a:pt x="11" y="25"/>
                    </a:cubicBez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84" name="Freeform 347">
                <a:extLst>
                  <a:ext uri="{FF2B5EF4-FFF2-40B4-BE49-F238E27FC236}">
                    <a16:creationId xmlns:a16="http://schemas.microsoft.com/office/drawing/2014/main" id="{5373C3D6-D10B-D94C-A248-66CAD639131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106" y="2511"/>
                <a:ext cx="98" cy="99"/>
              </a:xfrm>
              <a:custGeom>
                <a:avLst/>
                <a:gdLst>
                  <a:gd name="T0" fmla="*/ 141 w 202"/>
                  <a:gd name="T1" fmla="*/ 180 h 203"/>
                  <a:gd name="T2" fmla="*/ 22 w 202"/>
                  <a:gd name="T3" fmla="*/ 141 h 203"/>
                  <a:gd name="T4" fmla="*/ 61 w 202"/>
                  <a:gd name="T5" fmla="*/ 22 h 203"/>
                  <a:gd name="T6" fmla="*/ 180 w 202"/>
                  <a:gd name="T7" fmla="*/ 61 h 203"/>
                  <a:gd name="T8" fmla="*/ 141 w 202"/>
                  <a:gd name="T9" fmla="*/ 180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2" h="203">
                    <a:moveTo>
                      <a:pt x="141" y="180"/>
                    </a:moveTo>
                    <a:cubicBezTo>
                      <a:pt x="98" y="203"/>
                      <a:pt x="44" y="185"/>
                      <a:pt x="22" y="141"/>
                    </a:cubicBezTo>
                    <a:cubicBezTo>
                      <a:pt x="0" y="98"/>
                      <a:pt x="17" y="44"/>
                      <a:pt x="61" y="22"/>
                    </a:cubicBezTo>
                    <a:cubicBezTo>
                      <a:pt x="105" y="0"/>
                      <a:pt x="158" y="17"/>
                      <a:pt x="180" y="61"/>
                    </a:cubicBezTo>
                    <a:cubicBezTo>
                      <a:pt x="202" y="105"/>
                      <a:pt x="185" y="158"/>
                      <a:pt x="141" y="180"/>
                    </a:cubicBezTo>
                    <a:close/>
                  </a:path>
                </a:pathLst>
              </a:custGeom>
              <a:solidFill>
                <a:srgbClr val="3F3F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85" name="Freeform 348">
                <a:extLst>
                  <a:ext uri="{FF2B5EF4-FFF2-40B4-BE49-F238E27FC236}">
                    <a16:creationId xmlns:a16="http://schemas.microsoft.com/office/drawing/2014/main" id="{4949C90C-A365-0C4B-AACE-9AFEC29AD7F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109" y="2514"/>
                <a:ext cx="92" cy="92"/>
              </a:xfrm>
              <a:custGeom>
                <a:avLst/>
                <a:gdLst>
                  <a:gd name="T0" fmla="*/ 133 w 190"/>
                  <a:gd name="T1" fmla="*/ 169 h 190"/>
                  <a:gd name="T2" fmla="*/ 21 w 190"/>
                  <a:gd name="T3" fmla="*/ 133 h 190"/>
                  <a:gd name="T4" fmla="*/ 58 w 190"/>
                  <a:gd name="T5" fmla="*/ 21 h 190"/>
                  <a:gd name="T6" fmla="*/ 169 w 190"/>
                  <a:gd name="T7" fmla="*/ 58 h 190"/>
                  <a:gd name="T8" fmla="*/ 133 w 190"/>
                  <a:gd name="T9" fmla="*/ 169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0" h="190">
                    <a:moveTo>
                      <a:pt x="133" y="169"/>
                    </a:moveTo>
                    <a:cubicBezTo>
                      <a:pt x="92" y="190"/>
                      <a:pt x="42" y="174"/>
                      <a:pt x="21" y="133"/>
                    </a:cubicBezTo>
                    <a:cubicBezTo>
                      <a:pt x="0" y="92"/>
                      <a:pt x="17" y="42"/>
                      <a:pt x="58" y="21"/>
                    </a:cubicBezTo>
                    <a:cubicBezTo>
                      <a:pt x="98" y="0"/>
                      <a:pt x="149" y="17"/>
                      <a:pt x="169" y="58"/>
                    </a:cubicBezTo>
                    <a:cubicBezTo>
                      <a:pt x="190" y="99"/>
                      <a:pt x="174" y="149"/>
                      <a:pt x="133" y="169"/>
                    </a:cubicBezTo>
                    <a:close/>
                  </a:path>
                </a:pathLst>
              </a:custGeom>
              <a:solidFill>
                <a:srgbClr val="FFF8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86" name="Freeform 349">
                <a:extLst>
                  <a:ext uri="{FF2B5EF4-FFF2-40B4-BE49-F238E27FC236}">
                    <a16:creationId xmlns:a16="http://schemas.microsoft.com/office/drawing/2014/main" id="{77738FD5-94B1-4A4B-B159-C114B7C95A1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120" y="2526"/>
                <a:ext cx="69" cy="69"/>
              </a:xfrm>
              <a:custGeom>
                <a:avLst/>
                <a:gdLst>
                  <a:gd name="T0" fmla="*/ 99 w 142"/>
                  <a:gd name="T1" fmla="*/ 127 h 142"/>
                  <a:gd name="T2" fmla="*/ 16 w 142"/>
                  <a:gd name="T3" fmla="*/ 99 h 142"/>
                  <a:gd name="T4" fmla="*/ 43 w 142"/>
                  <a:gd name="T5" fmla="*/ 16 h 142"/>
                  <a:gd name="T6" fmla="*/ 126 w 142"/>
                  <a:gd name="T7" fmla="*/ 43 h 142"/>
                  <a:gd name="T8" fmla="*/ 99 w 142"/>
                  <a:gd name="T9" fmla="*/ 127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2" h="142">
                    <a:moveTo>
                      <a:pt x="99" y="127"/>
                    </a:moveTo>
                    <a:cubicBezTo>
                      <a:pt x="69" y="142"/>
                      <a:pt x="31" y="130"/>
                      <a:pt x="16" y="99"/>
                    </a:cubicBezTo>
                    <a:cubicBezTo>
                      <a:pt x="0" y="69"/>
                      <a:pt x="12" y="31"/>
                      <a:pt x="43" y="16"/>
                    </a:cubicBezTo>
                    <a:cubicBezTo>
                      <a:pt x="74" y="0"/>
                      <a:pt x="111" y="13"/>
                      <a:pt x="126" y="43"/>
                    </a:cubicBezTo>
                    <a:cubicBezTo>
                      <a:pt x="142" y="74"/>
                      <a:pt x="130" y="111"/>
                      <a:pt x="99" y="127"/>
                    </a:cubicBezTo>
                    <a:close/>
                  </a:path>
                </a:pathLst>
              </a:custGeom>
              <a:solidFill>
                <a:srgbClr val="5E53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87" name="Freeform 350">
                <a:extLst>
                  <a:ext uri="{FF2B5EF4-FFF2-40B4-BE49-F238E27FC236}">
                    <a16:creationId xmlns:a16="http://schemas.microsoft.com/office/drawing/2014/main" id="{5F5622B5-AEF6-8C4A-82C1-AF667AFFC35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137" y="2543"/>
                <a:ext cx="35" cy="35"/>
              </a:xfrm>
              <a:custGeom>
                <a:avLst/>
                <a:gdLst>
                  <a:gd name="T0" fmla="*/ 50 w 72"/>
                  <a:gd name="T1" fmla="*/ 65 h 72"/>
                  <a:gd name="T2" fmla="*/ 8 w 72"/>
                  <a:gd name="T3" fmla="*/ 51 h 72"/>
                  <a:gd name="T4" fmla="*/ 22 w 72"/>
                  <a:gd name="T5" fmla="*/ 8 h 72"/>
                  <a:gd name="T6" fmla="*/ 64 w 72"/>
                  <a:gd name="T7" fmla="*/ 22 h 72"/>
                  <a:gd name="T8" fmla="*/ 50 w 72"/>
                  <a:gd name="T9" fmla="*/ 65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72">
                    <a:moveTo>
                      <a:pt x="50" y="65"/>
                    </a:moveTo>
                    <a:cubicBezTo>
                      <a:pt x="35" y="72"/>
                      <a:pt x="16" y="66"/>
                      <a:pt x="8" y="51"/>
                    </a:cubicBezTo>
                    <a:cubicBezTo>
                      <a:pt x="0" y="35"/>
                      <a:pt x="6" y="16"/>
                      <a:pt x="22" y="8"/>
                    </a:cubicBezTo>
                    <a:cubicBezTo>
                      <a:pt x="37" y="0"/>
                      <a:pt x="56" y="6"/>
                      <a:pt x="64" y="22"/>
                    </a:cubicBezTo>
                    <a:cubicBezTo>
                      <a:pt x="72" y="37"/>
                      <a:pt x="66" y="57"/>
                      <a:pt x="50" y="65"/>
                    </a:cubicBezTo>
                    <a:close/>
                  </a:path>
                </a:pathLst>
              </a:custGeom>
              <a:solidFill>
                <a:srgbClr val="4438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88" name="Freeform 351">
                <a:extLst>
                  <a:ext uri="{FF2B5EF4-FFF2-40B4-BE49-F238E27FC236}">
                    <a16:creationId xmlns:a16="http://schemas.microsoft.com/office/drawing/2014/main" id="{00FF14AF-484E-4643-82A2-0B6847E7E8DE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173" y="2497"/>
                <a:ext cx="18" cy="17"/>
              </a:xfrm>
              <a:custGeom>
                <a:avLst/>
                <a:gdLst>
                  <a:gd name="T0" fmla="*/ 25 w 37"/>
                  <a:gd name="T1" fmla="*/ 32 h 36"/>
                  <a:gd name="T2" fmla="*/ 4 w 37"/>
                  <a:gd name="T3" fmla="*/ 25 h 36"/>
                  <a:gd name="T4" fmla="*/ 11 w 37"/>
                  <a:gd name="T5" fmla="*/ 4 h 36"/>
                  <a:gd name="T6" fmla="*/ 33 w 37"/>
                  <a:gd name="T7" fmla="*/ 11 h 36"/>
                  <a:gd name="T8" fmla="*/ 25 w 37"/>
                  <a:gd name="T9" fmla="*/ 3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36">
                    <a:moveTo>
                      <a:pt x="25" y="32"/>
                    </a:moveTo>
                    <a:cubicBezTo>
                      <a:pt x="18" y="36"/>
                      <a:pt x="8" y="33"/>
                      <a:pt x="4" y="25"/>
                    </a:cubicBezTo>
                    <a:cubicBezTo>
                      <a:pt x="0" y="17"/>
                      <a:pt x="3" y="8"/>
                      <a:pt x="11" y="4"/>
                    </a:cubicBezTo>
                    <a:cubicBezTo>
                      <a:pt x="19" y="0"/>
                      <a:pt x="29" y="3"/>
                      <a:pt x="33" y="11"/>
                    </a:cubicBezTo>
                    <a:cubicBezTo>
                      <a:pt x="37" y="19"/>
                      <a:pt x="33" y="28"/>
                      <a:pt x="25" y="32"/>
                    </a:cubicBezTo>
                    <a:close/>
                  </a:path>
                </a:pathLst>
              </a:custGeom>
              <a:solidFill>
                <a:srgbClr val="5E53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89" name="Freeform 352">
                <a:extLst>
                  <a:ext uri="{FF2B5EF4-FFF2-40B4-BE49-F238E27FC236}">
                    <a16:creationId xmlns:a16="http://schemas.microsoft.com/office/drawing/2014/main" id="{12DE2468-C8FD-6F4E-B424-913B5019960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915" y="2327"/>
                <a:ext cx="567" cy="460"/>
              </a:xfrm>
              <a:custGeom>
                <a:avLst/>
                <a:gdLst>
                  <a:gd name="T0" fmla="*/ 1141 w 1167"/>
                  <a:gd name="T1" fmla="*/ 543 h 948"/>
                  <a:gd name="T2" fmla="*/ 962 w 1167"/>
                  <a:gd name="T3" fmla="*/ 453 h 948"/>
                  <a:gd name="T4" fmla="*/ 940 w 1167"/>
                  <a:gd name="T5" fmla="*/ 447 h 948"/>
                  <a:gd name="T6" fmla="*/ 708 w 1167"/>
                  <a:gd name="T7" fmla="*/ 212 h 948"/>
                  <a:gd name="T8" fmla="*/ 575 w 1167"/>
                  <a:gd name="T9" fmla="*/ 41 h 948"/>
                  <a:gd name="T10" fmla="*/ 283 w 1167"/>
                  <a:gd name="T11" fmla="*/ 146 h 948"/>
                  <a:gd name="T12" fmla="*/ 111 w 1167"/>
                  <a:gd name="T13" fmla="*/ 235 h 948"/>
                  <a:gd name="T14" fmla="*/ 12 w 1167"/>
                  <a:gd name="T15" fmla="*/ 57 h 948"/>
                  <a:gd name="T16" fmla="*/ 2 w 1167"/>
                  <a:gd name="T17" fmla="*/ 57 h 948"/>
                  <a:gd name="T18" fmla="*/ 110 w 1167"/>
                  <a:gd name="T19" fmla="*/ 245 h 948"/>
                  <a:gd name="T20" fmla="*/ 289 w 1167"/>
                  <a:gd name="T21" fmla="*/ 154 h 948"/>
                  <a:gd name="T22" fmla="*/ 571 w 1167"/>
                  <a:gd name="T23" fmla="*/ 50 h 948"/>
                  <a:gd name="T24" fmla="*/ 698 w 1167"/>
                  <a:gd name="T25" fmla="*/ 216 h 948"/>
                  <a:gd name="T26" fmla="*/ 937 w 1167"/>
                  <a:gd name="T27" fmla="*/ 457 h 948"/>
                  <a:gd name="T28" fmla="*/ 960 w 1167"/>
                  <a:gd name="T29" fmla="*/ 463 h 948"/>
                  <a:gd name="T30" fmla="*/ 1132 w 1167"/>
                  <a:gd name="T31" fmla="*/ 549 h 948"/>
                  <a:gd name="T32" fmla="*/ 1139 w 1167"/>
                  <a:gd name="T33" fmla="*/ 708 h 948"/>
                  <a:gd name="T34" fmla="*/ 927 w 1167"/>
                  <a:gd name="T35" fmla="*/ 934 h 948"/>
                  <a:gd name="T36" fmla="*/ 748 w 1167"/>
                  <a:gd name="T37" fmla="*/ 858 h 948"/>
                  <a:gd name="T38" fmla="*/ 716 w 1167"/>
                  <a:gd name="T39" fmla="*/ 815 h 948"/>
                  <a:gd name="T40" fmla="*/ 524 w 1167"/>
                  <a:gd name="T41" fmla="*/ 659 h 948"/>
                  <a:gd name="T42" fmla="*/ 524 w 1167"/>
                  <a:gd name="T43" fmla="*/ 669 h 948"/>
                  <a:gd name="T44" fmla="*/ 708 w 1167"/>
                  <a:gd name="T45" fmla="*/ 821 h 948"/>
                  <a:gd name="T46" fmla="*/ 740 w 1167"/>
                  <a:gd name="T47" fmla="*/ 864 h 948"/>
                  <a:gd name="T48" fmla="*/ 892 w 1167"/>
                  <a:gd name="T49" fmla="*/ 948 h 948"/>
                  <a:gd name="T50" fmla="*/ 929 w 1167"/>
                  <a:gd name="T51" fmla="*/ 944 h 948"/>
                  <a:gd name="T52" fmla="*/ 1148 w 1167"/>
                  <a:gd name="T53" fmla="*/ 710 h 948"/>
                  <a:gd name="T54" fmla="*/ 1141 w 1167"/>
                  <a:gd name="T55" fmla="*/ 543 h 9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67" h="948">
                    <a:moveTo>
                      <a:pt x="1141" y="543"/>
                    </a:moveTo>
                    <a:cubicBezTo>
                      <a:pt x="1107" y="488"/>
                      <a:pt x="1037" y="471"/>
                      <a:pt x="962" y="453"/>
                    </a:cubicBezTo>
                    <a:cubicBezTo>
                      <a:pt x="955" y="451"/>
                      <a:pt x="947" y="449"/>
                      <a:pt x="940" y="447"/>
                    </a:cubicBezTo>
                    <a:cubicBezTo>
                      <a:pt x="790" y="411"/>
                      <a:pt x="748" y="310"/>
                      <a:pt x="708" y="212"/>
                    </a:cubicBezTo>
                    <a:cubicBezTo>
                      <a:pt x="677" y="139"/>
                      <a:pt x="649" y="70"/>
                      <a:pt x="575" y="41"/>
                    </a:cubicBezTo>
                    <a:cubicBezTo>
                      <a:pt x="473" y="0"/>
                      <a:pt x="372" y="78"/>
                      <a:pt x="283" y="146"/>
                    </a:cubicBezTo>
                    <a:cubicBezTo>
                      <a:pt x="220" y="194"/>
                      <a:pt x="160" y="240"/>
                      <a:pt x="111" y="235"/>
                    </a:cubicBezTo>
                    <a:cubicBezTo>
                      <a:pt x="25" y="227"/>
                      <a:pt x="10" y="163"/>
                      <a:pt x="12" y="57"/>
                    </a:cubicBezTo>
                    <a:cubicBezTo>
                      <a:pt x="2" y="57"/>
                      <a:pt x="2" y="57"/>
                      <a:pt x="2" y="57"/>
                    </a:cubicBezTo>
                    <a:cubicBezTo>
                      <a:pt x="0" y="146"/>
                      <a:pt x="7" y="235"/>
                      <a:pt x="110" y="245"/>
                    </a:cubicBezTo>
                    <a:cubicBezTo>
                      <a:pt x="163" y="250"/>
                      <a:pt x="224" y="203"/>
                      <a:pt x="289" y="154"/>
                    </a:cubicBezTo>
                    <a:cubicBezTo>
                      <a:pt x="376" y="87"/>
                      <a:pt x="474" y="12"/>
                      <a:pt x="571" y="50"/>
                    </a:cubicBezTo>
                    <a:cubicBezTo>
                      <a:pt x="641" y="78"/>
                      <a:pt x="669" y="145"/>
                      <a:pt x="698" y="216"/>
                    </a:cubicBezTo>
                    <a:cubicBezTo>
                      <a:pt x="738" y="311"/>
                      <a:pt x="783" y="419"/>
                      <a:pt x="937" y="457"/>
                    </a:cubicBezTo>
                    <a:cubicBezTo>
                      <a:pt x="945" y="459"/>
                      <a:pt x="953" y="461"/>
                      <a:pt x="960" y="463"/>
                    </a:cubicBezTo>
                    <a:cubicBezTo>
                      <a:pt x="1032" y="480"/>
                      <a:pt x="1100" y="496"/>
                      <a:pt x="1132" y="549"/>
                    </a:cubicBezTo>
                    <a:cubicBezTo>
                      <a:pt x="1154" y="585"/>
                      <a:pt x="1156" y="638"/>
                      <a:pt x="1139" y="708"/>
                    </a:cubicBezTo>
                    <a:cubicBezTo>
                      <a:pt x="1109" y="824"/>
                      <a:pt x="1024" y="915"/>
                      <a:pt x="927" y="934"/>
                    </a:cubicBezTo>
                    <a:cubicBezTo>
                      <a:pt x="858" y="948"/>
                      <a:pt x="794" y="921"/>
                      <a:pt x="748" y="858"/>
                    </a:cubicBezTo>
                    <a:cubicBezTo>
                      <a:pt x="736" y="843"/>
                      <a:pt x="726" y="829"/>
                      <a:pt x="716" y="815"/>
                    </a:cubicBezTo>
                    <a:cubicBezTo>
                      <a:pt x="639" y="709"/>
                      <a:pt x="607" y="665"/>
                      <a:pt x="524" y="659"/>
                    </a:cubicBezTo>
                    <a:cubicBezTo>
                      <a:pt x="524" y="669"/>
                      <a:pt x="524" y="669"/>
                      <a:pt x="524" y="669"/>
                    </a:cubicBezTo>
                    <a:cubicBezTo>
                      <a:pt x="602" y="675"/>
                      <a:pt x="633" y="718"/>
                      <a:pt x="708" y="821"/>
                    </a:cubicBezTo>
                    <a:cubicBezTo>
                      <a:pt x="718" y="834"/>
                      <a:pt x="728" y="849"/>
                      <a:pt x="740" y="864"/>
                    </a:cubicBezTo>
                    <a:cubicBezTo>
                      <a:pt x="780" y="919"/>
                      <a:pt x="833" y="948"/>
                      <a:pt x="892" y="948"/>
                    </a:cubicBezTo>
                    <a:cubicBezTo>
                      <a:pt x="904" y="948"/>
                      <a:pt x="917" y="946"/>
                      <a:pt x="929" y="944"/>
                    </a:cubicBezTo>
                    <a:cubicBezTo>
                      <a:pt x="1030" y="924"/>
                      <a:pt x="1118" y="830"/>
                      <a:pt x="1148" y="710"/>
                    </a:cubicBezTo>
                    <a:cubicBezTo>
                      <a:pt x="1167" y="637"/>
                      <a:pt x="1164" y="583"/>
                      <a:pt x="1141" y="543"/>
                    </a:cubicBezTo>
                    <a:close/>
                  </a:path>
                </a:pathLst>
              </a:custGeom>
              <a:solidFill>
                <a:srgbClr val="C1C1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90" name="Freeform 353">
                <a:extLst>
                  <a:ext uri="{FF2B5EF4-FFF2-40B4-BE49-F238E27FC236}">
                    <a16:creationId xmlns:a16="http://schemas.microsoft.com/office/drawing/2014/main" id="{22988AC7-9F97-F74C-8296-802BED5001A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018" y="2336"/>
                <a:ext cx="90" cy="87"/>
              </a:xfrm>
              <a:custGeom>
                <a:avLst/>
                <a:gdLst>
                  <a:gd name="T0" fmla="*/ 186 w 186"/>
                  <a:gd name="T1" fmla="*/ 14 h 178"/>
                  <a:gd name="T2" fmla="*/ 128 w 186"/>
                  <a:gd name="T3" fmla="*/ 15 h 178"/>
                  <a:gd name="T4" fmla="*/ 18 w 186"/>
                  <a:gd name="T5" fmla="*/ 119 h 178"/>
                  <a:gd name="T6" fmla="*/ 13 w 186"/>
                  <a:gd name="T7" fmla="*/ 178 h 178"/>
                  <a:gd name="T8" fmla="*/ 186 w 186"/>
                  <a:gd name="T9" fmla="*/ 14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" h="178">
                    <a:moveTo>
                      <a:pt x="186" y="14"/>
                    </a:moveTo>
                    <a:cubicBezTo>
                      <a:pt x="169" y="0"/>
                      <a:pt x="144" y="0"/>
                      <a:pt x="128" y="15"/>
                    </a:cubicBezTo>
                    <a:cubicBezTo>
                      <a:pt x="18" y="119"/>
                      <a:pt x="18" y="119"/>
                      <a:pt x="18" y="119"/>
                    </a:cubicBezTo>
                    <a:cubicBezTo>
                      <a:pt x="2" y="135"/>
                      <a:pt x="0" y="160"/>
                      <a:pt x="13" y="178"/>
                    </a:cubicBezTo>
                    <a:lnTo>
                      <a:pt x="186" y="14"/>
                    </a:lnTo>
                    <a:close/>
                  </a:path>
                </a:pathLst>
              </a:custGeom>
              <a:solidFill>
                <a:srgbClr val="F340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91" name="Freeform 354">
                <a:extLst>
                  <a:ext uri="{FF2B5EF4-FFF2-40B4-BE49-F238E27FC236}">
                    <a16:creationId xmlns:a16="http://schemas.microsoft.com/office/drawing/2014/main" id="{3BF410A4-E6D2-8B40-9FA0-4C0B2EF5E2D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023" y="2342"/>
                <a:ext cx="101" cy="97"/>
              </a:xfrm>
              <a:custGeom>
                <a:avLst/>
                <a:gdLst>
                  <a:gd name="T0" fmla="*/ 14 w 101"/>
                  <a:gd name="T1" fmla="*/ 97 h 97"/>
                  <a:gd name="T2" fmla="*/ 0 w 101"/>
                  <a:gd name="T3" fmla="*/ 82 h 97"/>
                  <a:gd name="T4" fmla="*/ 87 w 101"/>
                  <a:gd name="T5" fmla="*/ 0 h 97"/>
                  <a:gd name="T6" fmla="*/ 101 w 101"/>
                  <a:gd name="T7" fmla="*/ 15 h 97"/>
                  <a:gd name="T8" fmla="*/ 14 w 101"/>
                  <a:gd name="T9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1" h="97">
                    <a:moveTo>
                      <a:pt x="14" y="97"/>
                    </a:moveTo>
                    <a:lnTo>
                      <a:pt x="0" y="82"/>
                    </a:lnTo>
                    <a:lnTo>
                      <a:pt x="87" y="0"/>
                    </a:lnTo>
                    <a:lnTo>
                      <a:pt x="101" y="15"/>
                    </a:lnTo>
                    <a:lnTo>
                      <a:pt x="14" y="9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92" name="Freeform 355">
                <a:extLst>
                  <a:ext uri="{FF2B5EF4-FFF2-40B4-BE49-F238E27FC236}">
                    <a16:creationId xmlns:a16="http://schemas.microsoft.com/office/drawing/2014/main" id="{8D9836F4-36A8-944A-980D-64494B101A21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073" y="2392"/>
                <a:ext cx="37" cy="35"/>
              </a:xfrm>
              <a:custGeom>
                <a:avLst/>
                <a:gdLst>
                  <a:gd name="T0" fmla="*/ 0 w 37"/>
                  <a:gd name="T1" fmla="*/ 30 h 35"/>
                  <a:gd name="T2" fmla="*/ 4 w 37"/>
                  <a:gd name="T3" fmla="*/ 35 h 35"/>
                  <a:gd name="T4" fmla="*/ 37 w 37"/>
                  <a:gd name="T5" fmla="*/ 4 h 35"/>
                  <a:gd name="T6" fmla="*/ 33 w 37"/>
                  <a:gd name="T7" fmla="*/ 0 h 35"/>
                  <a:gd name="T8" fmla="*/ 0 w 37"/>
                  <a:gd name="T9" fmla="*/ 3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35">
                    <a:moveTo>
                      <a:pt x="0" y="30"/>
                    </a:moveTo>
                    <a:lnTo>
                      <a:pt x="4" y="35"/>
                    </a:lnTo>
                    <a:lnTo>
                      <a:pt x="37" y="4"/>
                    </a:lnTo>
                    <a:lnTo>
                      <a:pt x="33" y="0"/>
                    </a:lnTo>
                    <a:lnTo>
                      <a:pt x="0" y="30"/>
                    </a:lnTo>
                    <a:close/>
                  </a:path>
                </a:pathLst>
              </a:custGeom>
              <a:solidFill>
                <a:srgbClr val="DBD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93" name="Freeform 356">
                <a:extLst>
                  <a:ext uri="{FF2B5EF4-FFF2-40B4-BE49-F238E27FC236}">
                    <a16:creationId xmlns:a16="http://schemas.microsoft.com/office/drawing/2014/main" id="{B4B4D6C2-E50D-D44F-9E9A-F521B76E1E2E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084" y="2403"/>
                <a:ext cx="21" cy="20"/>
              </a:xfrm>
              <a:custGeom>
                <a:avLst/>
                <a:gdLst>
                  <a:gd name="T0" fmla="*/ 3 w 21"/>
                  <a:gd name="T1" fmla="*/ 20 h 20"/>
                  <a:gd name="T2" fmla="*/ 0 w 21"/>
                  <a:gd name="T3" fmla="*/ 17 h 20"/>
                  <a:gd name="T4" fmla="*/ 18 w 21"/>
                  <a:gd name="T5" fmla="*/ 0 h 20"/>
                  <a:gd name="T6" fmla="*/ 21 w 21"/>
                  <a:gd name="T7" fmla="*/ 3 h 20"/>
                  <a:gd name="T8" fmla="*/ 3 w 21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0">
                    <a:moveTo>
                      <a:pt x="3" y="20"/>
                    </a:moveTo>
                    <a:lnTo>
                      <a:pt x="0" y="17"/>
                    </a:lnTo>
                    <a:lnTo>
                      <a:pt x="18" y="0"/>
                    </a:lnTo>
                    <a:lnTo>
                      <a:pt x="21" y="3"/>
                    </a:lnTo>
                    <a:lnTo>
                      <a:pt x="3" y="20"/>
                    </a:ln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94" name="Freeform 357">
                <a:extLst>
                  <a:ext uri="{FF2B5EF4-FFF2-40B4-BE49-F238E27FC236}">
                    <a16:creationId xmlns:a16="http://schemas.microsoft.com/office/drawing/2014/main" id="{3300CE0D-C8E8-A140-A67F-047B4738357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037" y="2357"/>
                <a:ext cx="87" cy="82"/>
              </a:xfrm>
              <a:custGeom>
                <a:avLst/>
                <a:gdLst>
                  <a:gd name="T0" fmla="*/ 0 w 87"/>
                  <a:gd name="T1" fmla="*/ 82 h 82"/>
                  <a:gd name="T2" fmla="*/ 24 w 87"/>
                  <a:gd name="T3" fmla="*/ 77 h 82"/>
                  <a:gd name="T4" fmla="*/ 81 w 87"/>
                  <a:gd name="T5" fmla="*/ 23 h 82"/>
                  <a:gd name="T6" fmla="*/ 87 w 87"/>
                  <a:gd name="T7" fmla="*/ 0 h 82"/>
                  <a:gd name="T8" fmla="*/ 0 w 87"/>
                  <a:gd name="T9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82">
                    <a:moveTo>
                      <a:pt x="0" y="82"/>
                    </a:moveTo>
                    <a:lnTo>
                      <a:pt x="24" y="77"/>
                    </a:lnTo>
                    <a:lnTo>
                      <a:pt x="81" y="23"/>
                    </a:lnTo>
                    <a:lnTo>
                      <a:pt x="87" y="0"/>
                    </a:lnTo>
                    <a:lnTo>
                      <a:pt x="0" y="82"/>
                    </a:ln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95" name="Freeform 358">
                <a:extLst>
                  <a:ext uri="{FF2B5EF4-FFF2-40B4-BE49-F238E27FC236}">
                    <a16:creationId xmlns:a16="http://schemas.microsoft.com/office/drawing/2014/main" id="{BEFB5930-E763-3B45-A848-08F1B10C2A2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955" y="2176"/>
                <a:ext cx="203" cy="125"/>
              </a:xfrm>
              <a:custGeom>
                <a:avLst/>
                <a:gdLst>
                  <a:gd name="T0" fmla="*/ 417 w 419"/>
                  <a:gd name="T1" fmla="*/ 257 h 257"/>
                  <a:gd name="T2" fmla="*/ 405 w 419"/>
                  <a:gd name="T3" fmla="*/ 168 h 257"/>
                  <a:gd name="T4" fmla="*/ 265 w 419"/>
                  <a:gd name="T5" fmla="*/ 37 h 257"/>
                  <a:gd name="T6" fmla="*/ 74 w 419"/>
                  <a:gd name="T7" fmla="*/ 21 h 257"/>
                  <a:gd name="T8" fmla="*/ 0 w 419"/>
                  <a:gd name="T9" fmla="*/ 72 h 257"/>
                  <a:gd name="T10" fmla="*/ 48 w 419"/>
                  <a:gd name="T11" fmla="*/ 70 h 257"/>
                  <a:gd name="T12" fmla="*/ 253 w 419"/>
                  <a:gd name="T13" fmla="*/ 66 h 257"/>
                  <a:gd name="T14" fmla="*/ 386 w 419"/>
                  <a:gd name="T15" fmla="*/ 220 h 257"/>
                  <a:gd name="T16" fmla="*/ 412 w 419"/>
                  <a:gd name="T17" fmla="*/ 256 h 257"/>
                  <a:gd name="T18" fmla="*/ 417 w 419"/>
                  <a:gd name="T19" fmla="*/ 257 h 2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9" h="257">
                    <a:moveTo>
                      <a:pt x="417" y="257"/>
                    </a:moveTo>
                    <a:cubicBezTo>
                      <a:pt x="419" y="226"/>
                      <a:pt x="416" y="196"/>
                      <a:pt x="405" y="168"/>
                    </a:cubicBezTo>
                    <a:cubicBezTo>
                      <a:pt x="383" y="112"/>
                      <a:pt x="335" y="67"/>
                      <a:pt x="265" y="37"/>
                    </a:cubicBezTo>
                    <a:cubicBezTo>
                      <a:pt x="196" y="5"/>
                      <a:pt x="130" y="0"/>
                      <a:pt x="74" y="21"/>
                    </a:cubicBezTo>
                    <a:cubicBezTo>
                      <a:pt x="46" y="32"/>
                      <a:pt x="21" y="49"/>
                      <a:pt x="0" y="72"/>
                    </a:cubicBezTo>
                    <a:cubicBezTo>
                      <a:pt x="14" y="81"/>
                      <a:pt x="33" y="81"/>
                      <a:pt x="48" y="70"/>
                    </a:cubicBezTo>
                    <a:cubicBezTo>
                      <a:pt x="118" y="20"/>
                      <a:pt x="197" y="39"/>
                      <a:pt x="253" y="66"/>
                    </a:cubicBezTo>
                    <a:cubicBezTo>
                      <a:pt x="309" y="89"/>
                      <a:pt x="377" y="135"/>
                      <a:pt x="386" y="220"/>
                    </a:cubicBezTo>
                    <a:cubicBezTo>
                      <a:pt x="388" y="237"/>
                      <a:pt x="398" y="250"/>
                      <a:pt x="412" y="256"/>
                    </a:cubicBezTo>
                    <a:cubicBezTo>
                      <a:pt x="413" y="256"/>
                      <a:pt x="415" y="257"/>
                      <a:pt x="417" y="257"/>
                    </a:cubicBezTo>
                    <a:close/>
                  </a:path>
                </a:pathLst>
              </a:custGeom>
              <a:solidFill>
                <a:srgbClr val="F340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96" name="Freeform 359">
                <a:extLst>
                  <a:ext uri="{FF2B5EF4-FFF2-40B4-BE49-F238E27FC236}">
                    <a16:creationId xmlns:a16="http://schemas.microsoft.com/office/drawing/2014/main" id="{95DA7133-1163-2C42-A2DB-69591249718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954" y="2276"/>
                <a:ext cx="22" cy="116"/>
              </a:xfrm>
              <a:custGeom>
                <a:avLst/>
                <a:gdLst>
                  <a:gd name="T0" fmla="*/ 6 w 44"/>
                  <a:gd name="T1" fmla="*/ 0 h 239"/>
                  <a:gd name="T2" fmla="*/ 44 w 44"/>
                  <a:gd name="T3" fmla="*/ 45 h 239"/>
                  <a:gd name="T4" fmla="*/ 40 w 44"/>
                  <a:gd name="T5" fmla="*/ 196 h 239"/>
                  <a:gd name="T6" fmla="*/ 0 w 44"/>
                  <a:gd name="T7" fmla="*/ 239 h 239"/>
                  <a:gd name="T8" fmla="*/ 6 w 44"/>
                  <a:gd name="T9" fmla="*/ 0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239">
                    <a:moveTo>
                      <a:pt x="6" y="0"/>
                    </a:moveTo>
                    <a:cubicBezTo>
                      <a:pt x="28" y="3"/>
                      <a:pt x="44" y="22"/>
                      <a:pt x="44" y="45"/>
                    </a:cubicBezTo>
                    <a:cubicBezTo>
                      <a:pt x="40" y="196"/>
                      <a:pt x="40" y="196"/>
                      <a:pt x="40" y="196"/>
                    </a:cubicBezTo>
                    <a:cubicBezTo>
                      <a:pt x="39" y="218"/>
                      <a:pt x="22" y="237"/>
                      <a:pt x="0" y="239"/>
                    </a:cubicBez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340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97" name="Freeform 360">
                <a:extLst>
                  <a:ext uri="{FF2B5EF4-FFF2-40B4-BE49-F238E27FC236}">
                    <a16:creationId xmlns:a16="http://schemas.microsoft.com/office/drawing/2014/main" id="{382C450D-A4F4-EE4E-9AA0-BBE0E6A69B51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933" y="2273"/>
                <a:ext cx="24" cy="121"/>
              </a:xfrm>
              <a:custGeom>
                <a:avLst/>
                <a:gdLst>
                  <a:gd name="T0" fmla="*/ 0 w 24"/>
                  <a:gd name="T1" fmla="*/ 120 h 121"/>
                  <a:gd name="T2" fmla="*/ 21 w 24"/>
                  <a:gd name="T3" fmla="*/ 121 h 121"/>
                  <a:gd name="T4" fmla="*/ 24 w 24"/>
                  <a:gd name="T5" fmla="*/ 1 h 121"/>
                  <a:gd name="T6" fmla="*/ 3 w 24"/>
                  <a:gd name="T7" fmla="*/ 0 h 121"/>
                  <a:gd name="T8" fmla="*/ 0 w 24"/>
                  <a:gd name="T9" fmla="*/ 12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21">
                    <a:moveTo>
                      <a:pt x="0" y="120"/>
                    </a:moveTo>
                    <a:lnTo>
                      <a:pt x="21" y="121"/>
                    </a:lnTo>
                    <a:lnTo>
                      <a:pt x="24" y="1"/>
                    </a:lnTo>
                    <a:lnTo>
                      <a:pt x="3" y="0"/>
                    </a:lnTo>
                    <a:lnTo>
                      <a:pt x="0" y="12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98" name="Freeform 361">
                <a:extLst>
                  <a:ext uri="{FF2B5EF4-FFF2-40B4-BE49-F238E27FC236}">
                    <a16:creationId xmlns:a16="http://schemas.microsoft.com/office/drawing/2014/main" id="{08052965-A210-7F46-8A48-F94AF8B0D01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916" y="2311"/>
                <a:ext cx="7" cy="44"/>
              </a:xfrm>
              <a:custGeom>
                <a:avLst/>
                <a:gdLst>
                  <a:gd name="T0" fmla="*/ 6 w 7"/>
                  <a:gd name="T1" fmla="*/ 44 h 44"/>
                  <a:gd name="T2" fmla="*/ 0 w 7"/>
                  <a:gd name="T3" fmla="*/ 44 h 44"/>
                  <a:gd name="T4" fmla="*/ 1 w 7"/>
                  <a:gd name="T5" fmla="*/ 0 h 44"/>
                  <a:gd name="T6" fmla="*/ 7 w 7"/>
                  <a:gd name="T7" fmla="*/ 0 h 44"/>
                  <a:gd name="T8" fmla="*/ 6 w 7"/>
                  <a:gd name="T9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44">
                    <a:moveTo>
                      <a:pt x="6" y="44"/>
                    </a:moveTo>
                    <a:lnTo>
                      <a:pt x="0" y="44"/>
                    </a:lnTo>
                    <a:lnTo>
                      <a:pt x="1" y="0"/>
                    </a:lnTo>
                    <a:lnTo>
                      <a:pt x="7" y="0"/>
                    </a:lnTo>
                    <a:lnTo>
                      <a:pt x="6" y="44"/>
                    </a:lnTo>
                    <a:close/>
                  </a:path>
                </a:pathLst>
              </a:custGeom>
              <a:solidFill>
                <a:srgbClr val="DBD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99" name="Freeform 362">
                <a:extLst>
                  <a:ext uri="{FF2B5EF4-FFF2-40B4-BE49-F238E27FC236}">
                    <a16:creationId xmlns:a16="http://schemas.microsoft.com/office/drawing/2014/main" id="{66F0BF97-1874-A848-8ABF-080BD90BDE5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911" y="2320"/>
                <a:ext cx="5" cy="25"/>
              </a:xfrm>
              <a:custGeom>
                <a:avLst/>
                <a:gdLst>
                  <a:gd name="T0" fmla="*/ 0 w 5"/>
                  <a:gd name="T1" fmla="*/ 25 h 25"/>
                  <a:gd name="T2" fmla="*/ 5 w 5"/>
                  <a:gd name="T3" fmla="*/ 25 h 25"/>
                  <a:gd name="T4" fmla="*/ 5 w 5"/>
                  <a:gd name="T5" fmla="*/ 0 h 25"/>
                  <a:gd name="T6" fmla="*/ 1 w 5"/>
                  <a:gd name="T7" fmla="*/ 0 h 25"/>
                  <a:gd name="T8" fmla="*/ 0 w 5"/>
                  <a:gd name="T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5">
                    <a:moveTo>
                      <a:pt x="0" y="25"/>
                    </a:moveTo>
                    <a:lnTo>
                      <a:pt x="5" y="25"/>
                    </a:lnTo>
                    <a:lnTo>
                      <a:pt x="5" y="0"/>
                    </a:lnTo>
                    <a:lnTo>
                      <a:pt x="1" y="0"/>
                    </a:lnTo>
                    <a:lnTo>
                      <a:pt x="0" y="25"/>
                    </a:ln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00" name="Freeform 363">
                <a:extLst>
                  <a:ext uri="{FF2B5EF4-FFF2-40B4-BE49-F238E27FC236}">
                    <a16:creationId xmlns:a16="http://schemas.microsoft.com/office/drawing/2014/main" id="{A30B36F0-2891-C34D-AD5E-16680F01976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921" y="2273"/>
                <a:ext cx="15" cy="120"/>
              </a:xfrm>
              <a:custGeom>
                <a:avLst/>
                <a:gdLst>
                  <a:gd name="T0" fmla="*/ 12 w 15"/>
                  <a:gd name="T1" fmla="*/ 120 h 120"/>
                  <a:gd name="T2" fmla="*/ 0 w 15"/>
                  <a:gd name="T3" fmla="*/ 99 h 120"/>
                  <a:gd name="T4" fmla="*/ 2 w 15"/>
                  <a:gd name="T5" fmla="*/ 21 h 120"/>
                  <a:gd name="T6" fmla="*/ 15 w 15"/>
                  <a:gd name="T7" fmla="*/ 0 h 120"/>
                  <a:gd name="T8" fmla="*/ 12 w 15"/>
                  <a:gd name="T9" fmla="*/ 12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20">
                    <a:moveTo>
                      <a:pt x="12" y="120"/>
                    </a:moveTo>
                    <a:lnTo>
                      <a:pt x="0" y="99"/>
                    </a:lnTo>
                    <a:lnTo>
                      <a:pt x="2" y="21"/>
                    </a:lnTo>
                    <a:lnTo>
                      <a:pt x="15" y="0"/>
                    </a:lnTo>
                    <a:lnTo>
                      <a:pt x="12" y="120"/>
                    </a:ln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01" name="Freeform 364">
                <a:extLst>
                  <a:ext uri="{FF2B5EF4-FFF2-40B4-BE49-F238E27FC236}">
                    <a16:creationId xmlns:a16="http://schemas.microsoft.com/office/drawing/2014/main" id="{55C08B6E-FB16-F040-B89E-5110A0FB8CA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897" y="2163"/>
                <a:ext cx="278" cy="277"/>
              </a:xfrm>
              <a:custGeom>
                <a:avLst/>
                <a:gdLst>
                  <a:gd name="T0" fmla="*/ 548 w 573"/>
                  <a:gd name="T1" fmla="*/ 186 h 569"/>
                  <a:gd name="T2" fmla="*/ 395 w 573"/>
                  <a:gd name="T3" fmla="*/ 40 h 569"/>
                  <a:gd name="T4" fmla="*/ 184 w 573"/>
                  <a:gd name="T5" fmla="*/ 24 h 569"/>
                  <a:gd name="T6" fmla="*/ 39 w 573"/>
                  <a:gd name="T7" fmla="*/ 178 h 569"/>
                  <a:gd name="T8" fmla="*/ 5 w 573"/>
                  <a:gd name="T9" fmla="*/ 392 h 569"/>
                  <a:gd name="T10" fmla="*/ 30 w 573"/>
                  <a:gd name="T11" fmla="*/ 392 h 569"/>
                  <a:gd name="T12" fmla="*/ 63 w 573"/>
                  <a:gd name="T13" fmla="*/ 189 h 569"/>
                  <a:gd name="T14" fmla="*/ 194 w 573"/>
                  <a:gd name="T15" fmla="*/ 48 h 569"/>
                  <a:gd name="T16" fmla="*/ 384 w 573"/>
                  <a:gd name="T17" fmla="*/ 64 h 569"/>
                  <a:gd name="T18" fmla="*/ 524 w 573"/>
                  <a:gd name="T19" fmla="*/ 195 h 569"/>
                  <a:gd name="T20" fmla="*/ 508 w 573"/>
                  <a:gd name="T21" fmla="*/ 386 h 569"/>
                  <a:gd name="T22" fmla="*/ 379 w 573"/>
                  <a:gd name="T23" fmla="*/ 547 h 569"/>
                  <a:gd name="T24" fmla="*/ 396 w 573"/>
                  <a:gd name="T25" fmla="*/ 566 h 569"/>
                  <a:gd name="T26" fmla="*/ 532 w 573"/>
                  <a:gd name="T27" fmla="*/ 397 h 569"/>
                  <a:gd name="T28" fmla="*/ 548 w 573"/>
                  <a:gd name="T29" fmla="*/ 186 h 5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73" h="569">
                    <a:moveTo>
                      <a:pt x="548" y="186"/>
                    </a:moveTo>
                    <a:cubicBezTo>
                      <a:pt x="524" y="123"/>
                      <a:pt x="471" y="73"/>
                      <a:pt x="395" y="40"/>
                    </a:cubicBezTo>
                    <a:cubicBezTo>
                      <a:pt x="320" y="6"/>
                      <a:pt x="247" y="0"/>
                      <a:pt x="184" y="24"/>
                    </a:cubicBezTo>
                    <a:cubicBezTo>
                      <a:pt x="121" y="48"/>
                      <a:pt x="72" y="102"/>
                      <a:pt x="39" y="178"/>
                    </a:cubicBezTo>
                    <a:cubicBezTo>
                      <a:pt x="0" y="265"/>
                      <a:pt x="7" y="342"/>
                      <a:pt x="5" y="392"/>
                    </a:cubicBezTo>
                    <a:cubicBezTo>
                      <a:pt x="4" y="397"/>
                      <a:pt x="30" y="399"/>
                      <a:pt x="30" y="392"/>
                    </a:cubicBezTo>
                    <a:cubicBezTo>
                      <a:pt x="32" y="352"/>
                      <a:pt x="26" y="271"/>
                      <a:pt x="63" y="189"/>
                    </a:cubicBezTo>
                    <a:cubicBezTo>
                      <a:pt x="94" y="119"/>
                      <a:pt x="138" y="70"/>
                      <a:pt x="194" y="48"/>
                    </a:cubicBezTo>
                    <a:cubicBezTo>
                      <a:pt x="250" y="27"/>
                      <a:pt x="315" y="33"/>
                      <a:pt x="384" y="64"/>
                    </a:cubicBezTo>
                    <a:cubicBezTo>
                      <a:pt x="454" y="94"/>
                      <a:pt x="502" y="139"/>
                      <a:pt x="524" y="195"/>
                    </a:cubicBezTo>
                    <a:cubicBezTo>
                      <a:pt x="545" y="251"/>
                      <a:pt x="539" y="317"/>
                      <a:pt x="508" y="386"/>
                    </a:cubicBezTo>
                    <a:cubicBezTo>
                      <a:pt x="471" y="469"/>
                      <a:pt x="407" y="519"/>
                      <a:pt x="379" y="547"/>
                    </a:cubicBezTo>
                    <a:cubicBezTo>
                      <a:pt x="374" y="552"/>
                      <a:pt x="392" y="569"/>
                      <a:pt x="396" y="566"/>
                    </a:cubicBezTo>
                    <a:cubicBezTo>
                      <a:pt x="431" y="530"/>
                      <a:pt x="493" y="484"/>
                      <a:pt x="532" y="397"/>
                    </a:cubicBezTo>
                    <a:cubicBezTo>
                      <a:pt x="566" y="321"/>
                      <a:pt x="573" y="249"/>
                      <a:pt x="548" y="18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02" name="Freeform 365">
                <a:extLst>
                  <a:ext uri="{FF2B5EF4-FFF2-40B4-BE49-F238E27FC236}">
                    <a16:creationId xmlns:a16="http://schemas.microsoft.com/office/drawing/2014/main" id="{09E73B04-CF13-FB45-8C70-4DEA72BD588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325" y="2724"/>
                <a:ext cx="99" cy="180"/>
              </a:xfrm>
              <a:custGeom>
                <a:avLst/>
                <a:gdLst>
                  <a:gd name="T0" fmla="*/ 17 w 205"/>
                  <a:gd name="T1" fmla="*/ 371 h 371"/>
                  <a:gd name="T2" fmla="*/ 0 w 205"/>
                  <a:gd name="T3" fmla="*/ 354 h 371"/>
                  <a:gd name="T4" fmla="*/ 0 w 205"/>
                  <a:gd name="T5" fmla="*/ 17 h 371"/>
                  <a:gd name="T6" fmla="*/ 17 w 205"/>
                  <a:gd name="T7" fmla="*/ 0 h 371"/>
                  <a:gd name="T8" fmla="*/ 188 w 205"/>
                  <a:gd name="T9" fmla="*/ 0 h 371"/>
                  <a:gd name="T10" fmla="*/ 205 w 205"/>
                  <a:gd name="T11" fmla="*/ 17 h 371"/>
                  <a:gd name="T12" fmla="*/ 205 w 205"/>
                  <a:gd name="T13" fmla="*/ 354 h 371"/>
                  <a:gd name="T14" fmla="*/ 188 w 205"/>
                  <a:gd name="T15" fmla="*/ 371 h 371"/>
                  <a:gd name="T16" fmla="*/ 17 w 205"/>
                  <a:gd name="T17" fmla="*/ 371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5" h="371">
                    <a:moveTo>
                      <a:pt x="17" y="371"/>
                    </a:moveTo>
                    <a:cubicBezTo>
                      <a:pt x="8" y="371"/>
                      <a:pt x="0" y="364"/>
                      <a:pt x="0" y="354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98" y="0"/>
                      <a:pt x="205" y="7"/>
                      <a:pt x="205" y="17"/>
                    </a:cubicBezTo>
                    <a:cubicBezTo>
                      <a:pt x="205" y="354"/>
                      <a:pt x="205" y="354"/>
                      <a:pt x="205" y="354"/>
                    </a:cubicBezTo>
                    <a:cubicBezTo>
                      <a:pt x="205" y="364"/>
                      <a:pt x="198" y="371"/>
                      <a:pt x="188" y="371"/>
                    </a:cubicBezTo>
                    <a:lnTo>
                      <a:pt x="17" y="371"/>
                    </a:lnTo>
                    <a:close/>
                  </a:path>
                </a:pathLst>
              </a:custGeom>
              <a:solidFill>
                <a:srgbClr val="3941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03" name="Rectangle 366">
                <a:extLst>
                  <a:ext uri="{FF2B5EF4-FFF2-40B4-BE49-F238E27FC236}">
                    <a16:creationId xmlns:a16="http://schemas.microsoft.com/office/drawing/2014/main" id="{FC67E0B6-2CFB-F647-83F7-EE406F45905F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332" y="2731"/>
                <a:ext cx="85" cy="1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04" name="Rectangle 367">
                <a:extLst>
                  <a:ext uri="{FF2B5EF4-FFF2-40B4-BE49-F238E27FC236}">
                    <a16:creationId xmlns:a16="http://schemas.microsoft.com/office/drawing/2014/main" id="{57467652-1C49-A444-BED1-9729E61001A2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338" y="2731"/>
                <a:ext cx="73" cy="33"/>
              </a:xfrm>
              <a:prstGeom prst="rect">
                <a:avLst/>
              </a:prstGeom>
              <a:solidFill>
                <a:srgbClr val="8CD7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05" name="Rectangle 368">
                <a:extLst>
                  <a:ext uri="{FF2B5EF4-FFF2-40B4-BE49-F238E27FC236}">
                    <a16:creationId xmlns:a16="http://schemas.microsoft.com/office/drawing/2014/main" id="{A5892284-05F7-FC43-98CB-596AC208F00E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338" y="2770"/>
                <a:ext cx="73" cy="66"/>
              </a:xfrm>
              <a:prstGeom prst="rect">
                <a:avLst/>
              </a:prstGeom>
              <a:solidFill>
                <a:srgbClr val="D884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06" name="Rectangle 369">
                <a:extLst>
                  <a:ext uri="{FF2B5EF4-FFF2-40B4-BE49-F238E27FC236}">
                    <a16:creationId xmlns:a16="http://schemas.microsoft.com/office/drawing/2014/main" id="{E5C6B550-FFCC-4242-9720-51D898931EF4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338" y="2843"/>
                <a:ext cx="73" cy="38"/>
              </a:xfrm>
              <a:prstGeom prst="rect">
                <a:avLst/>
              </a:prstGeom>
              <a:solidFill>
                <a:srgbClr val="94C5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07" name="Freeform 370">
                <a:extLst>
                  <a:ext uri="{FF2B5EF4-FFF2-40B4-BE49-F238E27FC236}">
                    <a16:creationId xmlns:a16="http://schemas.microsoft.com/office/drawing/2014/main" id="{E5E657F5-8D00-8F4F-A713-27BB9FD53291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346" y="2724"/>
                <a:ext cx="78" cy="180"/>
              </a:xfrm>
              <a:custGeom>
                <a:avLst/>
                <a:gdLst>
                  <a:gd name="T0" fmla="*/ 145 w 162"/>
                  <a:gd name="T1" fmla="*/ 0 h 371"/>
                  <a:gd name="T2" fmla="*/ 0 w 162"/>
                  <a:gd name="T3" fmla="*/ 0 h 371"/>
                  <a:gd name="T4" fmla="*/ 134 w 162"/>
                  <a:gd name="T5" fmla="*/ 371 h 371"/>
                  <a:gd name="T6" fmla="*/ 145 w 162"/>
                  <a:gd name="T7" fmla="*/ 371 h 371"/>
                  <a:gd name="T8" fmla="*/ 162 w 162"/>
                  <a:gd name="T9" fmla="*/ 354 h 371"/>
                  <a:gd name="T10" fmla="*/ 162 w 162"/>
                  <a:gd name="T11" fmla="*/ 17 h 371"/>
                  <a:gd name="T12" fmla="*/ 145 w 162"/>
                  <a:gd name="T13" fmla="*/ 0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2" h="371">
                    <a:moveTo>
                      <a:pt x="14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34" y="371"/>
                      <a:pt x="134" y="371"/>
                      <a:pt x="134" y="371"/>
                    </a:cubicBezTo>
                    <a:cubicBezTo>
                      <a:pt x="145" y="371"/>
                      <a:pt x="145" y="371"/>
                      <a:pt x="145" y="371"/>
                    </a:cubicBezTo>
                    <a:cubicBezTo>
                      <a:pt x="155" y="371"/>
                      <a:pt x="162" y="364"/>
                      <a:pt x="162" y="354"/>
                    </a:cubicBezTo>
                    <a:cubicBezTo>
                      <a:pt x="162" y="17"/>
                      <a:pt x="162" y="17"/>
                      <a:pt x="162" y="17"/>
                    </a:cubicBezTo>
                    <a:cubicBezTo>
                      <a:pt x="162" y="7"/>
                      <a:pt x="155" y="0"/>
                      <a:pt x="145" y="0"/>
                    </a:cubicBezTo>
                    <a:close/>
                  </a:path>
                </a:pathLst>
              </a:custGeom>
              <a:solidFill>
                <a:srgbClr val="FFFFFF">
                  <a:alpha val="3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08" name="Freeform 371">
                <a:extLst>
                  <a:ext uri="{FF2B5EF4-FFF2-40B4-BE49-F238E27FC236}">
                    <a16:creationId xmlns:a16="http://schemas.microsoft.com/office/drawing/2014/main" id="{034DF958-C10D-4D45-AC64-8481A8A16B7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363" y="2888"/>
                <a:ext cx="24" cy="7"/>
              </a:xfrm>
              <a:custGeom>
                <a:avLst/>
                <a:gdLst>
                  <a:gd name="T0" fmla="*/ 49 w 49"/>
                  <a:gd name="T1" fmla="*/ 10 h 14"/>
                  <a:gd name="T2" fmla="*/ 44 w 49"/>
                  <a:gd name="T3" fmla="*/ 14 h 14"/>
                  <a:gd name="T4" fmla="*/ 5 w 49"/>
                  <a:gd name="T5" fmla="*/ 14 h 14"/>
                  <a:gd name="T6" fmla="*/ 0 w 49"/>
                  <a:gd name="T7" fmla="*/ 10 h 14"/>
                  <a:gd name="T8" fmla="*/ 0 w 49"/>
                  <a:gd name="T9" fmla="*/ 4 h 14"/>
                  <a:gd name="T10" fmla="*/ 5 w 49"/>
                  <a:gd name="T11" fmla="*/ 0 h 14"/>
                  <a:gd name="T12" fmla="*/ 44 w 49"/>
                  <a:gd name="T13" fmla="*/ 0 h 14"/>
                  <a:gd name="T14" fmla="*/ 49 w 49"/>
                  <a:gd name="T15" fmla="*/ 4 h 14"/>
                  <a:gd name="T16" fmla="*/ 49 w 49"/>
                  <a:gd name="T17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" h="14">
                    <a:moveTo>
                      <a:pt x="49" y="10"/>
                    </a:moveTo>
                    <a:cubicBezTo>
                      <a:pt x="49" y="12"/>
                      <a:pt x="47" y="14"/>
                      <a:pt x="44" y="14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3" y="14"/>
                      <a:pt x="0" y="12"/>
                      <a:pt x="0" y="1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3" y="0"/>
                      <a:pt x="5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7" y="0"/>
                      <a:pt x="49" y="2"/>
                      <a:pt x="49" y="4"/>
                    </a:cubicBezTo>
                    <a:lnTo>
                      <a:pt x="49" y="10"/>
                    </a:lnTo>
                    <a:close/>
                  </a:path>
                </a:pathLst>
              </a:custGeom>
              <a:solidFill>
                <a:srgbClr val="5B64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09" name="Oval 372">
                <a:extLst>
                  <a:ext uri="{FF2B5EF4-FFF2-40B4-BE49-F238E27FC236}">
                    <a16:creationId xmlns:a16="http://schemas.microsoft.com/office/drawing/2014/main" id="{AFCBAC49-081F-6743-B9B6-4BB7842CA8C0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3965" y="1737"/>
                <a:ext cx="246" cy="245"/>
              </a:xfrm>
              <a:prstGeom prst="ellipse">
                <a:avLst/>
              </a:prstGeom>
              <a:solidFill>
                <a:srgbClr val="D1BB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10" name="Oval 373">
                <a:extLst>
                  <a:ext uri="{FF2B5EF4-FFF2-40B4-BE49-F238E27FC236}">
                    <a16:creationId xmlns:a16="http://schemas.microsoft.com/office/drawing/2014/main" id="{64B1C647-B95D-A64D-B3FC-0FA6AB3B871B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3975" y="1747"/>
                <a:ext cx="226" cy="226"/>
              </a:xfrm>
              <a:prstGeom prst="ellipse">
                <a:avLst/>
              </a:prstGeom>
              <a:solidFill>
                <a:srgbClr val="B196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11" name="Oval 374">
                <a:extLst>
                  <a:ext uri="{FF2B5EF4-FFF2-40B4-BE49-F238E27FC236}">
                    <a16:creationId xmlns:a16="http://schemas.microsoft.com/office/drawing/2014/main" id="{2B77E19C-0A46-5E49-95E8-15C6AE372ED1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3993" y="1764"/>
                <a:ext cx="190" cy="191"/>
              </a:xfrm>
              <a:prstGeom prst="ellipse">
                <a:avLst/>
              </a:prstGeom>
              <a:solidFill>
                <a:srgbClr val="1A10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12" name="Freeform 375">
                <a:extLst>
                  <a:ext uri="{FF2B5EF4-FFF2-40B4-BE49-F238E27FC236}">
                    <a16:creationId xmlns:a16="http://schemas.microsoft.com/office/drawing/2014/main" id="{89C918BE-63D0-1648-A4B4-59947E2931D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037" y="1890"/>
                <a:ext cx="83" cy="104"/>
              </a:xfrm>
              <a:custGeom>
                <a:avLst/>
                <a:gdLst>
                  <a:gd name="T0" fmla="*/ 67 w 171"/>
                  <a:gd name="T1" fmla="*/ 214 h 214"/>
                  <a:gd name="T2" fmla="*/ 10 w 171"/>
                  <a:gd name="T3" fmla="*/ 92 h 214"/>
                  <a:gd name="T4" fmla="*/ 104 w 171"/>
                  <a:gd name="T5" fmla="*/ 0 h 214"/>
                  <a:gd name="T6" fmla="*/ 159 w 171"/>
                  <a:gd name="T7" fmla="*/ 118 h 214"/>
                  <a:gd name="T8" fmla="*/ 67 w 171"/>
                  <a:gd name="T9" fmla="*/ 214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1" h="214">
                    <a:moveTo>
                      <a:pt x="67" y="214"/>
                    </a:moveTo>
                    <a:cubicBezTo>
                      <a:pt x="39" y="200"/>
                      <a:pt x="0" y="152"/>
                      <a:pt x="10" y="92"/>
                    </a:cubicBezTo>
                    <a:cubicBezTo>
                      <a:pt x="20" y="32"/>
                      <a:pt x="84" y="11"/>
                      <a:pt x="104" y="0"/>
                    </a:cubicBezTo>
                    <a:cubicBezTo>
                      <a:pt x="121" y="17"/>
                      <a:pt x="171" y="50"/>
                      <a:pt x="159" y="118"/>
                    </a:cubicBezTo>
                    <a:cubicBezTo>
                      <a:pt x="147" y="185"/>
                      <a:pt x="95" y="209"/>
                      <a:pt x="67" y="214"/>
                    </a:cubicBezTo>
                    <a:close/>
                  </a:path>
                </a:pathLst>
              </a:custGeom>
              <a:solidFill>
                <a:srgbClr val="558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13" name="Freeform 376">
                <a:extLst>
                  <a:ext uri="{FF2B5EF4-FFF2-40B4-BE49-F238E27FC236}">
                    <a16:creationId xmlns:a16="http://schemas.microsoft.com/office/drawing/2014/main" id="{11F2388B-79C9-794D-8031-E94FB659AC9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069" y="1890"/>
                <a:ext cx="51" cy="104"/>
              </a:xfrm>
              <a:custGeom>
                <a:avLst/>
                <a:gdLst>
                  <a:gd name="T0" fmla="*/ 0 w 104"/>
                  <a:gd name="T1" fmla="*/ 214 h 214"/>
                  <a:gd name="T2" fmla="*/ 37 w 104"/>
                  <a:gd name="T3" fmla="*/ 0 h 214"/>
                  <a:gd name="T4" fmla="*/ 92 w 104"/>
                  <a:gd name="T5" fmla="*/ 118 h 214"/>
                  <a:gd name="T6" fmla="*/ 0 w 104"/>
                  <a:gd name="T7" fmla="*/ 214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4" h="214">
                    <a:moveTo>
                      <a:pt x="0" y="214"/>
                    </a:moveTo>
                    <a:cubicBezTo>
                      <a:pt x="32" y="161"/>
                      <a:pt x="42" y="40"/>
                      <a:pt x="37" y="0"/>
                    </a:cubicBezTo>
                    <a:cubicBezTo>
                      <a:pt x="54" y="17"/>
                      <a:pt x="104" y="50"/>
                      <a:pt x="92" y="118"/>
                    </a:cubicBezTo>
                    <a:cubicBezTo>
                      <a:pt x="80" y="185"/>
                      <a:pt x="28" y="209"/>
                      <a:pt x="0" y="214"/>
                    </a:cubicBezTo>
                    <a:close/>
                  </a:path>
                </a:pathLst>
              </a:custGeom>
              <a:solidFill>
                <a:srgbClr val="437D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14" name="Freeform 377">
                <a:extLst>
                  <a:ext uri="{FF2B5EF4-FFF2-40B4-BE49-F238E27FC236}">
                    <a16:creationId xmlns:a16="http://schemas.microsoft.com/office/drawing/2014/main" id="{717C4EFD-C271-1745-9CDA-9D71E2B0C67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049" y="1710"/>
                <a:ext cx="88" cy="139"/>
              </a:xfrm>
              <a:custGeom>
                <a:avLst/>
                <a:gdLst>
                  <a:gd name="T0" fmla="*/ 88 w 180"/>
                  <a:gd name="T1" fmla="*/ 0 h 287"/>
                  <a:gd name="T2" fmla="*/ 180 w 180"/>
                  <a:gd name="T3" fmla="*/ 146 h 287"/>
                  <a:gd name="T4" fmla="*/ 88 w 180"/>
                  <a:gd name="T5" fmla="*/ 287 h 287"/>
                  <a:gd name="T6" fmla="*/ 0 w 180"/>
                  <a:gd name="T7" fmla="*/ 146 h 287"/>
                  <a:gd name="T8" fmla="*/ 88 w 180"/>
                  <a:gd name="T9" fmla="*/ 0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0" h="287">
                    <a:moveTo>
                      <a:pt x="88" y="0"/>
                    </a:moveTo>
                    <a:cubicBezTo>
                      <a:pt x="124" y="13"/>
                      <a:pt x="180" y="66"/>
                      <a:pt x="180" y="146"/>
                    </a:cubicBezTo>
                    <a:cubicBezTo>
                      <a:pt x="180" y="226"/>
                      <a:pt x="109" y="267"/>
                      <a:pt x="88" y="287"/>
                    </a:cubicBezTo>
                    <a:cubicBezTo>
                      <a:pt x="65" y="268"/>
                      <a:pt x="0" y="236"/>
                      <a:pt x="0" y="146"/>
                    </a:cubicBezTo>
                    <a:cubicBezTo>
                      <a:pt x="0" y="55"/>
                      <a:pt x="57" y="13"/>
                      <a:pt x="88" y="0"/>
                    </a:cubicBezTo>
                    <a:close/>
                  </a:path>
                </a:pathLst>
              </a:custGeom>
              <a:solidFill>
                <a:srgbClr val="6CA6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15" name="Freeform 378">
                <a:extLst>
                  <a:ext uri="{FF2B5EF4-FFF2-40B4-BE49-F238E27FC236}">
                    <a16:creationId xmlns:a16="http://schemas.microsoft.com/office/drawing/2014/main" id="{F4F3891A-9833-8A41-96FB-CC251DB5456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092" y="1710"/>
                <a:ext cx="45" cy="139"/>
              </a:xfrm>
              <a:custGeom>
                <a:avLst/>
                <a:gdLst>
                  <a:gd name="T0" fmla="*/ 0 w 92"/>
                  <a:gd name="T1" fmla="*/ 0 h 287"/>
                  <a:gd name="T2" fmla="*/ 92 w 92"/>
                  <a:gd name="T3" fmla="*/ 146 h 287"/>
                  <a:gd name="T4" fmla="*/ 0 w 92"/>
                  <a:gd name="T5" fmla="*/ 287 h 287"/>
                  <a:gd name="T6" fmla="*/ 0 w 92"/>
                  <a:gd name="T7" fmla="*/ 0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2" h="287">
                    <a:moveTo>
                      <a:pt x="0" y="0"/>
                    </a:moveTo>
                    <a:cubicBezTo>
                      <a:pt x="36" y="13"/>
                      <a:pt x="92" y="66"/>
                      <a:pt x="92" y="146"/>
                    </a:cubicBezTo>
                    <a:cubicBezTo>
                      <a:pt x="92" y="226"/>
                      <a:pt x="21" y="267"/>
                      <a:pt x="0" y="287"/>
                    </a:cubicBezTo>
                    <a:cubicBezTo>
                      <a:pt x="21" y="180"/>
                      <a:pt x="16" y="67"/>
                      <a:pt x="0" y="0"/>
                    </a:cubicBezTo>
                    <a:close/>
                  </a:path>
                </a:pathLst>
              </a:custGeom>
              <a:solidFill>
                <a:srgbClr val="629C0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16" name="Freeform 379">
                <a:extLst>
                  <a:ext uri="{FF2B5EF4-FFF2-40B4-BE49-F238E27FC236}">
                    <a16:creationId xmlns:a16="http://schemas.microsoft.com/office/drawing/2014/main" id="{290D351C-C4B6-334F-AC92-F405B31079A1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955" y="1787"/>
                <a:ext cx="113" cy="105"/>
              </a:xfrm>
              <a:custGeom>
                <a:avLst/>
                <a:gdLst>
                  <a:gd name="T0" fmla="*/ 233 w 233"/>
                  <a:gd name="T1" fmla="*/ 153 h 215"/>
                  <a:gd name="T2" fmla="*/ 83 w 233"/>
                  <a:gd name="T3" fmla="*/ 190 h 215"/>
                  <a:gd name="T4" fmla="*/ 0 w 233"/>
                  <a:gd name="T5" fmla="*/ 64 h 215"/>
                  <a:gd name="T6" fmla="*/ 144 w 233"/>
                  <a:gd name="T7" fmla="*/ 28 h 215"/>
                  <a:gd name="T8" fmla="*/ 233 w 233"/>
                  <a:gd name="T9" fmla="*/ 153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3" h="215">
                    <a:moveTo>
                      <a:pt x="233" y="153"/>
                    </a:moveTo>
                    <a:cubicBezTo>
                      <a:pt x="210" y="181"/>
                      <a:pt x="148" y="215"/>
                      <a:pt x="83" y="190"/>
                    </a:cubicBezTo>
                    <a:cubicBezTo>
                      <a:pt x="18" y="166"/>
                      <a:pt x="8" y="89"/>
                      <a:pt x="0" y="64"/>
                    </a:cubicBezTo>
                    <a:cubicBezTo>
                      <a:pt x="23" y="49"/>
                      <a:pt x="71" y="0"/>
                      <a:pt x="144" y="28"/>
                    </a:cubicBezTo>
                    <a:cubicBezTo>
                      <a:pt x="218" y="56"/>
                      <a:pt x="233" y="120"/>
                      <a:pt x="233" y="153"/>
                    </a:cubicBezTo>
                    <a:close/>
                  </a:path>
                </a:pathLst>
              </a:custGeom>
              <a:solidFill>
                <a:srgbClr val="5F99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17" name="Freeform 380">
                <a:extLst>
                  <a:ext uri="{FF2B5EF4-FFF2-40B4-BE49-F238E27FC236}">
                    <a16:creationId xmlns:a16="http://schemas.microsoft.com/office/drawing/2014/main" id="{CFE2C78F-2A7F-E14C-9D6F-516DB256534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955" y="1787"/>
                <a:ext cx="113" cy="75"/>
              </a:xfrm>
              <a:custGeom>
                <a:avLst/>
                <a:gdLst>
                  <a:gd name="T0" fmla="*/ 233 w 233"/>
                  <a:gd name="T1" fmla="*/ 153 h 153"/>
                  <a:gd name="T2" fmla="*/ 0 w 233"/>
                  <a:gd name="T3" fmla="*/ 64 h 153"/>
                  <a:gd name="T4" fmla="*/ 144 w 233"/>
                  <a:gd name="T5" fmla="*/ 28 h 153"/>
                  <a:gd name="T6" fmla="*/ 233 w 233"/>
                  <a:gd name="T7" fmla="*/ 153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3" h="153">
                    <a:moveTo>
                      <a:pt x="233" y="153"/>
                    </a:moveTo>
                    <a:cubicBezTo>
                      <a:pt x="178" y="115"/>
                      <a:pt x="60" y="70"/>
                      <a:pt x="0" y="64"/>
                    </a:cubicBezTo>
                    <a:cubicBezTo>
                      <a:pt x="23" y="49"/>
                      <a:pt x="71" y="0"/>
                      <a:pt x="144" y="28"/>
                    </a:cubicBezTo>
                    <a:cubicBezTo>
                      <a:pt x="218" y="56"/>
                      <a:pt x="233" y="120"/>
                      <a:pt x="233" y="153"/>
                    </a:cubicBezTo>
                    <a:close/>
                  </a:path>
                </a:pathLst>
              </a:custGeom>
              <a:solidFill>
                <a:srgbClr val="558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18" name="Freeform 381">
                <a:extLst>
                  <a:ext uri="{FF2B5EF4-FFF2-40B4-BE49-F238E27FC236}">
                    <a16:creationId xmlns:a16="http://schemas.microsoft.com/office/drawing/2014/main" id="{F0E3D684-3E5E-F34F-99FB-884C4B7CA1F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140" y="1825"/>
                <a:ext cx="88" cy="64"/>
              </a:xfrm>
              <a:custGeom>
                <a:avLst/>
                <a:gdLst>
                  <a:gd name="T0" fmla="*/ 182 w 182"/>
                  <a:gd name="T1" fmla="*/ 70 h 132"/>
                  <a:gd name="T2" fmla="*/ 86 w 182"/>
                  <a:gd name="T3" fmla="*/ 130 h 132"/>
                  <a:gd name="T4" fmla="*/ 0 w 182"/>
                  <a:gd name="T5" fmla="*/ 61 h 132"/>
                  <a:gd name="T6" fmla="*/ 92 w 182"/>
                  <a:gd name="T7" fmla="*/ 3 h 132"/>
                  <a:gd name="T8" fmla="*/ 182 w 182"/>
                  <a:gd name="T9" fmla="*/ 70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2" h="132">
                    <a:moveTo>
                      <a:pt x="182" y="70"/>
                    </a:moveTo>
                    <a:cubicBezTo>
                      <a:pt x="173" y="94"/>
                      <a:pt x="137" y="132"/>
                      <a:pt x="86" y="130"/>
                    </a:cubicBezTo>
                    <a:cubicBezTo>
                      <a:pt x="35" y="127"/>
                      <a:pt x="12" y="76"/>
                      <a:pt x="0" y="61"/>
                    </a:cubicBezTo>
                    <a:cubicBezTo>
                      <a:pt x="12" y="45"/>
                      <a:pt x="35" y="0"/>
                      <a:pt x="92" y="3"/>
                    </a:cubicBezTo>
                    <a:cubicBezTo>
                      <a:pt x="150" y="6"/>
                      <a:pt x="175" y="47"/>
                      <a:pt x="182" y="70"/>
                    </a:cubicBezTo>
                    <a:close/>
                  </a:path>
                </a:pathLst>
              </a:custGeom>
              <a:solidFill>
                <a:srgbClr val="4D8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19" name="Freeform 382">
                <a:extLst>
                  <a:ext uri="{FF2B5EF4-FFF2-40B4-BE49-F238E27FC236}">
                    <a16:creationId xmlns:a16="http://schemas.microsoft.com/office/drawing/2014/main" id="{4602B83C-B9A0-F445-B8A5-D0FA6E03E90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140" y="1825"/>
                <a:ext cx="88" cy="34"/>
              </a:xfrm>
              <a:custGeom>
                <a:avLst/>
                <a:gdLst>
                  <a:gd name="T0" fmla="*/ 182 w 182"/>
                  <a:gd name="T1" fmla="*/ 70 h 70"/>
                  <a:gd name="T2" fmla="*/ 0 w 182"/>
                  <a:gd name="T3" fmla="*/ 61 h 70"/>
                  <a:gd name="T4" fmla="*/ 92 w 182"/>
                  <a:gd name="T5" fmla="*/ 3 h 70"/>
                  <a:gd name="T6" fmla="*/ 182 w 182"/>
                  <a:gd name="T7" fmla="*/ 7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2" h="70">
                    <a:moveTo>
                      <a:pt x="182" y="70"/>
                    </a:moveTo>
                    <a:cubicBezTo>
                      <a:pt x="139" y="59"/>
                      <a:pt x="61" y="52"/>
                      <a:pt x="0" y="61"/>
                    </a:cubicBezTo>
                    <a:cubicBezTo>
                      <a:pt x="12" y="45"/>
                      <a:pt x="35" y="0"/>
                      <a:pt x="92" y="3"/>
                    </a:cubicBezTo>
                    <a:cubicBezTo>
                      <a:pt x="150" y="6"/>
                      <a:pt x="175" y="47"/>
                      <a:pt x="182" y="70"/>
                    </a:cubicBezTo>
                    <a:close/>
                  </a:path>
                </a:pathLst>
              </a:custGeom>
              <a:solidFill>
                <a:srgbClr val="437D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20" name="Freeform 383">
                <a:extLst>
                  <a:ext uri="{FF2B5EF4-FFF2-40B4-BE49-F238E27FC236}">
                    <a16:creationId xmlns:a16="http://schemas.microsoft.com/office/drawing/2014/main" id="{816E2929-974C-D44B-86CE-A83FAA61B31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978" y="1855"/>
                <a:ext cx="120" cy="120"/>
              </a:xfrm>
              <a:custGeom>
                <a:avLst/>
                <a:gdLst>
                  <a:gd name="T0" fmla="*/ 229 w 248"/>
                  <a:gd name="T1" fmla="*/ 22 h 247"/>
                  <a:gd name="T2" fmla="*/ 192 w 248"/>
                  <a:gd name="T3" fmla="*/ 190 h 247"/>
                  <a:gd name="T4" fmla="*/ 28 w 248"/>
                  <a:gd name="T5" fmla="*/ 227 h 247"/>
                  <a:gd name="T6" fmla="*/ 63 w 248"/>
                  <a:gd name="T7" fmla="*/ 64 h 247"/>
                  <a:gd name="T8" fmla="*/ 229 w 248"/>
                  <a:gd name="T9" fmla="*/ 22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8" h="247">
                    <a:moveTo>
                      <a:pt x="229" y="22"/>
                    </a:moveTo>
                    <a:cubicBezTo>
                      <a:pt x="245" y="56"/>
                      <a:pt x="248" y="133"/>
                      <a:pt x="192" y="190"/>
                    </a:cubicBezTo>
                    <a:cubicBezTo>
                      <a:pt x="136" y="247"/>
                      <a:pt x="56" y="227"/>
                      <a:pt x="28" y="227"/>
                    </a:cubicBezTo>
                    <a:cubicBezTo>
                      <a:pt x="24" y="197"/>
                      <a:pt x="0" y="129"/>
                      <a:pt x="63" y="64"/>
                    </a:cubicBezTo>
                    <a:cubicBezTo>
                      <a:pt x="127" y="0"/>
                      <a:pt x="197" y="9"/>
                      <a:pt x="229" y="22"/>
                    </a:cubicBezTo>
                    <a:close/>
                  </a:path>
                </a:pathLst>
              </a:custGeom>
              <a:solidFill>
                <a:srgbClr val="80BA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21" name="Freeform 384">
                <a:extLst>
                  <a:ext uri="{FF2B5EF4-FFF2-40B4-BE49-F238E27FC236}">
                    <a16:creationId xmlns:a16="http://schemas.microsoft.com/office/drawing/2014/main" id="{82163512-062C-6143-87B1-B513ECF2608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978" y="1855"/>
                <a:ext cx="111" cy="110"/>
              </a:xfrm>
              <a:custGeom>
                <a:avLst/>
                <a:gdLst>
                  <a:gd name="T0" fmla="*/ 229 w 229"/>
                  <a:gd name="T1" fmla="*/ 22 h 227"/>
                  <a:gd name="T2" fmla="*/ 28 w 229"/>
                  <a:gd name="T3" fmla="*/ 227 h 227"/>
                  <a:gd name="T4" fmla="*/ 63 w 229"/>
                  <a:gd name="T5" fmla="*/ 64 h 227"/>
                  <a:gd name="T6" fmla="*/ 229 w 229"/>
                  <a:gd name="T7" fmla="*/ 22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9" h="227">
                    <a:moveTo>
                      <a:pt x="229" y="22"/>
                    </a:moveTo>
                    <a:cubicBezTo>
                      <a:pt x="153" y="75"/>
                      <a:pt x="63" y="167"/>
                      <a:pt x="28" y="227"/>
                    </a:cubicBezTo>
                    <a:cubicBezTo>
                      <a:pt x="24" y="197"/>
                      <a:pt x="0" y="129"/>
                      <a:pt x="63" y="64"/>
                    </a:cubicBezTo>
                    <a:cubicBezTo>
                      <a:pt x="127" y="0"/>
                      <a:pt x="197" y="9"/>
                      <a:pt x="229" y="22"/>
                    </a:cubicBezTo>
                    <a:close/>
                  </a:path>
                </a:pathLst>
              </a:custGeom>
              <a:solidFill>
                <a:srgbClr val="73B0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22" name="Freeform 385">
                <a:extLst>
                  <a:ext uri="{FF2B5EF4-FFF2-40B4-BE49-F238E27FC236}">
                    <a16:creationId xmlns:a16="http://schemas.microsoft.com/office/drawing/2014/main" id="{FA6F368C-04C5-A54E-A558-5158CF6D550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093" y="1844"/>
                <a:ext cx="125" cy="128"/>
              </a:xfrm>
              <a:custGeom>
                <a:avLst/>
                <a:gdLst>
                  <a:gd name="T0" fmla="*/ 240 w 258"/>
                  <a:gd name="T1" fmla="*/ 224 h 262"/>
                  <a:gd name="T2" fmla="*/ 63 w 258"/>
                  <a:gd name="T3" fmla="*/ 212 h 262"/>
                  <a:gd name="T4" fmla="*/ 16 w 258"/>
                  <a:gd name="T5" fmla="*/ 44 h 262"/>
                  <a:gd name="T6" fmla="*/ 187 w 258"/>
                  <a:gd name="T7" fmla="*/ 56 h 262"/>
                  <a:gd name="T8" fmla="*/ 240 w 258"/>
                  <a:gd name="T9" fmla="*/ 224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8" h="262">
                    <a:moveTo>
                      <a:pt x="240" y="224"/>
                    </a:moveTo>
                    <a:cubicBezTo>
                      <a:pt x="205" y="246"/>
                      <a:pt x="125" y="262"/>
                      <a:pt x="63" y="212"/>
                    </a:cubicBezTo>
                    <a:cubicBezTo>
                      <a:pt x="0" y="162"/>
                      <a:pt x="17" y="75"/>
                      <a:pt x="16" y="44"/>
                    </a:cubicBezTo>
                    <a:cubicBezTo>
                      <a:pt x="46" y="36"/>
                      <a:pt x="117" y="0"/>
                      <a:pt x="187" y="56"/>
                    </a:cubicBezTo>
                    <a:cubicBezTo>
                      <a:pt x="258" y="112"/>
                      <a:pt x="251" y="188"/>
                      <a:pt x="240" y="224"/>
                    </a:cubicBezTo>
                    <a:close/>
                  </a:path>
                </a:pathLst>
              </a:custGeom>
              <a:solidFill>
                <a:srgbClr val="73B0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23" name="Freeform 386">
                <a:extLst>
                  <a:ext uri="{FF2B5EF4-FFF2-40B4-BE49-F238E27FC236}">
                    <a16:creationId xmlns:a16="http://schemas.microsoft.com/office/drawing/2014/main" id="{682118A3-FD09-3340-9D88-0F4F51DF2B6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101" y="1844"/>
                <a:ext cx="117" cy="109"/>
              </a:xfrm>
              <a:custGeom>
                <a:avLst/>
                <a:gdLst>
                  <a:gd name="T0" fmla="*/ 224 w 242"/>
                  <a:gd name="T1" fmla="*/ 224 h 224"/>
                  <a:gd name="T2" fmla="*/ 0 w 242"/>
                  <a:gd name="T3" fmla="*/ 44 h 224"/>
                  <a:gd name="T4" fmla="*/ 171 w 242"/>
                  <a:gd name="T5" fmla="*/ 56 h 224"/>
                  <a:gd name="T6" fmla="*/ 224 w 242"/>
                  <a:gd name="T7" fmla="*/ 224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2" h="224">
                    <a:moveTo>
                      <a:pt x="224" y="224"/>
                    </a:moveTo>
                    <a:cubicBezTo>
                      <a:pt x="189" y="160"/>
                      <a:pt x="57" y="68"/>
                      <a:pt x="0" y="44"/>
                    </a:cubicBezTo>
                    <a:cubicBezTo>
                      <a:pt x="30" y="36"/>
                      <a:pt x="101" y="0"/>
                      <a:pt x="171" y="56"/>
                    </a:cubicBezTo>
                    <a:cubicBezTo>
                      <a:pt x="242" y="112"/>
                      <a:pt x="235" y="188"/>
                      <a:pt x="224" y="224"/>
                    </a:cubicBezTo>
                    <a:close/>
                  </a:path>
                </a:pathLst>
              </a:custGeom>
              <a:solidFill>
                <a:srgbClr val="6CA6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24" name="Freeform 387">
                <a:extLst>
                  <a:ext uri="{FF2B5EF4-FFF2-40B4-BE49-F238E27FC236}">
                    <a16:creationId xmlns:a16="http://schemas.microsoft.com/office/drawing/2014/main" id="{CC646BEB-392E-BB43-84DE-4879CA6CDF4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088" y="1768"/>
                <a:ext cx="111" cy="111"/>
              </a:xfrm>
              <a:custGeom>
                <a:avLst/>
                <a:gdLst>
                  <a:gd name="T0" fmla="*/ 217 w 228"/>
                  <a:gd name="T1" fmla="*/ 37 h 228"/>
                  <a:gd name="T2" fmla="*/ 168 w 228"/>
                  <a:gd name="T3" fmla="*/ 185 h 228"/>
                  <a:gd name="T4" fmla="*/ 16 w 228"/>
                  <a:gd name="T5" fmla="*/ 190 h 228"/>
                  <a:gd name="T6" fmla="*/ 63 w 228"/>
                  <a:gd name="T7" fmla="*/ 48 h 228"/>
                  <a:gd name="T8" fmla="*/ 217 w 228"/>
                  <a:gd name="T9" fmla="*/ 37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8" h="228">
                    <a:moveTo>
                      <a:pt x="217" y="37"/>
                    </a:moveTo>
                    <a:cubicBezTo>
                      <a:pt x="228" y="71"/>
                      <a:pt x="224" y="143"/>
                      <a:pt x="168" y="185"/>
                    </a:cubicBezTo>
                    <a:cubicBezTo>
                      <a:pt x="112" y="228"/>
                      <a:pt x="42" y="196"/>
                      <a:pt x="16" y="190"/>
                    </a:cubicBezTo>
                    <a:cubicBezTo>
                      <a:pt x="15" y="163"/>
                      <a:pt x="0" y="96"/>
                      <a:pt x="63" y="48"/>
                    </a:cubicBezTo>
                    <a:cubicBezTo>
                      <a:pt x="126" y="0"/>
                      <a:pt x="189" y="21"/>
                      <a:pt x="217" y="37"/>
                    </a:cubicBezTo>
                    <a:close/>
                  </a:path>
                </a:pathLst>
              </a:custGeom>
              <a:solidFill>
                <a:srgbClr val="8DC7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25" name="Freeform 388">
                <a:extLst>
                  <a:ext uri="{FF2B5EF4-FFF2-40B4-BE49-F238E27FC236}">
                    <a16:creationId xmlns:a16="http://schemas.microsoft.com/office/drawing/2014/main" id="{DBED5790-3842-7E4C-A615-8D459B6689F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088" y="1768"/>
                <a:ext cx="106" cy="92"/>
              </a:xfrm>
              <a:custGeom>
                <a:avLst/>
                <a:gdLst>
                  <a:gd name="T0" fmla="*/ 217 w 217"/>
                  <a:gd name="T1" fmla="*/ 37 h 190"/>
                  <a:gd name="T2" fmla="*/ 16 w 217"/>
                  <a:gd name="T3" fmla="*/ 190 h 190"/>
                  <a:gd name="T4" fmla="*/ 63 w 217"/>
                  <a:gd name="T5" fmla="*/ 48 h 190"/>
                  <a:gd name="T6" fmla="*/ 217 w 217"/>
                  <a:gd name="T7" fmla="*/ 37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7" h="190">
                    <a:moveTo>
                      <a:pt x="217" y="37"/>
                    </a:moveTo>
                    <a:cubicBezTo>
                      <a:pt x="150" y="71"/>
                      <a:pt x="71" y="134"/>
                      <a:pt x="16" y="190"/>
                    </a:cubicBezTo>
                    <a:cubicBezTo>
                      <a:pt x="15" y="163"/>
                      <a:pt x="0" y="96"/>
                      <a:pt x="63" y="48"/>
                    </a:cubicBezTo>
                    <a:cubicBezTo>
                      <a:pt x="126" y="0"/>
                      <a:pt x="189" y="21"/>
                      <a:pt x="217" y="37"/>
                    </a:cubicBezTo>
                    <a:close/>
                  </a:path>
                </a:pathLst>
              </a:custGeom>
              <a:solidFill>
                <a:srgbClr val="80BA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26" name="Freeform 389">
                <a:extLst>
                  <a:ext uri="{FF2B5EF4-FFF2-40B4-BE49-F238E27FC236}">
                    <a16:creationId xmlns:a16="http://schemas.microsoft.com/office/drawing/2014/main" id="{49FC833D-8DE8-2E40-91A2-67254D93B35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998" y="1749"/>
                <a:ext cx="122" cy="127"/>
              </a:xfrm>
              <a:custGeom>
                <a:avLst/>
                <a:gdLst>
                  <a:gd name="T0" fmla="*/ 29 w 252"/>
                  <a:gd name="T1" fmla="*/ 5 h 262"/>
                  <a:gd name="T2" fmla="*/ 52 w 252"/>
                  <a:gd name="T3" fmla="*/ 189 h 262"/>
                  <a:gd name="T4" fmla="*/ 192 w 252"/>
                  <a:gd name="T5" fmla="*/ 236 h 262"/>
                  <a:gd name="T6" fmla="*/ 194 w 252"/>
                  <a:gd name="T7" fmla="*/ 88 h 262"/>
                  <a:gd name="T8" fmla="*/ 29 w 252"/>
                  <a:gd name="T9" fmla="*/ 5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2" h="262">
                    <a:moveTo>
                      <a:pt x="29" y="5"/>
                    </a:moveTo>
                    <a:cubicBezTo>
                      <a:pt x="10" y="37"/>
                      <a:pt x="0" y="117"/>
                      <a:pt x="52" y="189"/>
                    </a:cubicBezTo>
                    <a:cubicBezTo>
                      <a:pt x="104" y="262"/>
                      <a:pt x="166" y="246"/>
                      <a:pt x="192" y="236"/>
                    </a:cubicBezTo>
                    <a:cubicBezTo>
                      <a:pt x="212" y="215"/>
                      <a:pt x="252" y="169"/>
                      <a:pt x="194" y="88"/>
                    </a:cubicBezTo>
                    <a:cubicBezTo>
                      <a:pt x="135" y="6"/>
                      <a:pt x="63" y="0"/>
                      <a:pt x="29" y="5"/>
                    </a:cubicBezTo>
                    <a:close/>
                  </a:path>
                </a:pathLst>
              </a:custGeom>
              <a:solidFill>
                <a:srgbClr val="9AD0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27" name="Freeform 390">
                <a:extLst>
                  <a:ext uri="{FF2B5EF4-FFF2-40B4-BE49-F238E27FC236}">
                    <a16:creationId xmlns:a16="http://schemas.microsoft.com/office/drawing/2014/main" id="{5B44DA22-8EE7-6D48-AA16-67263053547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012" y="1749"/>
                <a:ext cx="108" cy="115"/>
              </a:xfrm>
              <a:custGeom>
                <a:avLst/>
                <a:gdLst>
                  <a:gd name="T0" fmla="*/ 165 w 223"/>
                  <a:gd name="T1" fmla="*/ 88 h 236"/>
                  <a:gd name="T2" fmla="*/ 163 w 223"/>
                  <a:gd name="T3" fmla="*/ 236 h 236"/>
                  <a:gd name="T4" fmla="*/ 0 w 223"/>
                  <a:gd name="T5" fmla="*/ 5 h 236"/>
                  <a:gd name="T6" fmla="*/ 165 w 223"/>
                  <a:gd name="T7" fmla="*/ 88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3" h="236">
                    <a:moveTo>
                      <a:pt x="165" y="88"/>
                    </a:moveTo>
                    <a:cubicBezTo>
                      <a:pt x="223" y="169"/>
                      <a:pt x="183" y="215"/>
                      <a:pt x="163" y="236"/>
                    </a:cubicBezTo>
                    <a:cubicBezTo>
                      <a:pt x="150" y="188"/>
                      <a:pt x="60" y="51"/>
                      <a:pt x="0" y="5"/>
                    </a:cubicBezTo>
                    <a:cubicBezTo>
                      <a:pt x="34" y="0"/>
                      <a:pt x="106" y="6"/>
                      <a:pt x="165" y="88"/>
                    </a:cubicBezTo>
                    <a:close/>
                  </a:path>
                </a:pathLst>
              </a:custGeom>
              <a:solidFill>
                <a:srgbClr val="8DC7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28" name="Freeform 391">
                <a:extLst>
                  <a:ext uri="{FF2B5EF4-FFF2-40B4-BE49-F238E27FC236}">
                    <a16:creationId xmlns:a16="http://schemas.microsoft.com/office/drawing/2014/main" id="{36A4E941-0D76-DA4E-A853-7C115B4BCE8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061" y="1857"/>
                <a:ext cx="98" cy="118"/>
              </a:xfrm>
              <a:custGeom>
                <a:avLst/>
                <a:gdLst>
                  <a:gd name="T0" fmla="*/ 151 w 202"/>
                  <a:gd name="T1" fmla="*/ 243 h 243"/>
                  <a:gd name="T2" fmla="*/ 28 w 202"/>
                  <a:gd name="T3" fmla="*/ 137 h 243"/>
                  <a:gd name="T4" fmla="*/ 61 w 202"/>
                  <a:gd name="T5" fmla="*/ 12 h 243"/>
                  <a:gd name="T6" fmla="*/ 170 w 202"/>
                  <a:gd name="T7" fmla="*/ 83 h 243"/>
                  <a:gd name="T8" fmla="*/ 151 w 202"/>
                  <a:gd name="T9" fmla="*/ 243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2" h="243">
                    <a:moveTo>
                      <a:pt x="151" y="243"/>
                    </a:moveTo>
                    <a:cubicBezTo>
                      <a:pt x="118" y="242"/>
                      <a:pt x="55" y="210"/>
                      <a:pt x="28" y="137"/>
                    </a:cubicBezTo>
                    <a:cubicBezTo>
                      <a:pt x="0" y="64"/>
                      <a:pt x="41" y="26"/>
                      <a:pt x="61" y="12"/>
                    </a:cubicBezTo>
                    <a:cubicBezTo>
                      <a:pt x="86" y="8"/>
                      <a:pt x="139" y="0"/>
                      <a:pt x="170" y="83"/>
                    </a:cubicBezTo>
                    <a:cubicBezTo>
                      <a:pt x="202" y="165"/>
                      <a:pt x="171" y="221"/>
                      <a:pt x="151" y="243"/>
                    </a:cubicBezTo>
                    <a:close/>
                  </a:path>
                </a:pathLst>
              </a:custGeom>
              <a:solidFill>
                <a:srgbClr val="8DC7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29" name="Freeform 392">
                <a:extLst>
                  <a:ext uri="{FF2B5EF4-FFF2-40B4-BE49-F238E27FC236}">
                    <a16:creationId xmlns:a16="http://schemas.microsoft.com/office/drawing/2014/main" id="{EFB25372-1201-0B40-ABF3-0A3008B4BC5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091" y="1857"/>
                <a:ext cx="68" cy="118"/>
              </a:xfrm>
              <a:custGeom>
                <a:avLst/>
                <a:gdLst>
                  <a:gd name="T0" fmla="*/ 109 w 141"/>
                  <a:gd name="T1" fmla="*/ 83 h 243"/>
                  <a:gd name="T2" fmla="*/ 0 w 141"/>
                  <a:gd name="T3" fmla="*/ 12 h 243"/>
                  <a:gd name="T4" fmla="*/ 90 w 141"/>
                  <a:gd name="T5" fmla="*/ 243 h 243"/>
                  <a:gd name="T6" fmla="*/ 109 w 141"/>
                  <a:gd name="T7" fmla="*/ 83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1" h="243">
                    <a:moveTo>
                      <a:pt x="109" y="83"/>
                    </a:moveTo>
                    <a:cubicBezTo>
                      <a:pt x="78" y="0"/>
                      <a:pt x="25" y="8"/>
                      <a:pt x="0" y="12"/>
                    </a:cubicBezTo>
                    <a:cubicBezTo>
                      <a:pt x="29" y="45"/>
                      <a:pt x="85" y="177"/>
                      <a:pt x="90" y="243"/>
                    </a:cubicBezTo>
                    <a:cubicBezTo>
                      <a:pt x="110" y="221"/>
                      <a:pt x="141" y="165"/>
                      <a:pt x="109" y="83"/>
                    </a:cubicBezTo>
                    <a:close/>
                  </a:path>
                </a:pathLst>
              </a:custGeom>
              <a:solidFill>
                <a:srgbClr val="80BA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30" name="Freeform 393">
                <a:extLst>
                  <a:ext uri="{FF2B5EF4-FFF2-40B4-BE49-F238E27FC236}">
                    <a16:creationId xmlns:a16="http://schemas.microsoft.com/office/drawing/2014/main" id="{08E3A68B-7948-FD42-A14C-107418D07FD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092" y="1832"/>
                <a:ext cx="91" cy="63"/>
              </a:xfrm>
              <a:custGeom>
                <a:avLst/>
                <a:gdLst>
                  <a:gd name="T0" fmla="*/ 188 w 188"/>
                  <a:gd name="T1" fmla="*/ 75 h 130"/>
                  <a:gd name="T2" fmla="*/ 74 w 188"/>
                  <a:gd name="T3" fmla="*/ 123 h 130"/>
                  <a:gd name="T4" fmla="*/ 0 w 188"/>
                  <a:gd name="T5" fmla="*/ 58 h 130"/>
                  <a:gd name="T6" fmla="*/ 86 w 188"/>
                  <a:gd name="T7" fmla="*/ 7 h 130"/>
                  <a:gd name="T8" fmla="*/ 188 w 188"/>
                  <a:gd name="T9" fmla="*/ 75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8" h="130">
                    <a:moveTo>
                      <a:pt x="188" y="75"/>
                    </a:moveTo>
                    <a:cubicBezTo>
                      <a:pt x="176" y="97"/>
                      <a:pt x="133" y="130"/>
                      <a:pt x="74" y="123"/>
                    </a:cubicBezTo>
                    <a:cubicBezTo>
                      <a:pt x="14" y="117"/>
                      <a:pt x="3" y="76"/>
                      <a:pt x="0" y="58"/>
                    </a:cubicBezTo>
                    <a:cubicBezTo>
                      <a:pt x="6" y="39"/>
                      <a:pt x="19" y="0"/>
                      <a:pt x="86" y="7"/>
                    </a:cubicBezTo>
                    <a:cubicBezTo>
                      <a:pt x="153" y="14"/>
                      <a:pt x="180" y="54"/>
                      <a:pt x="188" y="75"/>
                    </a:cubicBezTo>
                    <a:close/>
                  </a:path>
                </a:pathLst>
              </a:custGeom>
              <a:solidFill>
                <a:srgbClr val="A6D8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31" name="Freeform 394">
                <a:extLst>
                  <a:ext uri="{FF2B5EF4-FFF2-40B4-BE49-F238E27FC236}">
                    <a16:creationId xmlns:a16="http://schemas.microsoft.com/office/drawing/2014/main" id="{52CC312D-6EFA-9E4A-8AE1-4E431A4FAB7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092" y="1832"/>
                <a:ext cx="91" cy="37"/>
              </a:xfrm>
              <a:custGeom>
                <a:avLst/>
                <a:gdLst>
                  <a:gd name="T0" fmla="*/ 86 w 188"/>
                  <a:gd name="T1" fmla="*/ 7 h 75"/>
                  <a:gd name="T2" fmla="*/ 0 w 188"/>
                  <a:gd name="T3" fmla="*/ 58 h 75"/>
                  <a:gd name="T4" fmla="*/ 188 w 188"/>
                  <a:gd name="T5" fmla="*/ 75 h 75"/>
                  <a:gd name="T6" fmla="*/ 86 w 188"/>
                  <a:gd name="T7" fmla="*/ 7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8" h="75">
                    <a:moveTo>
                      <a:pt x="86" y="7"/>
                    </a:moveTo>
                    <a:cubicBezTo>
                      <a:pt x="19" y="0"/>
                      <a:pt x="6" y="39"/>
                      <a:pt x="0" y="58"/>
                    </a:cubicBezTo>
                    <a:cubicBezTo>
                      <a:pt x="32" y="50"/>
                      <a:pt x="142" y="56"/>
                      <a:pt x="188" y="75"/>
                    </a:cubicBezTo>
                    <a:cubicBezTo>
                      <a:pt x="180" y="54"/>
                      <a:pt x="153" y="14"/>
                      <a:pt x="86" y="7"/>
                    </a:cubicBezTo>
                    <a:close/>
                  </a:path>
                </a:pathLst>
              </a:custGeom>
              <a:solidFill>
                <a:srgbClr val="9ED0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32" name="Freeform 395">
                <a:extLst>
                  <a:ext uri="{FF2B5EF4-FFF2-40B4-BE49-F238E27FC236}">
                    <a16:creationId xmlns:a16="http://schemas.microsoft.com/office/drawing/2014/main" id="{26FE95D8-44B0-C441-A2B3-09D647D8EA6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828" y="2931"/>
                <a:ext cx="211" cy="170"/>
              </a:xfrm>
              <a:custGeom>
                <a:avLst/>
                <a:gdLst>
                  <a:gd name="T0" fmla="*/ 4 w 434"/>
                  <a:gd name="T1" fmla="*/ 221 h 350"/>
                  <a:gd name="T2" fmla="*/ 62 w 434"/>
                  <a:gd name="T3" fmla="*/ 22 h 350"/>
                  <a:gd name="T4" fmla="*/ 94 w 434"/>
                  <a:gd name="T5" fmla="*/ 4 h 350"/>
                  <a:gd name="T6" fmla="*/ 412 w 434"/>
                  <a:gd name="T7" fmla="*/ 98 h 350"/>
                  <a:gd name="T8" fmla="*/ 430 w 434"/>
                  <a:gd name="T9" fmla="*/ 130 h 350"/>
                  <a:gd name="T10" fmla="*/ 371 w 434"/>
                  <a:gd name="T11" fmla="*/ 329 h 350"/>
                  <a:gd name="T12" fmla="*/ 339 w 434"/>
                  <a:gd name="T13" fmla="*/ 346 h 350"/>
                  <a:gd name="T14" fmla="*/ 21 w 434"/>
                  <a:gd name="T15" fmla="*/ 253 h 350"/>
                  <a:gd name="T16" fmla="*/ 4 w 434"/>
                  <a:gd name="T17" fmla="*/ 221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4" h="350">
                    <a:moveTo>
                      <a:pt x="4" y="221"/>
                    </a:moveTo>
                    <a:cubicBezTo>
                      <a:pt x="62" y="22"/>
                      <a:pt x="62" y="22"/>
                      <a:pt x="62" y="22"/>
                    </a:cubicBezTo>
                    <a:cubicBezTo>
                      <a:pt x="66" y="8"/>
                      <a:pt x="80" y="0"/>
                      <a:pt x="94" y="4"/>
                    </a:cubicBezTo>
                    <a:cubicBezTo>
                      <a:pt x="412" y="98"/>
                      <a:pt x="412" y="98"/>
                      <a:pt x="412" y="98"/>
                    </a:cubicBezTo>
                    <a:cubicBezTo>
                      <a:pt x="426" y="102"/>
                      <a:pt x="434" y="116"/>
                      <a:pt x="430" y="130"/>
                    </a:cubicBezTo>
                    <a:cubicBezTo>
                      <a:pt x="371" y="329"/>
                      <a:pt x="371" y="329"/>
                      <a:pt x="371" y="329"/>
                    </a:cubicBezTo>
                    <a:cubicBezTo>
                      <a:pt x="367" y="342"/>
                      <a:pt x="353" y="350"/>
                      <a:pt x="339" y="346"/>
                    </a:cubicBezTo>
                    <a:cubicBezTo>
                      <a:pt x="21" y="253"/>
                      <a:pt x="21" y="253"/>
                      <a:pt x="21" y="253"/>
                    </a:cubicBezTo>
                    <a:cubicBezTo>
                      <a:pt x="8" y="249"/>
                      <a:pt x="0" y="235"/>
                      <a:pt x="4" y="22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33" name="Freeform 396">
                <a:extLst>
                  <a:ext uri="{FF2B5EF4-FFF2-40B4-BE49-F238E27FC236}">
                    <a16:creationId xmlns:a16="http://schemas.microsoft.com/office/drawing/2014/main" id="{58B526C1-A22B-0247-A8D2-1FD8E6B7E8F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823" y="2934"/>
                <a:ext cx="211" cy="170"/>
              </a:xfrm>
              <a:custGeom>
                <a:avLst/>
                <a:gdLst>
                  <a:gd name="T0" fmla="*/ 4 w 434"/>
                  <a:gd name="T1" fmla="*/ 220 h 350"/>
                  <a:gd name="T2" fmla="*/ 63 w 434"/>
                  <a:gd name="T3" fmla="*/ 21 h 350"/>
                  <a:gd name="T4" fmla="*/ 95 w 434"/>
                  <a:gd name="T5" fmla="*/ 4 h 350"/>
                  <a:gd name="T6" fmla="*/ 413 w 434"/>
                  <a:gd name="T7" fmla="*/ 97 h 350"/>
                  <a:gd name="T8" fmla="*/ 430 w 434"/>
                  <a:gd name="T9" fmla="*/ 129 h 350"/>
                  <a:gd name="T10" fmla="*/ 372 w 434"/>
                  <a:gd name="T11" fmla="*/ 328 h 350"/>
                  <a:gd name="T12" fmla="*/ 340 w 434"/>
                  <a:gd name="T13" fmla="*/ 346 h 350"/>
                  <a:gd name="T14" fmla="*/ 22 w 434"/>
                  <a:gd name="T15" fmla="*/ 252 h 350"/>
                  <a:gd name="T16" fmla="*/ 4 w 434"/>
                  <a:gd name="T17" fmla="*/ 220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4" h="350">
                    <a:moveTo>
                      <a:pt x="4" y="220"/>
                    </a:moveTo>
                    <a:cubicBezTo>
                      <a:pt x="63" y="21"/>
                      <a:pt x="63" y="21"/>
                      <a:pt x="63" y="21"/>
                    </a:cubicBezTo>
                    <a:cubicBezTo>
                      <a:pt x="67" y="8"/>
                      <a:pt x="81" y="0"/>
                      <a:pt x="95" y="4"/>
                    </a:cubicBezTo>
                    <a:cubicBezTo>
                      <a:pt x="413" y="97"/>
                      <a:pt x="413" y="97"/>
                      <a:pt x="413" y="97"/>
                    </a:cubicBezTo>
                    <a:cubicBezTo>
                      <a:pt x="426" y="101"/>
                      <a:pt x="434" y="116"/>
                      <a:pt x="430" y="129"/>
                    </a:cubicBezTo>
                    <a:cubicBezTo>
                      <a:pt x="372" y="328"/>
                      <a:pt x="372" y="328"/>
                      <a:pt x="372" y="328"/>
                    </a:cubicBezTo>
                    <a:cubicBezTo>
                      <a:pt x="368" y="342"/>
                      <a:pt x="353" y="350"/>
                      <a:pt x="340" y="346"/>
                    </a:cubicBezTo>
                    <a:cubicBezTo>
                      <a:pt x="22" y="252"/>
                      <a:pt x="22" y="252"/>
                      <a:pt x="22" y="252"/>
                    </a:cubicBezTo>
                    <a:cubicBezTo>
                      <a:pt x="8" y="248"/>
                      <a:pt x="0" y="234"/>
                      <a:pt x="4" y="220"/>
                    </a:cubicBezTo>
                    <a:close/>
                  </a:path>
                </a:pathLst>
              </a:custGeom>
              <a:solidFill>
                <a:srgbClr val="97DD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34" name="Freeform 397">
                <a:extLst>
                  <a:ext uri="{FF2B5EF4-FFF2-40B4-BE49-F238E27FC236}">
                    <a16:creationId xmlns:a16="http://schemas.microsoft.com/office/drawing/2014/main" id="{A43F3431-61D7-674A-A527-08282B48F19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844" y="3046"/>
                <a:ext cx="10" cy="9"/>
              </a:xfrm>
              <a:custGeom>
                <a:avLst/>
                <a:gdLst>
                  <a:gd name="T0" fmla="*/ 12 w 19"/>
                  <a:gd name="T1" fmla="*/ 1 h 18"/>
                  <a:gd name="T2" fmla="*/ 17 w 19"/>
                  <a:gd name="T3" fmla="*/ 11 h 18"/>
                  <a:gd name="T4" fmla="*/ 7 w 19"/>
                  <a:gd name="T5" fmla="*/ 17 h 18"/>
                  <a:gd name="T6" fmla="*/ 2 w 19"/>
                  <a:gd name="T7" fmla="*/ 7 h 18"/>
                  <a:gd name="T8" fmla="*/ 12 w 19"/>
                  <a:gd name="T9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8">
                    <a:moveTo>
                      <a:pt x="12" y="1"/>
                    </a:moveTo>
                    <a:cubicBezTo>
                      <a:pt x="16" y="2"/>
                      <a:pt x="19" y="7"/>
                      <a:pt x="17" y="11"/>
                    </a:cubicBezTo>
                    <a:cubicBezTo>
                      <a:pt x="16" y="16"/>
                      <a:pt x="12" y="18"/>
                      <a:pt x="7" y="17"/>
                    </a:cubicBezTo>
                    <a:cubicBezTo>
                      <a:pt x="3" y="15"/>
                      <a:pt x="0" y="11"/>
                      <a:pt x="2" y="7"/>
                    </a:cubicBezTo>
                    <a:cubicBezTo>
                      <a:pt x="3" y="2"/>
                      <a:pt x="7" y="0"/>
                      <a:pt x="12" y="1"/>
                    </a:cubicBezTo>
                    <a:close/>
                  </a:path>
                </a:pathLst>
              </a:custGeom>
              <a:solidFill>
                <a:srgbClr val="2E68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35" name="Freeform 398">
                <a:extLst>
                  <a:ext uri="{FF2B5EF4-FFF2-40B4-BE49-F238E27FC236}">
                    <a16:creationId xmlns:a16="http://schemas.microsoft.com/office/drawing/2014/main" id="{E457C75F-D1AC-B845-8655-7B528573328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842" y="3048"/>
                <a:ext cx="9" cy="22"/>
              </a:xfrm>
              <a:custGeom>
                <a:avLst/>
                <a:gdLst>
                  <a:gd name="T0" fmla="*/ 9 w 20"/>
                  <a:gd name="T1" fmla="*/ 41 h 45"/>
                  <a:gd name="T2" fmla="*/ 20 w 20"/>
                  <a:gd name="T3" fmla="*/ 6 h 45"/>
                  <a:gd name="T4" fmla="*/ 17 w 20"/>
                  <a:gd name="T5" fmla="*/ 1 h 45"/>
                  <a:gd name="T6" fmla="*/ 11 w 20"/>
                  <a:gd name="T7" fmla="*/ 4 h 45"/>
                  <a:gd name="T8" fmla="*/ 1 w 20"/>
                  <a:gd name="T9" fmla="*/ 39 h 45"/>
                  <a:gd name="T10" fmla="*/ 4 w 20"/>
                  <a:gd name="T11" fmla="*/ 44 h 45"/>
                  <a:gd name="T12" fmla="*/ 9 w 20"/>
                  <a:gd name="T13" fmla="*/ 4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45">
                    <a:moveTo>
                      <a:pt x="9" y="41"/>
                    </a:moveTo>
                    <a:cubicBezTo>
                      <a:pt x="20" y="6"/>
                      <a:pt x="20" y="6"/>
                      <a:pt x="20" y="6"/>
                    </a:cubicBezTo>
                    <a:cubicBezTo>
                      <a:pt x="20" y="4"/>
                      <a:pt x="19" y="1"/>
                      <a:pt x="17" y="1"/>
                    </a:cubicBezTo>
                    <a:cubicBezTo>
                      <a:pt x="14" y="0"/>
                      <a:pt x="12" y="1"/>
                      <a:pt x="11" y="4"/>
                    </a:cubicBezTo>
                    <a:cubicBezTo>
                      <a:pt x="1" y="39"/>
                      <a:pt x="1" y="39"/>
                      <a:pt x="1" y="39"/>
                    </a:cubicBezTo>
                    <a:cubicBezTo>
                      <a:pt x="0" y="41"/>
                      <a:pt x="2" y="44"/>
                      <a:pt x="4" y="44"/>
                    </a:cubicBezTo>
                    <a:cubicBezTo>
                      <a:pt x="6" y="45"/>
                      <a:pt x="9" y="44"/>
                      <a:pt x="9" y="41"/>
                    </a:cubicBezTo>
                    <a:close/>
                  </a:path>
                </a:pathLst>
              </a:custGeom>
              <a:solidFill>
                <a:srgbClr val="494E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36" name="Freeform 399">
                <a:extLst>
                  <a:ext uri="{FF2B5EF4-FFF2-40B4-BE49-F238E27FC236}">
                    <a16:creationId xmlns:a16="http://schemas.microsoft.com/office/drawing/2014/main" id="{62545E83-E96B-A54F-B16E-1FFF969B73E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870" y="3054"/>
                <a:ext cx="9" cy="9"/>
              </a:xfrm>
              <a:custGeom>
                <a:avLst/>
                <a:gdLst>
                  <a:gd name="T0" fmla="*/ 12 w 19"/>
                  <a:gd name="T1" fmla="*/ 2 h 19"/>
                  <a:gd name="T2" fmla="*/ 18 w 19"/>
                  <a:gd name="T3" fmla="*/ 12 h 19"/>
                  <a:gd name="T4" fmla="*/ 7 w 19"/>
                  <a:gd name="T5" fmla="*/ 17 h 19"/>
                  <a:gd name="T6" fmla="*/ 2 w 19"/>
                  <a:gd name="T7" fmla="*/ 7 h 19"/>
                  <a:gd name="T8" fmla="*/ 12 w 19"/>
                  <a:gd name="T9" fmla="*/ 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9">
                    <a:moveTo>
                      <a:pt x="12" y="2"/>
                    </a:moveTo>
                    <a:cubicBezTo>
                      <a:pt x="16" y="3"/>
                      <a:pt x="19" y="7"/>
                      <a:pt x="18" y="12"/>
                    </a:cubicBezTo>
                    <a:cubicBezTo>
                      <a:pt x="16" y="16"/>
                      <a:pt x="12" y="19"/>
                      <a:pt x="7" y="17"/>
                    </a:cubicBezTo>
                    <a:cubicBezTo>
                      <a:pt x="3" y="16"/>
                      <a:pt x="0" y="11"/>
                      <a:pt x="2" y="7"/>
                    </a:cubicBezTo>
                    <a:cubicBezTo>
                      <a:pt x="3" y="3"/>
                      <a:pt x="8" y="0"/>
                      <a:pt x="12" y="2"/>
                    </a:cubicBezTo>
                    <a:close/>
                  </a:path>
                </a:pathLst>
              </a:custGeom>
              <a:solidFill>
                <a:srgbClr val="2E68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37" name="Freeform 400">
                <a:extLst>
                  <a:ext uri="{FF2B5EF4-FFF2-40B4-BE49-F238E27FC236}">
                    <a16:creationId xmlns:a16="http://schemas.microsoft.com/office/drawing/2014/main" id="{5866532A-8319-514C-B1E6-2F103E8F801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867" y="3056"/>
                <a:ext cx="10" cy="22"/>
              </a:xfrm>
              <a:custGeom>
                <a:avLst/>
                <a:gdLst>
                  <a:gd name="T0" fmla="*/ 10 w 21"/>
                  <a:gd name="T1" fmla="*/ 41 h 45"/>
                  <a:gd name="T2" fmla="*/ 20 w 21"/>
                  <a:gd name="T3" fmla="*/ 6 h 45"/>
                  <a:gd name="T4" fmla="*/ 17 w 21"/>
                  <a:gd name="T5" fmla="*/ 0 h 45"/>
                  <a:gd name="T6" fmla="*/ 11 w 21"/>
                  <a:gd name="T7" fmla="*/ 3 h 45"/>
                  <a:gd name="T8" fmla="*/ 1 w 21"/>
                  <a:gd name="T9" fmla="*/ 39 h 45"/>
                  <a:gd name="T10" fmla="*/ 4 w 21"/>
                  <a:gd name="T11" fmla="*/ 44 h 45"/>
                  <a:gd name="T12" fmla="*/ 10 w 21"/>
                  <a:gd name="T13" fmla="*/ 4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45">
                    <a:moveTo>
                      <a:pt x="10" y="41"/>
                    </a:moveTo>
                    <a:cubicBezTo>
                      <a:pt x="20" y="6"/>
                      <a:pt x="20" y="6"/>
                      <a:pt x="20" y="6"/>
                    </a:cubicBezTo>
                    <a:cubicBezTo>
                      <a:pt x="21" y="3"/>
                      <a:pt x="19" y="1"/>
                      <a:pt x="17" y="0"/>
                    </a:cubicBezTo>
                    <a:cubicBezTo>
                      <a:pt x="15" y="0"/>
                      <a:pt x="12" y="1"/>
                      <a:pt x="11" y="3"/>
                    </a:cubicBezTo>
                    <a:cubicBezTo>
                      <a:pt x="1" y="39"/>
                      <a:pt x="1" y="39"/>
                      <a:pt x="1" y="39"/>
                    </a:cubicBezTo>
                    <a:cubicBezTo>
                      <a:pt x="0" y="41"/>
                      <a:pt x="2" y="43"/>
                      <a:pt x="4" y="44"/>
                    </a:cubicBezTo>
                    <a:cubicBezTo>
                      <a:pt x="6" y="45"/>
                      <a:pt x="9" y="43"/>
                      <a:pt x="10" y="41"/>
                    </a:cubicBezTo>
                    <a:close/>
                  </a:path>
                </a:pathLst>
              </a:custGeom>
              <a:solidFill>
                <a:srgbClr val="494E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38" name="Freeform 401">
                <a:extLst>
                  <a:ext uri="{FF2B5EF4-FFF2-40B4-BE49-F238E27FC236}">
                    <a16:creationId xmlns:a16="http://schemas.microsoft.com/office/drawing/2014/main" id="{19C11C81-A35E-134B-BB78-A4BAA9E3791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896" y="3061"/>
                <a:ext cx="9" cy="9"/>
              </a:xfrm>
              <a:custGeom>
                <a:avLst/>
                <a:gdLst>
                  <a:gd name="T0" fmla="*/ 11 w 18"/>
                  <a:gd name="T1" fmla="*/ 1 h 18"/>
                  <a:gd name="T2" fmla="*/ 17 w 18"/>
                  <a:gd name="T3" fmla="*/ 11 h 18"/>
                  <a:gd name="T4" fmla="*/ 7 w 18"/>
                  <a:gd name="T5" fmla="*/ 17 h 18"/>
                  <a:gd name="T6" fmla="*/ 1 w 18"/>
                  <a:gd name="T7" fmla="*/ 7 h 18"/>
                  <a:gd name="T8" fmla="*/ 11 w 18"/>
                  <a:gd name="T9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8">
                    <a:moveTo>
                      <a:pt x="11" y="1"/>
                    </a:moveTo>
                    <a:cubicBezTo>
                      <a:pt x="16" y="2"/>
                      <a:pt x="18" y="7"/>
                      <a:pt x="17" y="11"/>
                    </a:cubicBezTo>
                    <a:cubicBezTo>
                      <a:pt x="15" y="16"/>
                      <a:pt x="11" y="18"/>
                      <a:pt x="7" y="17"/>
                    </a:cubicBezTo>
                    <a:cubicBezTo>
                      <a:pt x="2" y="16"/>
                      <a:pt x="0" y="11"/>
                      <a:pt x="1" y="7"/>
                    </a:cubicBezTo>
                    <a:cubicBezTo>
                      <a:pt x="2" y="2"/>
                      <a:pt x="7" y="0"/>
                      <a:pt x="11" y="1"/>
                    </a:cubicBezTo>
                    <a:close/>
                  </a:path>
                </a:pathLst>
              </a:custGeom>
              <a:solidFill>
                <a:srgbClr val="2E68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39" name="Freeform 402">
                <a:extLst>
                  <a:ext uri="{FF2B5EF4-FFF2-40B4-BE49-F238E27FC236}">
                    <a16:creationId xmlns:a16="http://schemas.microsoft.com/office/drawing/2014/main" id="{32773A49-D4A9-7B4B-9FAF-16015C29298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894" y="3063"/>
                <a:ext cx="9" cy="22"/>
              </a:xfrm>
              <a:custGeom>
                <a:avLst/>
                <a:gdLst>
                  <a:gd name="T0" fmla="*/ 9 w 20"/>
                  <a:gd name="T1" fmla="*/ 42 h 45"/>
                  <a:gd name="T2" fmla="*/ 19 w 20"/>
                  <a:gd name="T3" fmla="*/ 6 h 45"/>
                  <a:gd name="T4" fmla="*/ 16 w 20"/>
                  <a:gd name="T5" fmla="*/ 1 h 45"/>
                  <a:gd name="T6" fmla="*/ 11 w 20"/>
                  <a:gd name="T7" fmla="*/ 4 h 45"/>
                  <a:gd name="T8" fmla="*/ 0 w 20"/>
                  <a:gd name="T9" fmla="*/ 39 h 45"/>
                  <a:gd name="T10" fmla="*/ 3 w 20"/>
                  <a:gd name="T11" fmla="*/ 45 h 45"/>
                  <a:gd name="T12" fmla="*/ 9 w 20"/>
                  <a:gd name="T13" fmla="*/ 42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45">
                    <a:moveTo>
                      <a:pt x="9" y="42"/>
                    </a:moveTo>
                    <a:cubicBezTo>
                      <a:pt x="19" y="6"/>
                      <a:pt x="19" y="6"/>
                      <a:pt x="19" y="6"/>
                    </a:cubicBezTo>
                    <a:cubicBezTo>
                      <a:pt x="20" y="4"/>
                      <a:pt x="18" y="2"/>
                      <a:pt x="16" y="1"/>
                    </a:cubicBezTo>
                    <a:cubicBezTo>
                      <a:pt x="14" y="0"/>
                      <a:pt x="11" y="2"/>
                      <a:pt x="11" y="4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42"/>
                      <a:pt x="1" y="44"/>
                      <a:pt x="3" y="45"/>
                    </a:cubicBezTo>
                    <a:cubicBezTo>
                      <a:pt x="6" y="45"/>
                      <a:pt x="8" y="44"/>
                      <a:pt x="9" y="42"/>
                    </a:cubicBezTo>
                    <a:close/>
                  </a:path>
                </a:pathLst>
              </a:custGeom>
              <a:solidFill>
                <a:srgbClr val="494E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40" name="Freeform 403">
                <a:extLst>
                  <a:ext uri="{FF2B5EF4-FFF2-40B4-BE49-F238E27FC236}">
                    <a16:creationId xmlns:a16="http://schemas.microsoft.com/office/drawing/2014/main" id="{852662F9-363B-A04E-99D7-F6B2A4682D5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922" y="3069"/>
                <a:ext cx="9" cy="9"/>
              </a:xfrm>
              <a:custGeom>
                <a:avLst/>
                <a:gdLst>
                  <a:gd name="T0" fmla="*/ 11 w 18"/>
                  <a:gd name="T1" fmla="*/ 2 h 19"/>
                  <a:gd name="T2" fmla="*/ 17 w 18"/>
                  <a:gd name="T3" fmla="*/ 12 h 19"/>
                  <a:gd name="T4" fmla="*/ 7 w 18"/>
                  <a:gd name="T5" fmla="*/ 18 h 19"/>
                  <a:gd name="T6" fmla="*/ 1 w 18"/>
                  <a:gd name="T7" fmla="*/ 7 h 19"/>
                  <a:gd name="T8" fmla="*/ 11 w 18"/>
                  <a:gd name="T9" fmla="*/ 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9">
                    <a:moveTo>
                      <a:pt x="11" y="2"/>
                    </a:moveTo>
                    <a:cubicBezTo>
                      <a:pt x="16" y="3"/>
                      <a:pt x="18" y="8"/>
                      <a:pt x="17" y="12"/>
                    </a:cubicBezTo>
                    <a:cubicBezTo>
                      <a:pt x="16" y="16"/>
                      <a:pt x="11" y="19"/>
                      <a:pt x="7" y="18"/>
                    </a:cubicBezTo>
                    <a:cubicBezTo>
                      <a:pt x="2" y="16"/>
                      <a:pt x="0" y="12"/>
                      <a:pt x="1" y="7"/>
                    </a:cubicBezTo>
                    <a:cubicBezTo>
                      <a:pt x="2" y="3"/>
                      <a:pt x="7" y="0"/>
                      <a:pt x="11" y="2"/>
                    </a:cubicBezTo>
                    <a:close/>
                  </a:path>
                </a:pathLst>
              </a:custGeom>
              <a:solidFill>
                <a:srgbClr val="2E68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41" name="Freeform 404">
                <a:extLst>
                  <a:ext uri="{FF2B5EF4-FFF2-40B4-BE49-F238E27FC236}">
                    <a16:creationId xmlns:a16="http://schemas.microsoft.com/office/drawing/2014/main" id="{E67909C0-DF3E-DC49-B81F-E0E7A73CD7B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919" y="3071"/>
                <a:ext cx="10" cy="22"/>
              </a:xfrm>
              <a:custGeom>
                <a:avLst/>
                <a:gdLst>
                  <a:gd name="T0" fmla="*/ 9 w 20"/>
                  <a:gd name="T1" fmla="*/ 41 h 45"/>
                  <a:gd name="T2" fmla="*/ 19 w 20"/>
                  <a:gd name="T3" fmla="*/ 6 h 45"/>
                  <a:gd name="T4" fmla="*/ 16 w 20"/>
                  <a:gd name="T5" fmla="*/ 1 h 45"/>
                  <a:gd name="T6" fmla="*/ 11 w 20"/>
                  <a:gd name="T7" fmla="*/ 3 h 45"/>
                  <a:gd name="T8" fmla="*/ 0 w 20"/>
                  <a:gd name="T9" fmla="*/ 39 h 45"/>
                  <a:gd name="T10" fmla="*/ 3 w 20"/>
                  <a:gd name="T11" fmla="*/ 44 h 45"/>
                  <a:gd name="T12" fmla="*/ 9 w 20"/>
                  <a:gd name="T13" fmla="*/ 4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45">
                    <a:moveTo>
                      <a:pt x="9" y="41"/>
                    </a:moveTo>
                    <a:cubicBezTo>
                      <a:pt x="19" y="6"/>
                      <a:pt x="19" y="6"/>
                      <a:pt x="19" y="6"/>
                    </a:cubicBezTo>
                    <a:cubicBezTo>
                      <a:pt x="20" y="4"/>
                      <a:pt x="19" y="1"/>
                      <a:pt x="16" y="1"/>
                    </a:cubicBezTo>
                    <a:cubicBezTo>
                      <a:pt x="14" y="0"/>
                      <a:pt x="11" y="1"/>
                      <a:pt x="11" y="3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41"/>
                      <a:pt x="1" y="44"/>
                      <a:pt x="3" y="44"/>
                    </a:cubicBezTo>
                    <a:cubicBezTo>
                      <a:pt x="6" y="45"/>
                      <a:pt x="8" y="44"/>
                      <a:pt x="9" y="41"/>
                    </a:cubicBezTo>
                    <a:close/>
                  </a:path>
                </a:pathLst>
              </a:custGeom>
              <a:solidFill>
                <a:srgbClr val="494E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42" name="Freeform 405">
                <a:extLst>
                  <a:ext uri="{FF2B5EF4-FFF2-40B4-BE49-F238E27FC236}">
                    <a16:creationId xmlns:a16="http://schemas.microsoft.com/office/drawing/2014/main" id="{94D1E4F9-53E0-A141-AECA-E7CF9CC6F2F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948" y="3076"/>
                <a:ext cx="9" cy="9"/>
              </a:xfrm>
              <a:custGeom>
                <a:avLst/>
                <a:gdLst>
                  <a:gd name="T0" fmla="*/ 12 w 18"/>
                  <a:gd name="T1" fmla="*/ 1 h 18"/>
                  <a:gd name="T2" fmla="*/ 17 w 18"/>
                  <a:gd name="T3" fmla="*/ 12 h 18"/>
                  <a:gd name="T4" fmla="*/ 7 w 18"/>
                  <a:gd name="T5" fmla="*/ 17 h 18"/>
                  <a:gd name="T6" fmla="*/ 1 w 18"/>
                  <a:gd name="T7" fmla="*/ 7 h 18"/>
                  <a:gd name="T8" fmla="*/ 12 w 18"/>
                  <a:gd name="T9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8">
                    <a:moveTo>
                      <a:pt x="12" y="1"/>
                    </a:moveTo>
                    <a:cubicBezTo>
                      <a:pt x="16" y="3"/>
                      <a:pt x="18" y="7"/>
                      <a:pt x="17" y="12"/>
                    </a:cubicBezTo>
                    <a:cubicBezTo>
                      <a:pt x="16" y="16"/>
                      <a:pt x="11" y="18"/>
                      <a:pt x="7" y="17"/>
                    </a:cubicBezTo>
                    <a:cubicBezTo>
                      <a:pt x="3" y="16"/>
                      <a:pt x="0" y="11"/>
                      <a:pt x="1" y="7"/>
                    </a:cubicBezTo>
                    <a:cubicBezTo>
                      <a:pt x="3" y="3"/>
                      <a:pt x="7" y="0"/>
                      <a:pt x="12" y="1"/>
                    </a:cubicBezTo>
                    <a:close/>
                  </a:path>
                </a:pathLst>
              </a:custGeom>
              <a:solidFill>
                <a:srgbClr val="2E68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43" name="Freeform 406">
                <a:extLst>
                  <a:ext uri="{FF2B5EF4-FFF2-40B4-BE49-F238E27FC236}">
                    <a16:creationId xmlns:a16="http://schemas.microsoft.com/office/drawing/2014/main" id="{CBA1DA8B-1490-8246-B5CA-523EA2C47C7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945" y="3078"/>
                <a:ext cx="10" cy="23"/>
              </a:xfrm>
              <a:custGeom>
                <a:avLst/>
                <a:gdLst>
                  <a:gd name="T0" fmla="*/ 9 w 20"/>
                  <a:gd name="T1" fmla="*/ 42 h 46"/>
                  <a:gd name="T2" fmla="*/ 19 w 20"/>
                  <a:gd name="T3" fmla="*/ 6 h 46"/>
                  <a:gd name="T4" fmla="*/ 16 w 20"/>
                  <a:gd name="T5" fmla="*/ 1 h 46"/>
                  <a:gd name="T6" fmla="*/ 11 w 20"/>
                  <a:gd name="T7" fmla="*/ 4 h 46"/>
                  <a:gd name="T8" fmla="*/ 1 w 20"/>
                  <a:gd name="T9" fmla="*/ 39 h 46"/>
                  <a:gd name="T10" fmla="*/ 4 w 20"/>
                  <a:gd name="T11" fmla="*/ 45 h 46"/>
                  <a:gd name="T12" fmla="*/ 9 w 20"/>
                  <a:gd name="T13" fmla="*/ 4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46">
                    <a:moveTo>
                      <a:pt x="9" y="42"/>
                    </a:moveTo>
                    <a:cubicBezTo>
                      <a:pt x="19" y="6"/>
                      <a:pt x="19" y="6"/>
                      <a:pt x="19" y="6"/>
                    </a:cubicBezTo>
                    <a:cubicBezTo>
                      <a:pt x="20" y="4"/>
                      <a:pt x="19" y="2"/>
                      <a:pt x="16" y="1"/>
                    </a:cubicBezTo>
                    <a:cubicBezTo>
                      <a:pt x="14" y="0"/>
                      <a:pt x="12" y="2"/>
                      <a:pt x="11" y="4"/>
                    </a:cubicBezTo>
                    <a:cubicBezTo>
                      <a:pt x="1" y="39"/>
                      <a:pt x="1" y="39"/>
                      <a:pt x="1" y="39"/>
                    </a:cubicBezTo>
                    <a:cubicBezTo>
                      <a:pt x="0" y="42"/>
                      <a:pt x="1" y="44"/>
                      <a:pt x="4" y="45"/>
                    </a:cubicBezTo>
                    <a:cubicBezTo>
                      <a:pt x="6" y="46"/>
                      <a:pt x="8" y="44"/>
                      <a:pt x="9" y="42"/>
                    </a:cubicBezTo>
                    <a:close/>
                  </a:path>
                </a:pathLst>
              </a:custGeom>
              <a:solidFill>
                <a:srgbClr val="494E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851" name="Group 608">
              <a:extLst>
                <a:ext uri="{FF2B5EF4-FFF2-40B4-BE49-F238E27FC236}">
                  <a16:creationId xmlns:a16="http://schemas.microsoft.com/office/drawing/2014/main" id="{FB244B97-6399-1244-95BD-8CFB118C80D1}"/>
                </a:ext>
              </a:extLst>
            </p:cNvPr>
            <p:cNvGrpSpPr>
              <a:grpSpLocks/>
            </p:cNvGrpSpPr>
            <p:nvPr/>
          </p:nvGrpSpPr>
          <p:grpSpPr bwMode="gray">
            <a:xfrm>
              <a:off x="2652" y="1617"/>
              <a:ext cx="2080" cy="1491"/>
              <a:chOff x="2652" y="1617"/>
              <a:chExt cx="2080" cy="1491"/>
            </a:xfrm>
          </p:grpSpPr>
          <p:sp>
            <p:nvSpPr>
              <p:cNvPr id="1044" name="Freeform 408">
                <a:extLst>
                  <a:ext uri="{FF2B5EF4-FFF2-40B4-BE49-F238E27FC236}">
                    <a16:creationId xmlns:a16="http://schemas.microsoft.com/office/drawing/2014/main" id="{D0ACEF5C-C559-0A4B-808F-0BD665A02B7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974" y="3084"/>
                <a:ext cx="9" cy="9"/>
              </a:xfrm>
              <a:custGeom>
                <a:avLst/>
                <a:gdLst>
                  <a:gd name="T0" fmla="*/ 12 w 19"/>
                  <a:gd name="T1" fmla="*/ 1 h 18"/>
                  <a:gd name="T2" fmla="*/ 17 w 19"/>
                  <a:gd name="T3" fmla="*/ 11 h 18"/>
                  <a:gd name="T4" fmla="*/ 7 w 19"/>
                  <a:gd name="T5" fmla="*/ 17 h 18"/>
                  <a:gd name="T6" fmla="*/ 1 w 19"/>
                  <a:gd name="T7" fmla="*/ 7 h 18"/>
                  <a:gd name="T8" fmla="*/ 12 w 19"/>
                  <a:gd name="T9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8">
                    <a:moveTo>
                      <a:pt x="12" y="1"/>
                    </a:moveTo>
                    <a:cubicBezTo>
                      <a:pt x="16" y="2"/>
                      <a:pt x="19" y="7"/>
                      <a:pt x="17" y="11"/>
                    </a:cubicBezTo>
                    <a:cubicBezTo>
                      <a:pt x="16" y="16"/>
                      <a:pt x="11" y="18"/>
                      <a:pt x="7" y="17"/>
                    </a:cubicBezTo>
                    <a:cubicBezTo>
                      <a:pt x="3" y="15"/>
                      <a:pt x="0" y="11"/>
                      <a:pt x="1" y="7"/>
                    </a:cubicBezTo>
                    <a:cubicBezTo>
                      <a:pt x="3" y="2"/>
                      <a:pt x="7" y="0"/>
                      <a:pt x="12" y="1"/>
                    </a:cubicBezTo>
                    <a:close/>
                  </a:path>
                </a:pathLst>
              </a:custGeom>
              <a:solidFill>
                <a:srgbClr val="2E68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45" name="Freeform 409">
                <a:extLst>
                  <a:ext uri="{FF2B5EF4-FFF2-40B4-BE49-F238E27FC236}">
                    <a16:creationId xmlns:a16="http://schemas.microsoft.com/office/drawing/2014/main" id="{D1AA8D3E-FA33-9749-B028-CCD52FA3ED4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971" y="3086"/>
                <a:ext cx="9" cy="22"/>
              </a:xfrm>
              <a:custGeom>
                <a:avLst/>
                <a:gdLst>
                  <a:gd name="T0" fmla="*/ 9 w 20"/>
                  <a:gd name="T1" fmla="*/ 41 h 45"/>
                  <a:gd name="T2" fmla="*/ 20 w 20"/>
                  <a:gd name="T3" fmla="*/ 6 h 45"/>
                  <a:gd name="T4" fmla="*/ 17 w 20"/>
                  <a:gd name="T5" fmla="*/ 1 h 45"/>
                  <a:gd name="T6" fmla="*/ 11 w 20"/>
                  <a:gd name="T7" fmla="*/ 4 h 45"/>
                  <a:gd name="T8" fmla="*/ 1 w 20"/>
                  <a:gd name="T9" fmla="*/ 39 h 45"/>
                  <a:gd name="T10" fmla="*/ 4 w 20"/>
                  <a:gd name="T11" fmla="*/ 44 h 45"/>
                  <a:gd name="T12" fmla="*/ 9 w 20"/>
                  <a:gd name="T13" fmla="*/ 4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45">
                    <a:moveTo>
                      <a:pt x="9" y="41"/>
                    </a:moveTo>
                    <a:cubicBezTo>
                      <a:pt x="20" y="6"/>
                      <a:pt x="20" y="6"/>
                      <a:pt x="20" y="6"/>
                    </a:cubicBezTo>
                    <a:cubicBezTo>
                      <a:pt x="20" y="4"/>
                      <a:pt x="19" y="1"/>
                      <a:pt x="17" y="1"/>
                    </a:cubicBezTo>
                    <a:cubicBezTo>
                      <a:pt x="14" y="0"/>
                      <a:pt x="12" y="1"/>
                      <a:pt x="11" y="4"/>
                    </a:cubicBezTo>
                    <a:cubicBezTo>
                      <a:pt x="1" y="39"/>
                      <a:pt x="1" y="39"/>
                      <a:pt x="1" y="39"/>
                    </a:cubicBezTo>
                    <a:cubicBezTo>
                      <a:pt x="0" y="41"/>
                      <a:pt x="1" y="44"/>
                      <a:pt x="4" y="44"/>
                    </a:cubicBezTo>
                    <a:cubicBezTo>
                      <a:pt x="6" y="45"/>
                      <a:pt x="9" y="44"/>
                      <a:pt x="9" y="41"/>
                    </a:cubicBezTo>
                    <a:close/>
                  </a:path>
                </a:pathLst>
              </a:custGeom>
              <a:solidFill>
                <a:srgbClr val="494E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46" name="Freeform 410">
                <a:extLst>
                  <a:ext uri="{FF2B5EF4-FFF2-40B4-BE49-F238E27FC236}">
                    <a16:creationId xmlns:a16="http://schemas.microsoft.com/office/drawing/2014/main" id="{B944F93B-8C15-1A43-8FD2-006DF2214B1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798" y="3000"/>
                <a:ext cx="36" cy="25"/>
              </a:xfrm>
              <a:custGeom>
                <a:avLst/>
                <a:gdLst>
                  <a:gd name="T0" fmla="*/ 5 w 36"/>
                  <a:gd name="T1" fmla="*/ 0 h 25"/>
                  <a:gd name="T2" fmla="*/ 8 w 36"/>
                  <a:gd name="T3" fmla="*/ 9 h 25"/>
                  <a:gd name="T4" fmla="*/ 0 w 36"/>
                  <a:gd name="T5" fmla="*/ 16 h 25"/>
                  <a:gd name="T6" fmla="*/ 32 w 36"/>
                  <a:gd name="T7" fmla="*/ 25 h 25"/>
                  <a:gd name="T8" fmla="*/ 36 w 36"/>
                  <a:gd name="T9" fmla="*/ 9 h 25"/>
                  <a:gd name="T10" fmla="*/ 5 w 36"/>
                  <a:gd name="T11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25">
                    <a:moveTo>
                      <a:pt x="5" y="0"/>
                    </a:moveTo>
                    <a:lnTo>
                      <a:pt x="8" y="9"/>
                    </a:lnTo>
                    <a:lnTo>
                      <a:pt x="0" y="16"/>
                    </a:lnTo>
                    <a:lnTo>
                      <a:pt x="32" y="25"/>
                    </a:lnTo>
                    <a:lnTo>
                      <a:pt x="36" y="9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54DA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47" name="Freeform 411">
                <a:extLst>
                  <a:ext uri="{FF2B5EF4-FFF2-40B4-BE49-F238E27FC236}">
                    <a16:creationId xmlns:a16="http://schemas.microsoft.com/office/drawing/2014/main" id="{688FBC18-199D-9246-A0B2-173C629A0C6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804" y="2979"/>
                <a:ext cx="37" cy="25"/>
              </a:xfrm>
              <a:custGeom>
                <a:avLst/>
                <a:gdLst>
                  <a:gd name="T0" fmla="*/ 5 w 37"/>
                  <a:gd name="T1" fmla="*/ 0 h 25"/>
                  <a:gd name="T2" fmla="*/ 8 w 37"/>
                  <a:gd name="T3" fmla="*/ 9 h 25"/>
                  <a:gd name="T4" fmla="*/ 0 w 37"/>
                  <a:gd name="T5" fmla="*/ 16 h 25"/>
                  <a:gd name="T6" fmla="*/ 32 w 37"/>
                  <a:gd name="T7" fmla="*/ 25 h 25"/>
                  <a:gd name="T8" fmla="*/ 37 w 37"/>
                  <a:gd name="T9" fmla="*/ 9 h 25"/>
                  <a:gd name="T10" fmla="*/ 5 w 37"/>
                  <a:gd name="T11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25">
                    <a:moveTo>
                      <a:pt x="5" y="0"/>
                    </a:moveTo>
                    <a:lnTo>
                      <a:pt x="8" y="9"/>
                    </a:lnTo>
                    <a:lnTo>
                      <a:pt x="0" y="16"/>
                    </a:lnTo>
                    <a:lnTo>
                      <a:pt x="32" y="25"/>
                    </a:lnTo>
                    <a:lnTo>
                      <a:pt x="37" y="9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7F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48" name="Freeform 412">
                <a:extLst>
                  <a:ext uri="{FF2B5EF4-FFF2-40B4-BE49-F238E27FC236}">
                    <a16:creationId xmlns:a16="http://schemas.microsoft.com/office/drawing/2014/main" id="{4BFCC4FB-AA04-BA4A-A4A4-B3B3CFFF3FDE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844" y="2962"/>
                <a:ext cx="188" cy="61"/>
              </a:xfrm>
              <a:custGeom>
                <a:avLst/>
                <a:gdLst>
                  <a:gd name="T0" fmla="*/ 188 w 188"/>
                  <a:gd name="T1" fmla="*/ 55 h 61"/>
                  <a:gd name="T2" fmla="*/ 186 w 188"/>
                  <a:gd name="T3" fmla="*/ 61 h 61"/>
                  <a:gd name="T4" fmla="*/ 0 w 188"/>
                  <a:gd name="T5" fmla="*/ 7 h 61"/>
                  <a:gd name="T6" fmla="*/ 2 w 188"/>
                  <a:gd name="T7" fmla="*/ 0 h 61"/>
                  <a:gd name="T8" fmla="*/ 188 w 188"/>
                  <a:gd name="T9" fmla="*/ 55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8" h="61">
                    <a:moveTo>
                      <a:pt x="188" y="55"/>
                    </a:moveTo>
                    <a:lnTo>
                      <a:pt x="186" y="61"/>
                    </a:lnTo>
                    <a:lnTo>
                      <a:pt x="0" y="7"/>
                    </a:lnTo>
                    <a:lnTo>
                      <a:pt x="2" y="0"/>
                    </a:lnTo>
                    <a:lnTo>
                      <a:pt x="188" y="55"/>
                    </a:lnTo>
                    <a:close/>
                  </a:path>
                </a:pathLst>
              </a:custGeom>
              <a:solidFill>
                <a:srgbClr val="494E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49" name="Freeform 413">
                <a:extLst>
                  <a:ext uri="{FF2B5EF4-FFF2-40B4-BE49-F238E27FC236}">
                    <a16:creationId xmlns:a16="http://schemas.microsoft.com/office/drawing/2014/main" id="{BCCDBC16-552E-F84A-950F-9AB3C9E03E6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918" y="3005"/>
                <a:ext cx="44" cy="58"/>
              </a:xfrm>
              <a:custGeom>
                <a:avLst/>
                <a:gdLst>
                  <a:gd name="T0" fmla="*/ 29 w 44"/>
                  <a:gd name="T1" fmla="*/ 58 h 58"/>
                  <a:gd name="T2" fmla="*/ 0 w 44"/>
                  <a:gd name="T3" fmla="*/ 49 h 58"/>
                  <a:gd name="T4" fmla="*/ 14 w 44"/>
                  <a:gd name="T5" fmla="*/ 0 h 58"/>
                  <a:gd name="T6" fmla="*/ 44 w 44"/>
                  <a:gd name="T7" fmla="*/ 9 h 58"/>
                  <a:gd name="T8" fmla="*/ 29 w 44"/>
                  <a:gd name="T9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58">
                    <a:moveTo>
                      <a:pt x="29" y="58"/>
                    </a:moveTo>
                    <a:lnTo>
                      <a:pt x="0" y="49"/>
                    </a:lnTo>
                    <a:lnTo>
                      <a:pt x="14" y="0"/>
                    </a:lnTo>
                    <a:lnTo>
                      <a:pt x="44" y="9"/>
                    </a:lnTo>
                    <a:lnTo>
                      <a:pt x="29" y="5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50" name="Freeform 414">
                <a:extLst>
                  <a:ext uri="{FF2B5EF4-FFF2-40B4-BE49-F238E27FC236}">
                    <a16:creationId xmlns:a16="http://schemas.microsoft.com/office/drawing/2014/main" id="{58180E39-863C-C54A-A078-5891E1D4BAE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72" y="2185"/>
                <a:ext cx="167" cy="167"/>
              </a:xfrm>
              <a:custGeom>
                <a:avLst/>
                <a:gdLst>
                  <a:gd name="T0" fmla="*/ 318 w 344"/>
                  <a:gd name="T1" fmla="*/ 126 h 344"/>
                  <a:gd name="T2" fmla="*/ 218 w 344"/>
                  <a:gd name="T3" fmla="*/ 319 h 344"/>
                  <a:gd name="T4" fmla="*/ 25 w 344"/>
                  <a:gd name="T5" fmla="*/ 218 h 344"/>
                  <a:gd name="T6" fmla="*/ 126 w 344"/>
                  <a:gd name="T7" fmla="*/ 26 h 344"/>
                  <a:gd name="T8" fmla="*/ 318 w 344"/>
                  <a:gd name="T9" fmla="*/ 126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4" h="344">
                    <a:moveTo>
                      <a:pt x="318" y="126"/>
                    </a:moveTo>
                    <a:cubicBezTo>
                      <a:pt x="344" y="208"/>
                      <a:pt x="299" y="294"/>
                      <a:pt x="218" y="319"/>
                    </a:cubicBezTo>
                    <a:cubicBezTo>
                      <a:pt x="137" y="344"/>
                      <a:pt x="50" y="299"/>
                      <a:pt x="25" y="218"/>
                    </a:cubicBezTo>
                    <a:cubicBezTo>
                      <a:pt x="0" y="137"/>
                      <a:pt x="45" y="51"/>
                      <a:pt x="126" y="26"/>
                    </a:cubicBezTo>
                    <a:cubicBezTo>
                      <a:pt x="207" y="0"/>
                      <a:pt x="293" y="46"/>
                      <a:pt x="318" y="12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51" name="Freeform 415">
                <a:extLst>
                  <a:ext uri="{FF2B5EF4-FFF2-40B4-BE49-F238E27FC236}">
                    <a16:creationId xmlns:a16="http://schemas.microsoft.com/office/drawing/2014/main" id="{9912A338-1E2A-5C47-9467-8B3D4C8E753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78" y="2191"/>
                <a:ext cx="155" cy="155"/>
              </a:xfrm>
              <a:custGeom>
                <a:avLst/>
                <a:gdLst>
                  <a:gd name="T0" fmla="*/ 296 w 319"/>
                  <a:gd name="T1" fmla="*/ 117 h 319"/>
                  <a:gd name="T2" fmla="*/ 202 w 319"/>
                  <a:gd name="T3" fmla="*/ 295 h 319"/>
                  <a:gd name="T4" fmla="*/ 24 w 319"/>
                  <a:gd name="T5" fmla="*/ 202 h 319"/>
                  <a:gd name="T6" fmla="*/ 117 w 319"/>
                  <a:gd name="T7" fmla="*/ 24 h 319"/>
                  <a:gd name="T8" fmla="*/ 296 w 319"/>
                  <a:gd name="T9" fmla="*/ 117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9" h="319">
                    <a:moveTo>
                      <a:pt x="296" y="117"/>
                    </a:moveTo>
                    <a:cubicBezTo>
                      <a:pt x="319" y="192"/>
                      <a:pt x="277" y="272"/>
                      <a:pt x="202" y="295"/>
                    </a:cubicBezTo>
                    <a:cubicBezTo>
                      <a:pt x="127" y="319"/>
                      <a:pt x="47" y="277"/>
                      <a:pt x="24" y="202"/>
                    </a:cubicBezTo>
                    <a:cubicBezTo>
                      <a:pt x="0" y="127"/>
                      <a:pt x="42" y="47"/>
                      <a:pt x="117" y="24"/>
                    </a:cubicBezTo>
                    <a:cubicBezTo>
                      <a:pt x="192" y="0"/>
                      <a:pt x="272" y="42"/>
                      <a:pt x="296" y="117"/>
                    </a:cubicBezTo>
                    <a:close/>
                  </a:path>
                </a:pathLst>
              </a:custGeom>
              <a:solidFill>
                <a:srgbClr val="BABA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52" name="Freeform 416">
                <a:extLst>
                  <a:ext uri="{FF2B5EF4-FFF2-40B4-BE49-F238E27FC236}">
                    <a16:creationId xmlns:a16="http://schemas.microsoft.com/office/drawing/2014/main" id="{6CA11A71-70DD-264E-87BB-2495069D41D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03" y="2216"/>
                <a:ext cx="105" cy="105"/>
              </a:xfrm>
              <a:custGeom>
                <a:avLst/>
                <a:gdLst>
                  <a:gd name="T0" fmla="*/ 16 w 215"/>
                  <a:gd name="T1" fmla="*/ 136 h 215"/>
                  <a:gd name="T2" fmla="*/ 79 w 215"/>
                  <a:gd name="T3" fmla="*/ 16 h 215"/>
                  <a:gd name="T4" fmla="*/ 199 w 215"/>
                  <a:gd name="T5" fmla="*/ 79 h 215"/>
                  <a:gd name="T6" fmla="*/ 136 w 215"/>
                  <a:gd name="T7" fmla="*/ 199 h 215"/>
                  <a:gd name="T8" fmla="*/ 16 w 215"/>
                  <a:gd name="T9" fmla="*/ 136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5" h="215">
                    <a:moveTo>
                      <a:pt x="16" y="136"/>
                    </a:moveTo>
                    <a:cubicBezTo>
                      <a:pt x="0" y="85"/>
                      <a:pt x="28" y="32"/>
                      <a:pt x="79" y="16"/>
                    </a:cubicBezTo>
                    <a:cubicBezTo>
                      <a:pt x="130" y="0"/>
                      <a:pt x="183" y="28"/>
                      <a:pt x="199" y="79"/>
                    </a:cubicBezTo>
                    <a:cubicBezTo>
                      <a:pt x="215" y="129"/>
                      <a:pt x="187" y="183"/>
                      <a:pt x="136" y="199"/>
                    </a:cubicBezTo>
                    <a:cubicBezTo>
                      <a:pt x="86" y="215"/>
                      <a:pt x="32" y="187"/>
                      <a:pt x="16" y="136"/>
                    </a:cubicBezTo>
                    <a:close/>
                  </a:path>
                </a:pathLst>
              </a:custGeom>
              <a:solidFill>
                <a:srgbClr val="DAD6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53" name="Freeform 417">
                <a:extLst>
                  <a:ext uri="{FF2B5EF4-FFF2-40B4-BE49-F238E27FC236}">
                    <a16:creationId xmlns:a16="http://schemas.microsoft.com/office/drawing/2014/main" id="{A29803A1-7C3C-1A4E-8C86-839B7D9454B1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2" y="2274"/>
                <a:ext cx="12" cy="11"/>
              </a:xfrm>
              <a:custGeom>
                <a:avLst/>
                <a:gdLst>
                  <a:gd name="T0" fmla="*/ 24 w 25"/>
                  <a:gd name="T1" fmla="*/ 7 h 24"/>
                  <a:gd name="T2" fmla="*/ 6 w 25"/>
                  <a:gd name="T3" fmla="*/ 0 h 24"/>
                  <a:gd name="T4" fmla="*/ 0 w 25"/>
                  <a:gd name="T5" fmla="*/ 5 h 24"/>
                  <a:gd name="T6" fmla="*/ 4 w 25"/>
                  <a:gd name="T7" fmla="*/ 12 h 24"/>
                  <a:gd name="T8" fmla="*/ 1 w 25"/>
                  <a:gd name="T9" fmla="*/ 19 h 24"/>
                  <a:gd name="T10" fmla="*/ 7 w 25"/>
                  <a:gd name="T11" fmla="*/ 24 h 24"/>
                  <a:gd name="T12" fmla="*/ 25 w 25"/>
                  <a:gd name="T13" fmla="*/ 15 h 24"/>
                  <a:gd name="T14" fmla="*/ 24 w 25"/>
                  <a:gd name="T15" fmla="*/ 7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24">
                    <a:moveTo>
                      <a:pt x="24" y="7"/>
                    </a:moveTo>
                    <a:cubicBezTo>
                      <a:pt x="18" y="4"/>
                      <a:pt x="12" y="2"/>
                      <a:pt x="6" y="0"/>
                    </a:cubicBezTo>
                    <a:cubicBezTo>
                      <a:pt x="6" y="3"/>
                      <a:pt x="0" y="5"/>
                      <a:pt x="0" y="5"/>
                    </a:cubicBezTo>
                    <a:cubicBezTo>
                      <a:pt x="0" y="5"/>
                      <a:pt x="4" y="7"/>
                      <a:pt x="4" y="12"/>
                    </a:cubicBezTo>
                    <a:cubicBezTo>
                      <a:pt x="4" y="17"/>
                      <a:pt x="1" y="19"/>
                      <a:pt x="1" y="19"/>
                    </a:cubicBezTo>
                    <a:cubicBezTo>
                      <a:pt x="1" y="19"/>
                      <a:pt x="7" y="21"/>
                      <a:pt x="7" y="24"/>
                    </a:cubicBezTo>
                    <a:cubicBezTo>
                      <a:pt x="7" y="24"/>
                      <a:pt x="19" y="18"/>
                      <a:pt x="25" y="15"/>
                    </a:cubicBezTo>
                    <a:cubicBezTo>
                      <a:pt x="25" y="14"/>
                      <a:pt x="25" y="7"/>
                      <a:pt x="24" y="7"/>
                    </a:cubicBezTo>
                    <a:close/>
                  </a:path>
                </a:pathLst>
              </a:custGeom>
              <a:solidFill>
                <a:srgbClr val="EACC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pic>
            <p:nvPicPr>
              <p:cNvPr id="1054" name="Picture 418">
                <a:extLst>
                  <a:ext uri="{FF2B5EF4-FFF2-40B4-BE49-F238E27FC236}">
                    <a16:creationId xmlns:a16="http://schemas.microsoft.com/office/drawing/2014/main" id="{336E19FC-8E49-1A48-9FEF-CBE400695F9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3692" y="2276"/>
                <a:ext cx="7" cy="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55" name="Freeform 419">
                <a:extLst>
                  <a:ext uri="{FF2B5EF4-FFF2-40B4-BE49-F238E27FC236}">
                    <a16:creationId xmlns:a16="http://schemas.microsoft.com/office/drawing/2014/main" id="{8244DB2D-137A-DE4A-A8C4-BDC093EBAFA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62" y="2276"/>
                <a:ext cx="122" cy="14"/>
              </a:xfrm>
              <a:custGeom>
                <a:avLst/>
                <a:gdLst>
                  <a:gd name="T0" fmla="*/ 250 w 250"/>
                  <a:gd name="T1" fmla="*/ 7 h 28"/>
                  <a:gd name="T2" fmla="*/ 246 w 250"/>
                  <a:gd name="T3" fmla="*/ 0 h 28"/>
                  <a:gd name="T4" fmla="*/ 0 w 250"/>
                  <a:gd name="T5" fmla="*/ 14 h 28"/>
                  <a:gd name="T6" fmla="*/ 1 w 250"/>
                  <a:gd name="T7" fmla="*/ 28 h 28"/>
                  <a:gd name="T8" fmla="*/ 247 w 250"/>
                  <a:gd name="T9" fmla="*/ 14 h 28"/>
                  <a:gd name="T10" fmla="*/ 250 w 250"/>
                  <a:gd name="T11" fmla="*/ 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0" h="28">
                    <a:moveTo>
                      <a:pt x="250" y="7"/>
                    </a:moveTo>
                    <a:cubicBezTo>
                      <a:pt x="250" y="2"/>
                      <a:pt x="246" y="0"/>
                      <a:pt x="246" y="0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247" y="14"/>
                      <a:pt x="247" y="14"/>
                      <a:pt x="247" y="14"/>
                    </a:cubicBezTo>
                    <a:cubicBezTo>
                      <a:pt x="247" y="14"/>
                      <a:pt x="250" y="12"/>
                      <a:pt x="250" y="7"/>
                    </a:cubicBezTo>
                    <a:close/>
                  </a:path>
                </a:pathLst>
              </a:custGeom>
              <a:solidFill>
                <a:srgbClr val="D6E6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56" name="Freeform 420">
                <a:extLst>
                  <a:ext uri="{FF2B5EF4-FFF2-40B4-BE49-F238E27FC236}">
                    <a16:creationId xmlns:a16="http://schemas.microsoft.com/office/drawing/2014/main" id="{7903B990-E866-B444-8DDD-1549DAB2099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63" y="2283"/>
                <a:ext cx="122" cy="9"/>
              </a:xfrm>
              <a:custGeom>
                <a:avLst/>
                <a:gdLst>
                  <a:gd name="T0" fmla="*/ 246 w 252"/>
                  <a:gd name="T1" fmla="*/ 0 h 19"/>
                  <a:gd name="T2" fmla="*/ 0 w 252"/>
                  <a:gd name="T3" fmla="*/ 14 h 19"/>
                  <a:gd name="T4" fmla="*/ 5 w 252"/>
                  <a:gd name="T5" fmla="*/ 19 h 19"/>
                  <a:gd name="T6" fmla="*/ 252 w 252"/>
                  <a:gd name="T7" fmla="*/ 5 h 19"/>
                  <a:gd name="T8" fmla="*/ 246 w 252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2" h="19">
                    <a:moveTo>
                      <a:pt x="246" y="0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63" y="16"/>
                      <a:pt x="248" y="5"/>
                      <a:pt x="252" y="5"/>
                    </a:cubicBezTo>
                    <a:cubicBezTo>
                      <a:pt x="252" y="2"/>
                      <a:pt x="246" y="0"/>
                      <a:pt x="246" y="0"/>
                    </a:cubicBezTo>
                    <a:close/>
                  </a:path>
                </a:pathLst>
              </a:custGeom>
              <a:solidFill>
                <a:srgbClr val="D6CF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57" name="Freeform 421">
                <a:extLst>
                  <a:ext uri="{FF2B5EF4-FFF2-40B4-BE49-F238E27FC236}">
                    <a16:creationId xmlns:a16="http://schemas.microsoft.com/office/drawing/2014/main" id="{EA6E4744-A317-E843-9940-E24278E66D9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62" y="2274"/>
                <a:ext cx="123" cy="9"/>
              </a:xfrm>
              <a:custGeom>
                <a:avLst/>
                <a:gdLst>
                  <a:gd name="T0" fmla="*/ 4 w 252"/>
                  <a:gd name="T1" fmla="*/ 14 h 19"/>
                  <a:gd name="T2" fmla="*/ 4 w 252"/>
                  <a:gd name="T3" fmla="*/ 14 h 19"/>
                  <a:gd name="T4" fmla="*/ 0 w 252"/>
                  <a:gd name="T5" fmla="*/ 19 h 19"/>
                  <a:gd name="T6" fmla="*/ 246 w 252"/>
                  <a:gd name="T7" fmla="*/ 5 h 19"/>
                  <a:gd name="T8" fmla="*/ 252 w 252"/>
                  <a:gd name="T9" fmla="*/ 0 h 19"/>
                  <a:gd name="T10" fmla="*/ 4 w 252"/>
                  <a:gd name="T11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2" h="19">
                    <a:moveTo>
                      <a:pt x="4" y="14"/>
                    </a:moveTo>
                    <a:cubicBezTo>
                      <a:pt x="4" y="14"/>
                      <a:pt x="4" y="14"/>
                      <a:pt x="4" y="14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246" y="5"/>
                      <a:pt x="246" y="5"/>
                      <a:pt x="246" y="5"/>
                    </a:cubicBezTo>
                    <a:cubicBezTo>
                      <a:pt x="246" y="5"/>
                      <a:pt x="252" y="3"/>
                      <a:pt x="252" y="0"/>
                    </a:cubicBezTo>
                    <a:cubicBezTo>
                      <a:pt x="248" y="0"/>
                      <a:pt x="63" y="10"/>
                      <a:pt x="4" y="14"/>
                    </a:cubicBezTo>
                    <a:close/>
                  </a:path>
                </a:pathLst>
              </a:custGeom>
              <a:solidFill>
                <a:srgbClr val="D6C1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pic>
            <p:nvPicPr>
              <p:cNvPr id="1058" name="Picture 422">
                <a:extLst>
                  <a:ext uri="{FF2B5EF4-FFF2-40B4-BE49-F238E27FC236}">
                    <a16:creationId xmlns:a16="http://schemas.microsoft.com/office/drawing/2014/main" id="{62348E80-B2F6-8F43-A7B9-B1580C141AF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3725" y="2256"/>
                <a:ext cx="8" cy="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59" name="Freeform 423">
                <a:extLst>
                  <a:ext uri="{FF2B5EF4-FFF2-40B4-BE49-F238E27FC236}">
                    <a16:creationId xmlns:a16="http://schemas.microsoft.com/office/drawing/2014/main" id="{1D6AE78D-4DC3-B14C-92D6-E62CE187689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716" y="2255"/>
                <a:ext cx="12" cy="11"/>
              </a:xfrm>
              <a:custGeom>
                <a:avLst/>
                <a:gdLst>
                  <a:gd name="T0" fmla="*/ 24 w 25"/>
                  <a:gd name="T1" fmla="*/ 6 h 24"/>
                  <a:gd name="T2" fmla="*/ 5 w 25"/>
                  <a:gd name="T3" fmla="*/ 0 h 24"/>
                  <a:gd name="T4" fmla="*/ 0 w 25"/>
                  <a:gd name="T5" fmla="*/ 6 h 24"/>
                  <a:gd name="T6" fmla="*/ 4 w 25"/>
                  <a:gd name="T7" fmla="*/ 12 h 24"/>
                  <a:gd name="T8" fmla="*/ 1 w 25"/>
                  <a:gd name="T9" fmla="*/ 20 h 24"/>
                  <a:gd name="T10" fmla="*/ 8 w 25"/>
                  <a:gd name="T11" fmla="*/ 24 h 24"/>
                  <a:gd name="T12" fmla="*/ 25 w 25"/>
                  <a:gd name="T13" fmla="*/ 14 h 24"/>
                  <a:gd name="T14" fmla="*/ 24 w 25"/>
                  <a:gd name="T15" fmla="*/ 6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24">
                    <a:moveTo>
                      <a:pt x="24" y="6"/>
                    </a:moveTo>
                    <a:cubicBezTo>
                      <a:pt x="18" y="4"/>
                      <a:pt x="11" y="2"/>
                      <a:pt x="5" y="0"/>
                    </a:cubicBezTo>
                    <a:cubicBezTo>
                      <a:pt x="5" y="3"/>
                      <a:pt x="0" y="6"/>
                      <a:pt x="0" y="6"/>
                    </a:cubicBezTo>
                    <a:cubicBezTo>
                      <a:pt x="0" y="6"/>
                      <a:pt x="3" y="7"/>
                      <a:pt x="4" y="12"/>
                    </a:cubicBezTo>
                    <a:cubicBezTo>
                      <a:pt x="5" y="18"/>
                      <a:pt x="1" y="20"/>
                      <a:pt x="1" y="20"/>
                    </a:cubicBezTo>
                    <a:cubicBezTo>
                      <a:pt x="1" y="20"/>
                      <a:pt x="8" y="21"/>
                      <a:pt x="8" y="24"/>
                    </a:cubicBezTo>
                    <a:cubicBezTo>
                      <a:pt x="8" y="24"/>
                      <a:pt x="19" y="18"/>
                      <a:pt x="25" y="14"/>
                    </a:cubicBezTo>
                    <a:cubicBezTo>
                      <a:pt x="25" y="13"/>
                      <a:pt x="24" y="6"/>
                      <a:pt x="24" y="6"/>
                    </a:cubicBezTo>
                    <a:close/>
                  </a:path>
                </a:pathLst>
              </a:custGeom>
              <a:solidFill>
                <a:srgbClr val="EACC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60" name="Freeform 424">
                <a:extLst>
                  <a:ext uri="{FF2B5EF4-FFF2-40B4-BE49-F238E27FC236}">
                    <a16:creationId xmlns:a16="http://schemas.microsoft.com/office/drawing/2014/main" id="{E9343D89-BDAE-5A48-9FDE-24BDD20E217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52" y="2258"/>
                <a:ext cx="166" cy="28"/>
              </a:xfrm>
              <a:custGeom>
                <a:avLst/>
                <a:gdLst>
                  <a:gd name="T0" fmla="*/ 341 w 342"/>
                  <a:gd name="T1" fmla="*/ 6 h 58"/>
                  <a:gd name="T2" fmla="*/ 337 w 342"/>
                  <a:gd name="T3" fmla="*/ 0 h 58"/>
                  <a:gd name="T4" fmla="*/ 0 w 342"/>
                  <a:gd name="T5" fmla="*/ 44 h 58"/>
                  <a:gd name="T6" fmla="*/ 2 w 342"/>
                  <a:gd name="T7" fmla="*/ 58 h 58"/>
                  <a:gd name="T8" fmla="*/ 338 w 342"/>
                  <a:gd name="T9" fmla="*/ 14 h 58"/>
                  <a:gd name="T10" fmla="*/ 341 w 342"/>
                  <a:gd name="T11" fmla="*/ 6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2" h="58">
                    <a:moveTo>
                      <a:pt x="341" y="6"/>
                    </a:moveTo>
                    <a:cubicBezTo>
                      <a:pt x="340" y="1"/>
                      <a:pt x="337" y="0"/>
                      <a:pt x="337" y="0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2" y="58"/>
                      <a:pt x="2" y="58"/>
                      <a:pt x="2" y="58"/>
                    </a:cubicBezTo>
                    <a:cubicBezTo>
                      <a:pt x="338" y="14"/>
                      <a:pt x="338" y="14"/>
                      <a:pt x="338" y="14"/>
                    </a:cubicBezTo>
                    <a:cubicBezTo>
                      <a:pt x="338" y="14"/>
                      <a:pt x="342" y="12"/>
                      <a:pt x="341" y="6"/>
                    </a:cubicBezTo>
                    <a:close/>
                  </a:path>
                </a:pathLst>
              </a:custGeom>
              <a:solidFill>
                <a:srgbClr val="FF65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61" name="Freeform 425">
                <a:extLst>
                  <a:ext uri="{FF2B5EF4-FFF2-40B4-BE49-F238E27FC236}">
                    <a16:creationId xmlns:a16="http://schemas.microsoft.com/office/drawing/2014/main" id="{D6DD94A8-570B-EA4E-BBDD-0582DA110D3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53" y="2264"/>
                <a:ext cx="167" cy="24"/>
              </a:xfrm>
              <a:custGeom>
                <a:avLst/>
                <a:gdLst>
                  <a:gd name="T0" fmla="*/ 336 w 343"/>
                  <a:gd name="T1" fmla="*/ 0 h 48"/>
                  <a:gd name="T2" fmla="*/ 0 w 343"/>
                  <a:gd name="T3" fmla="*/ 44 h 48"/>
                  <a:gd name="T4" fmla="*/ 5 w 343"/>
                  <a:gd name="T5" fmla="*/ 48 h 48"/>
                  <a:gd name="T6" fmla="*/ 343 w 343"/>
                  <a:gd name="T7" fmla="*/ 4 h 48"/>
                  <a:gd name="T8" fmla="*/ 336 w 343"/>
                  <a:gd name="T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3" h="48">
                    <a:moveTo>
                      <a:pt x="336" y="0"/>
                    </a:moveTo>
                    <a:cubicBezTo>
                      <a:pt x="0" y="44"/>
                      <a:pt x="0" y="44"/>
                      <a:pt x="0" y="44"/>
                    </a:cubicBezTo>
                    <a:cubicBezTo>
                      <a:pt x="5" y="48"/>
                      <a:pt x="5" y="48"/>
                      <a:pt x="5" y="48"/>
                    </a:cubicBezTo>
                    <a:cubicBezTo>
                      <a:pt x="63" y="41"/>
                      <a:pt x="339" y="5"/>
                      <a:pt x="343" y="4"/>
                    </a:cubicBezTo>
                    <a:cubicBezTo>
                      <a:pt x="343" y="1"/>
                      <a:pt x="336" y="0"/>
                      <a:pt x="336" y="0"/>
                    </a:cubicBezTo>
                    <a:close/>
                  </a:path>
                </a:pathLst>
              </a:custGeom>
              <a:solidFill>
                <a:srgbClr val="FF4E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62" name="Freeform 426">
                <a:extLst>
                  <a:ext uri="{FF2B5EF4-FFF2-40B4-BE49-F238E27FC236}">
                    <a16:creationId xmlns:a16="http://schemas.microsoft.com/office/drawing/2014/main" id="{9119101A-8278-BE40-8624-B1C63E7957F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52" y="2255"/>
                <a:ext cx="166" cy="24"/>
              </a:xfrm>
              <a:custGeom>
                <a:avLst/>
                <a:gdLst>
                  <a:gd name="T0" fmla="*/ 4 w 342"/>
                  <a:gd name="T1" fmla="*/ 44 h 50"/>
                  <a:gd name="T2" fmla="*/ 5 w 342"/>
                  <a:gd name="T3" fmla="*/ 44 h 50"/>
                  <a:gd name="T4" fmla="*/ 0 w 342"/>
                  <a:gd name="T5" fmla="*/ 50 h 50"/>
                  <a:gd name="T6" fmla="*/ 337 w 342"/>
                  <a:gd name="T7" fmla="*/ 6 h 50"/>
                  <a:gd name="T8" fmla="*/ 342 w 342"/>
                  <a:gd name="T9" fmla="*/ 0 h 50"/>
                  <a:gd name="T10" fmla="*/ 4 w 342"/>
                  <a:gd name="T11" fmla="*/ 44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2" h="50">
                    <a:moveTo>
                      <a:pt x="4" y="44"/>
                    </a:moveTo>
                    <a:cubicBezTo>
                      <a:pt x="5" y="44"/>
                      <a:pt x="5" y="44"/>
                      <a:pt x="5" y="44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337" y="6"/>
                      <a:pt x="337" y="6"/>
                      <a:pt x="337" y="6"/>
                    </a:cubicBezTo>
                    <a:cubicBezTo>
                      <a:pt x="337" y="6"/>
                      <a:pt x="342" y="3"/>
                      <a:pt x="342" y="0"/>
                    </a:cubicBezTo>
                    <a:cubicBezTo>
                      <a:pt x="338" y="1"/>
                      <a:pt x="63" y="37"/>
                      <a:pt x="4" y="44"/>
                    </a:cubicBezTo>
                    <a:close/>
                  </a:path>
                </a:pathLst>
              </a:custGeom>
              <a:solidFill>
                <a:srgbClr val="FF40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pic>
            <p:nvPicPr>
              <p:cNvPr id="1063" name="Picture 427">
                <a:extLst>
                  <a:ext uri="{FF2B5EF4-FFF2-40B4-BE49-F238E27FC236}">
                    <a16:creationId xmlns:a16="http://schemas.microsoft.com/office/drawing/2014/main" id="{D705EDDA-0CC5-5E41-B701-CDFEC451D24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3594" y="2128"/>
                <a:ext cx="8" cy="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64" name="Freeform 428">
                <a:extLst>
                  <a:ext uri="{FF2B5EF4-FFF2-40B4-BE49-F238E27FC236}">
                    <a16:creationId xmlns:a16="http://schemas.microsoft.com/office/drawing/2014/main" id="{D79E89AC-DCD6-A544-855E-CE78F487D60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89" y="2132"/>
                <a:ext cx="11" cy="13"/>
              </a:xfrm>
              <a:custGeom>
                <a:avLst/>
                <a:gdLst>
                  <a:gd name="T0" fmla="*/ 15 w 23"/>
                  <a:gd name="T1" fmla="*/ 0 h 27"/>
                  <a:gd name="T2" fmla="*/ 0 w 23"/>
                  <a:gd name="T3" fmla="*/ 13 h 27"/>
                  <a:gd name="T4" fmla="*/ 2 w 23"/>
                  <a:gd name="T5" fmla="*/ 21 h 27"/>
                  <a:gd name="T6" fmla="*/ 10 w 23"/>
                  <a:gd name="T7" fmla="*/ 21 h 27"/>
                  <a:gd name="T8" fmla="*/ 14 w 23"/>
                  <a:gd name="T9" fmla="*/ 27 h 27"/>
                  <a:gd name="T10" fmla="*/ 22 w 23"/>
                  <a:gd name="T11" fmla="*/ 24 h 27"/>
                  <a:gd name="T12" fmla="*/ 23 w 23"/>
                  <a:gd name="T13" fmla="*/ 4 h 27"/>
                  <a:gd name="T14" fmla="*/ 15 w 23"/>
                  <a:gd name="T15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27">
                    <a:moveTo>
                      <a:pt x="15" y="0"/>
                    </a:moveTo>
                    <a:cubicBezTo>
                      <a:pt x="10" y="4"/>
                      <a:pt x="5" y="9"/>
                      <a:pt x="0" y="13"/>
                    </a:cubicBezTo>
                    <a:cubicBezTo>
                      <a:pt x="3" y="14"/>
                      <a:pt x="2" y="21"/>
                      <a:pt x="2" y="21"/>
                    </a:cubicBezTo>
                    <a:cubicBezTo>
                      <a:pt x="2" y="21"/>
                      <a:pt x="5" y="18"/>
                      <a:pt x="10" y="21"/>
                    </a:cubicBezTo>
                    <a:cubicBezTo>
                      <a:pt x="14" y="23"/>
                      <a:pt x="14" y="27"/>
                      <a:pt x="14" y="27"/>
                    </a:cubicBezTo>
                    <a:cubicBezTo>
                      <a:pt x="14" y="27"/>
                      <a:pt x="19" y="23"/>
                      <a:pt x="22" y="24"/>
                    </a:cubicBezTo>
                    <a:cubicBezTo>
                      <a:pt x="22" y="24"/>
                      <a:pt x="23" y="11"/>
                      <a:pt x="23" y="4"/>
                    </a:cubicBezTo>
                    <a:cubicBezTo>
                      <a:pt x="22" y="4"/>
                      <a:pt x="16" y="0"/>
                      <a:pt x="15" y="0"/>
                    </a:cubicBezTo>
                    <a:close/>
                  </a:path>
                </a:pathLst>
              </a:custGeom>
              <a:solidFill>
                <a:srgbClr val="EACC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65" name="Freeform 429">
                <a:extLst>
                  <a:ext uri="{FF2B5EF4-FFF2-40B4-BE49-F238E27FC236}">
                    <a16:creationId xmlns:a16="http://schemas.microsoft.com/office/drawing/2014/main" id="{1BAE1CF4-74B9-4345-8A59-49F32C1EF5C1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32" y="2141"/>
                <a:ext cx="64" cy="119"/>
              </a:xfrm>
              <a:custGeom>
                <a:avLst/>
                <a:gdLst>
                  <a:gd name="T0" fmla="*/ 128 w 132"/>
                  <a:gd name="T1" fmla="*/ 3 h 245"/>
                  <a:gd name="T2" fmla="*/ 120 w 132"/>
                  <a:gd name="T3" fmla="*/ 3 h 245"/>
                  <a:gd name="T4" fmla="*/ 0 w 132"/>
                  <a:gd name="T5" fmla="*/ 239 h 245"/>
                  <a:gd name="T6" fmla="*/ 12 w 132"/>
                  <a:gd name="T7" fmla="*/ 245 h 245"/>
                  <a:gd name="T8" fmla="*/ 132 w 132"/>
                  <a:gd name="T9" fmla="*/ 9 h 245"/>
                  <a:gd name="T10" fmla="*/ 128 w 132"/>
                  <a:gd name="T11" fmla="*/ 3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2" h="245">
                    <a:moveTo>
                      <a:pt x="128" y="3"/>
                    </a:moveTo>
                    <a:cubicBezTo>
                      <a:pt x="123" y="0"/>
                      <a:pt x="120" y="3"/>
                      <a:pt x="120" y="3"/>
                    </a:cubicBezTo>
                    <a:cubicBezTo>
                      <a:pt x="0" y="239"/>
                      <a:pt x="0" y="239"/>
                      <a:pt x="0" y="239"/>
                    </a:cubicBezTo>
                    <a:cubicBezTo>
                      <a:pt x="12" y="245"/>
                      <a:pt x="12" y="245"/>
                      <a:pt x="12" y="245"/>
                    </a:cubicBezTo>
                    <a:cubicBezTo>
                      <a:pt x="132" y="9"/>
                      <a:pt x="132" y="9"/>
                      <a:pt x="132" y="9"/>
                    </a:cubicBezTo>
                    <a:cubicBezTo>
                      <a:pt x="132" y="9"/>
                      <a:pt x="132" y="5"/>
                      <a:pt x="128" y="3"/>
                    </a:cubicBezTo>
                    <a:close/>
                  </a:path>
                </a:pathLst>
              </a:custGeom>
              <a:solidFill>
                <a:srgbClr val="EB65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66" name="Freeform 430">
                <a:extLst>
                  <a:ext uri="{FF2B5EF4-FFF2-40B4-BE49-F238E27FC236}">
                    <a16:creationId xmlns:a16="http://schemas.microsoft.com/office/drawing/2014/main" id="{B5A913AD-BDF1-5743-A68F-66572BD2081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37" y="2143"/>
                <a:ext cx="63" cy="117"/>
              </a:xfrm>
              <a:custGeom>
                <a:avLst/>
                <a:gdLst>
                  <a:gd name="T0" fmla="*/ 120 w 128"/>
                  <a:gd name="T1" fmla="*/ 4 h 240"/>
                  <a:gd name="T2" fmla="*/ 0 w 128"/>
                  <a:gd name="T3" fmla="*/ 240 h 240"/>
                  <a:gd name="T4" fmla="*/ 7 w 128"/>
                  <a:gd name="T5" fmla="*/ 238 h 240"/>
                  <a:gd name="T6" fmla="*/ 128 w 128"/>
                  <a:gd name="T7" fmla="*/ 1 h 240"/>
                  <a:gd name="T8" fmla="*/ 120 w 128"/>
                  <a:gd name="T9" fmla="*/ 4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240">
                    <a:moveTo>
                      <a:pt x="120" y="4"/>
                    </a:moveTo>
                    <a:cubicBezTo>
                      <a:pt x="0" y="240"/>
                      <a:pt x="0" y="240"/>
                      <a:pt x="0" y="240"/>
                    </a:cubicBezTo>
                    <a:cubicBezTo>
                      <a:pt x="7" y="238"/>
                      <a:pt x="7" y="238"/>
                      <a:pt x="7" y="238"/>
                    </a:cubicBezTo>
                    <a:cubicBezTo>
                      <a:pt x="33" y="186"/>
                      <a:pt x="126" y="4"/>
                      <a:pt x="128" y="1"/>
                    </a:cubicBezTo>
                    <a:cubicBezTo>
                      <a:pt x="125" y="0"/>
                      <a:pt x="120" y="4"/>
                      <a:pt x="120" y="4"/>
                    </a:cubicBezTo>
                    <a:close/>
                  </a:path>
                </a:pathLst>
              </a:custGeom>
              <a:solidFill>
                <a:srgbClr val="EB4E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67" name="Freeform 431">
                <a:extLst>
                  <a:ext uri="{FF2B5EF4-FFF2-40B4-BE49-F238E27FC236}">
                    <a16:creationId xmlns:a16="http://schemas.microsoft.com/office/drawing/2014/main" id="{078DD87A-4B22-DD4C-BB79-1DBD72E9830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30" y="2138"/>
                <a:ext cx="60" cy="119"/>
              </a:xfrm>
              <a:custGeom>
                <a:avLst/>
                <a:gdLst>
                  <a:gd name="T0" fmla="*/ 0 w 124"/>
                  <a:gd name="T1" fmla="*/ 237 h 244"/>
                  <a:gd name="T2" fmla="*/ 0 w 124"/>
                  <a:gd name="T3" fmla="*/ 237 h 244"/>
                  <a:gd name="T4" fmla="*/ 3 w 124"/>
                  <a:gd name="T5" fmla="*/ 244 h 244"/>
                  <a:gd name="T6" fmla="*/ 123 w 124"/>
                  <a:gd name="T7" fmla="*/ 8 h 244"/>
                  <a:gd name="T8" fmla="*/ 121 w 124"/>
                  <a:gd name="T9" fmla="*/ 0 h 244"/>
                  <a:gd name="T10" fmla="*/ 0 w 124"/>
                  <a:gd name="T11" fmla="*/ 237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4" h="244">
                    <a:moveTo>
                      <a:pt x="0" y="237"/>
                    </a:moveTo>
                    <a:cubicBezTo>
                      <a:pt x="0" y="237"/>
                      <a:pt x="0" y="237"/>
                      <a:pt x="0" y="237"/>
                    </a:cubicBezTo>
                    <a:cubicBezTo>
                      <a:pt x="3" y="244"/>
                      <a:pt x="3" y="244"/>
                      <a:pt x="3" y="244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3" y="8"/>
                      <a:pt x="124" y="1"/>
                      <a:pt x="121" y="0"/>
                    </a:cubicBezTo>
                    <a:cubicBezTo>
                      <a:pt x="119" y="3"/>
                      <a:pt x="27" y="184"/>
                      <a:pt x="0" y="237"/>
                    </a:cubicBezTo>
                    <a:close/>
                  </a:path>
                </a:pathLst>
              </a:custGeom>
              <a:solidFill>
                <a:srgbClr val="EB40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pic>
            <p:nvPicPr>
              <p:cNvPr id="1068" name="Picture 432">
                <a:extLst>
                  <a:ext uri="{FF2B5EF4-FFF2-40B4-BE49-F238E27FC236}">
                    <a16:creationId xmlns:a16="http://schemas.microsoft.com/office/drawing/2014/main" id="{4922F094-FDB8-A94F-9B34-58871B6116F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3706" y="2355"/>
                <a:ext cx="7" cy="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69" name="Freeform 433">
                <a:extLst>
                  <a:ext uri="{FF2B5EF4-FFF2-40B4-BE49-F238E27FC236}">
                    <a16:creationId xmlns:a16="http://schemas.microsoft.com/office/drawing/2014/main" id="{71670A4C-6F3C-0F4F-8142-FD2E452E2BA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97" y="2349"/>
                <a:ext cx="12" cy="11"/>
              </a:xfrm>
              <a:custGeom>
                <a:avLst/>
                <a:gdLst>
                  <a:gd name="T0" fmla="*/ 26 w 26"/>
                  <a:gd name="T1" fmla="*/ 16 h 23"/>
                  <a:gd name="T2" fmla="*/ 14 w 26"/>
                  <a:gd name="T3" fmla="*/ 0 h 23"/>
                  <a:gd name="T4" fmla="*/ 6 w 26"/>
                  <a:gd name="T5" fmla="*/ 3 h 23"/>
                  <a:gd name="T6" fmla="*/ 6 w 26"/>
                  <a:gd name="T7" fmla="*/ 10 h 23"/>
                  <a:gd name="T8" fmla="*/ 0 w 26"/>
                  <a:gd name="T9" fmla="*/ 15 h 23"/>
                  <a:gd name="T10" fmla="*/ 3 w 26"/>
                  <a:gd name="T11" fmla="*/ 22 h 23"/>
                  <a:gd name="T12" fmla="*/ 23 w 26"/>
                  <a:gd name="T13" fmla="*/ 23 h 23"/>
                  <a:gd name="T14" fmla="*/ 26 w 26"/>
                  <a:gd name="T15" fmla="*/ 1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23">
                    <a:moveTo>
                      <a:pt x="26" y="16"/>
                    </a:moveTo>
                    <a:cubicBezTo>
                      <a:pt x="22" y="11"/>
                      <a:pt x="18" y="5"/>
                      <a:pt x="14" y="0"/>
                    </a:cubicBezTo>
                    <a:cubicBezTo>
                      <a:pt x="12" y="3"/>
                      <a:pt x="6" y="3"/>
                      <a:pt x="6" y="3"/>
                    </a:cubicBezTo>
                    <a:cubicBezTo>
                      <a:pt x="6" y="3"/>
                      <a:pt x="8" y="6"/>
                      <a:pt x="6" y="10"/>
                    </a:cubicBezTo>
                    <a:cubicBezTo>
                      <a:pt x="4" y="15"/>
                      <a:pt x="0" y="15"/>
                      <a:pt x="0" y="15"/>
                    </a:cubicBezTo>
                    <a:cubicBezTo>
                      <a:pt x="0" y="15"/>
                      <a:pt x="4" y="20"/>
                      <a:pt x="3" y="22"/>
                    </a:cubicBezTo>
                    <a:cubicBezTo>
                      <a:pt x="3" y="22"/>
                      <a:pt x="16" y="23"/>
                      <a:pt x="23" y="23"/>
                    </a:cubicBezTo>
                    <a:cubicBezTo>
                      <a:pt x="23" y="23"/>
                      <a:pt x="26" y="16"/>
                      <a:pt x="26" y="16"/>
                    </a:cubicBezTo>
                    <a:close/>
                  </a:path>
                </a:pathLst>
              </a:custGeom>
              <a:solidFill>
                <a:srgbClr val="EACC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70" name="Freeform 434">
                <a:extLst>
                  <a:ext uri="{FF2B5EF4-FFF2-40B4-BE49-F238E27FC236}">
                    <a16:creationId xmlns:a16="http://schemas.microsoft.com/office/drawing/2014/main" id="{71406227-5208-4C4C-ADAE-57E38FC3EB9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49" y="2277"/>
                <a:ext cx="152" cy="79"/>
              </a:xfrm>
              <a:custGeom>
                <a:avLst/>
                <a:gdLst>
                  <a:gd name="T0" fmla="*/ 310 w 312"/>
                  <a:gd name="T1" fmla="*/ 158 h 163"/>
                  <a:gd name="T2" fmla="*/ 310 w 312"/>
                  <a:gd name="T3" fmla="*/ 151 h 163"/>
                  <a:gd name="T4" fmla="*/ 6 w 312"/>
                  <a:gd name="T5" fmla="*/ 0 h 163"/>
                  <a:gd name="T6" fmla="*/ 0 w 312"/>
                  <a:gd name="T7" fmla="*/ 12 h 163"/>
                  <a:gd name="T8" fmla="*/ 304 w 312"/>
                  <a:gd name="T9" fmla="*/ 163 h 163"/>
                  <a:gd name="T10" fmla="*/ 310 w 312"/>
                  <a:gd name="T11" fmla="*/ 158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2" h="163">
                    <a:moveTo>
                      <a:pt x="310" y="158"/>
                    </a:moveTo>
                    <a:cubicBezTo>
                      <a:pt x="312" y="154"/>
                      <a:pt x="310" y="151"/>
                      <a:pt x="310" y="15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304" y="163"/>
                      <a:pt x="304" y="163"/>
                      <a:pt x="304" y="163"/>
                    </a:cubicBezTo>
                    <a:cubicBezTo>
                      <a:pt x="304" y="163"/>
                      <a:pt x="308" y="163"/>
                      <a:pt x="310" y="158"/>
                    </a:cubicBezTo>
                    <a:close/>
                  </a:path>
                </a:pathLst>
              </a:custGeom>
              <a:solidFill>
                <a:srgbClr val="BD56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71" name="Freeform 435">
                <a:extLst>
                  <a:ext uri="{FF2B5EF4-FFF2-40B4-BE49-F238E27FC236}">
                    <a16:creationId xmlns:a16="http://schemas.microsoft.com/office/drawing/2014/main" id="{3B16FA58-0A89-254B-841A-75AA1C807F8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49" y="2283"/>
                <a:ext cx="150" cy="77"/>
              </a:xfrm>
              <a:custGeom>
                <a:avLst/>
                <a:gdLst>
                  <a:gd name="T0" fmla="*/ 304 w 308"/>
                  <a:gd name="T1" fmla="*/ 151 h 158"/>
                  <a:gd name="T2" fmla="*/ 0 w 308"/>
                  <a:gd name="T3" fmla="*/ 0 h 158"/>
                  <a:gd name="T4" fmla="*/ 2 w 308"/>
                  <a:gd name="T5" fmla="*/ 7 h 158"/>
                  <a:gd name="T6" fmla="*/ 307 w 308"/>
                  <a:gd name="T7" fmla="*/ 158 h 158"/>
                  <a:gd name="T8" fmla="*/ 304 w 308"/>
                  <a:gd name="T9" fmla="*/ 151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8" h="158">
                    <a:moveTo>
                      <a:pt x="304" y="15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54" y="33"/>
                      <a:pt x="303" y="157"/>
                      <a:pt x="307" y="158"/>
                    </a:cubicBezTo>
                    <a:cubicBezTo>
                      <a:pt x="308" y="156"/>
                      <a:pt x="304" y="151"/>
                      <a:pt x="304" y="151"/>
                    </a:cubicBezTo>
                    <a:close/>
                  </a:path>
                </a:pathLst>
              </a:custGeom>
              <a:solidFill>
                <a:srgbClr val="BD3F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72" name="Freeform 436">
                <a:extLst>
                  <a:ext uri="{FF2B5EF4-FFF2-40B4-BE49-F238E27FC236}">
                    <a16:creationId xmlns:a16="http://schemas.microsoft.com/office/drawing/2014/main" id="{F034F7D5-A8C5-E645-A842-65E67CC9EB5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52" y="2276"/>
                <a:ext cx="152" cy="74"/>
              </a:xfrm>
              <a:custGeom>
                <a:avLst/>
                <a:gdLst>
                  <a:gd name="T0" fmla="*/ 7 w 312"/>
                  <a:gd name="T1" fmla="*/ 0 h 154"/>
                  <a:gd name="T2" fmla="*/ 7 w 312"/>
                  <a:gd name="T3" fmla="*/ 0 h 154"/>
                  <a:gd name="T4" fmla="*/ 0 w 312"/>
                  <a:gd name="T5" fmla="*/ 3 h 154"/>
                  <a:gd name="T6" fmla="*/ 304 w 312"/>
                  <a:gd name="T7" fmla="*/ 154 h 154"/>
                  <a:gd name="T8" fmla="*/ 312 w 312"/>
                  <a:gd name="T9" fmla="*/ 151 h 154"/>
                  <a:gd name="T10" fmla="*/ 7 w 312"/>
                  <a:gd name="T11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2" h="154">
                    <a:moveTo>
                      <a:pt x="7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304" y="154"/>
                      <a:pt x="304" y="154"/>
                      <a:pt x="304" y="154"/>
                    </a:cubicBezTo>
                    <a:cubicBezTo>
                      <a:pt x="304" y="154"/>
                      <a:pt x="310" y="154"/>
                      <a:pt x="312" y="151"/>
                    </a:cubicBezTo>
                    <a:cubicBezTo>
                      <a:pt x="308" y="150"/>
                      <a:pt x="60" y="26"/>
                      <a:pt x="7" y="0"/>
                    </a:cubicBezTo>
                    <a:close/>
                  </a:path>
                </a:pathLst>
              </a:custGeom>
              <a:solidFill>
                <a:srgbClr val="BD31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73" name="Freeform 437">
                <a:extLst>
                  <a:ext uri="{FF2B5EF4-FFF2-40B4-BE49-F238E27FC236}">
                    <a16:creationId xmlns:a16="http://schemas.microsoft.com/office/drawing/2014/main" id="{F96A749D-36C2-6845-938C-7760046055F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27" y="2324"/>
                <a:ext cx="13" cy="11"/>
              </a:xfrm>
              <a:custGeom>
                <a:avLst/>
                <a:gdLst>
                  <a:gd name="T0" fmla="*/ 3 w 26"/>
                  <a:gd name="T1" fmla="*/ 23 h 23"/>
                  <a:gd name="T2" fmla="*/ 23 w 26"/>
                  <a:gd name="T3" fmla="*/ 22 h 23"/>
                  <a:gd name="T4" fmla="*/ 26 w 26"/>
                  <a:gd name="T5" fmla="*/ 14 h 23"/>
                  <a:gd name="T6" fmla="*/ 20 w 26"/>
                  <a:gd name="T7" fmla="*/ 10 h 23"/>
                  <a:gd name="T8" fmla="*/ 20 w 26"/>
                  <a:gd name="T9" fmla="*/ 2 h 23"/>
                  <a:gd name="T10" fmla="*/ 13 w 26"/>
                  <a:gd name="T11" fmla="*/ 0 h 23"/>
                  <a:gd name="T12" fmla="*/ 0 w 26"/>
                  <a:gd name="T13" fmla="*/ 15 h 23"/>
                  <a:gd name="T14" fmla="*/ 3 w 26"/>
                  <a:gd name="T15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23">
                    <a:moveTo>
                      <a:pt x="3" y="23"/>
                    </a:moveTo>
                    <a:cubicBezTo>
                      <a:pt x="10" y="22"/>
                      <a:pt x="17" y="22"/>
                      <a:pt x="23" y="22"/>
                    </a:cubicBezTo>
                    <a:cubicBezTo>
                      <a:pt x="22" y="19"/>
                      <a:pt x="26" y="14"/>
                      <a:pt x="26" y="14"/>
                    </a:cubicBezTo>
                    <a:cubicBezTo>
                      <a:pt x="26" y="14"/>
                      <a:pt x="22" y="14"/>
                      <a:pt x="20" y="10"/>
                    </a:cubicBezTo>
                    <a:cubicBezTo>
                      <a:pt x="18" y="5"/>
                      <a:pt x="20" y="2"/>
                      <a:pt x="20" y="2"/>
                    </a:cubicBezTo>
                    <a:cubicBezTo>
                      <a:pt x="20" y="2"/>
                      <a:pt x="14" y="3"/>
                      <a:pt x="13" y="0"/>
                    </a:cubicBezTo>
                    <a:cubicBezTo>
                      <a:pt x="13" y="0"/>
                      <a:pt x="4" y="10"/>
                      <a:pt x="0" y="15"/>
                    </a:cubicBezTo>
                    <a:cubicBezTo>
                      <a:pt x="0" y="16"/>
                      <a:pt x="3" y="22"/>
                      <a:pt x="3" y="23"/>
                    </a:cubicBezTo>
                    <a:close/>
                  </a:path>
                </a:pathLst>
              </a:custGeom>
              <a:solidFill>
                <a:srgbClr val="EACC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pic>
            <p:nvPicPr>
              <p:cNvPr id="1074" name="Picture 438">
                <a:extLst>
                  <a:ext uri="{FF2B5EF4-FFF2-40B4-BE49-F238E27FC236}">
                    <a16:creationId xmlns:a16="http://schemas.microsoft.com/office/drawing/2014/main" id="{1DF4F27E-64DA-7047-9B88-DE93358FF6E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3423" y="2329"/>
                <a:ext cx="7" cy="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75" name="Freeform 439">
                <a:extLst>
                  <a:ext uri="{FF2B5EF4-FFF2-40B4-BE49-F238E27FC236}">
                    <a16:creationId xmlns:a16="http://schemas.microsoft.com/office/drawing/2014/main" id="{31A1D981-431C-CC49-827C-F50A91E7C81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36" y="2276"/>
                <a:ext cx="106" cy="54"/>
              </a:xfrm>
              <a:custGeom>
                <a:avLst/>
                <a:gdLst>
                  <a:gd name="T0" fmla="*/ 2 w 219"/>
                  <a:gd name="T1" fmla="*/ 109 h 113"/>
                  <a:gd name="T2" fmla="*/ 8 w 219"/>
                  <a:gd name="T3" fmla="*/ 113 h 113"/>
                  <a:gd name="T4" fmla="*/ 219 w 219"/>
                  <a:gd name="T5" fmla="*/ 12 h 113"/>
                  <a:gd name="T6" fmla="*/ 213 w 219"/>
                  <a:gd name="T7" fmla="*/ 0 h 113"/>
                  <a:gd name="T8" fmla="*/ 2 w 219"/>
                  <a:gd name="T9" fmla="*/ 101 h 113"/>
                  <a:gd name="T10" fmla="*/ 2 w 219"/>
                  <a:gd name="T11" fmla="*/ 109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9" h="113">
                    <a:moveTo>
                      <a:pt x="2" y="109"/>
                    </a:moveTo>
                    <a:cubicBezTo>
                      <a:pt x="4" y="113"/>
                      <a:pt x="8" y="113"/>
                      <a:pt x="8" y="113"/>
                    </a:cubicBezTo>
                    <a:cubicBezTo>
                      <a:pt x="219" y="12"/>
                      <a:pt x="219" y="12"/>
                      <a:pt x="219" y="12"/>
                    </a:cubicBezTo>
                    <a:cubicBezTo>
                      <a:pt x="213" y="0"/>
                      <a:pt x="213" y="0"/>
                      <a:pt x="213" y="0"/>
                    </a:cubicBezTo>
                    <a:cubicBezTo>
                      <a:pt x="2" y="101"/>
                      <a:pt x="2" y="101"/>
                      <a:pt x="2" y="101"/>
                    </a:cubicBezTo>
                    <a:cubicBezTo>
                      <a:pt x="2" y="101"/>
                      <a:pt x="0" y="104"/>
                      <a:pt x="2" y="109"/>
                    </a:cubicBezTo>
                    <a:close/>
                  </a:path>
                </a:pathLst>
              </a:custGeom>
              <a:solidFill>
                <a:srgbClr val="5268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76" name="Freeform 440">
                <a:extLst>
                  <a:ext uri="{FF2B5EF4-FFF2-40B4-BE49-F238E27FC236}">
                    <a16:creationId xmlns:a16="http://schemas.microsoft.com/office/drawing/2014/main" id="{CE8E84B5-F4CF-C24B-B6E5-E081668636E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34" y="2274"/>
                <a:ext cx="105" cy="51"/>
              </a:xfrm>
              <a:custGeom>
                <a:avLst/>
                <a:gdLst>
                  <a:gd name="T0" fmla="*/ 7 w 218"/>
                  <a:gd name="T1" fmla="*/ 104 h 105"/>
                  <a:gd name="T2" fmla="*/ 218 w 218"/>
                  <a:gd name="T3" fmla="*/ 3 h 105"/>
                  <a:gd name="T4" fmla="*/ 212 w 218"/>
                  <a:gd name="T5" fmla="*/ 0 h 105"/>
                  <a:gd name="T6" fmla="*/ 0 w 218"/>
                  <a:gd name="T7" fmla="*/ 102 h 105"/>
                  <a:gd name="T8" fmla="*/ 7 w 218"/>
                  <a:gd name="T9" fmla="*/ 104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8" h="105">
                    <a:moveTo>
                      <a:pt x="7" y="104"/>
                    </a:moveTo>
                    <a:cubicBezTo>
                      <a:pt x="218" y="3"/>
                      <a:pt x="218" y="3"/>
                      <a:pt x="218" y="3"/>
                    </a:cubicBezTo>
                    <a:cubicBezTo>
                      <a:pt x="212" y="0"/>
                      <a:pt x="212" y="0"/>
                      <a:pt x="212" y="0"/>
                    </a:cubicBezTo>
                    <a:cubicBezTo>
                      <a:pt x="159" y="26"/>
                      <a:pt x="3" y="100"/>
                      <a:pt x="0" y="102"/>
                    </a:cubicBezTo>
                    <a:cubicBezTo>
                      <a:pt x="1" y="105"/>
                      <a:pt x="7" y="104"/>
                      <a:pt x="7" y="104"/>
                    </a:cubicBezTo>
                    <a:close/>
                  </a:path>
                </a:pathLst>
              </a:custGeom>
              <a:solidFill>
                <a:srgbClr val="5251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77" name="Freeform 441">
                <a:extLst>
                  <a:ext uri="{FF2B5EF4-FFF2-40B4-BE49-F238E27FC236}">
                    <a16:creationId xmlns:a16="http://schemas.microsoft.com/office/drawing/2014/main" id="{1FF26230-6D56-A445-BF9B-C328E581212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38" y="2281"/>
                <a:ext cx="104" cy="53"/>
              </a:xfrm>
              <a:custGeom>
                <a:avLst/>
                <a:gdLst>
                  <a:gd name="T0" fmla="*/ 213 w 215"/>
                  <a:gd name="T1" fmla="*/ 7 h 109"/>
                  <a:gd name="T2" fmla="*/ 213 w 215"/>
                  <a:gd name="T3" fmla="*/ 7 h 109"/>
                  <a:gd name="T4" fmla="*/ 215 w 215"/>
                  <a:gd name="T5" fmla="*/ 0 h 109"/>
                  <a:gd name="T6" fmla="*/ 4 w 215"/>
                  <a:gd name="T7" fmla="*/ 101 h 109"/>
                  <a:gd name="T8" fmla="*/ 1 w 215"/>
                  <a:gd name="T9" fmla="*/ 109 h 109"/>
                  <a:gd name="T10" fmla="*/ 213 w 215"/>
                  <a:gd name="T11" fmla="*/ 7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5" h="109">
                    <a:moveTo>
                      <a:pt x="213" y="7"/>
                    </a:moveTo>
                    <a:cubicBezTo>
                      <a:pt x="213" y="7"/>
                      <a:pt x="213" y="7"/>
                      <a:pt x="213" y="7"/>
                    </a:cubicBezTo>
                    <a:cubicBezTo>
                      <a:pt x="215" y="0"/>
                      <a:pt x="215" y="0"/>
                      <a:pt x="215" y="0"/>
                    </a:cubicBezTo>
                    <a:cubicBezTo>
                      <a:pt x="4" y="101"/>
                      <a:pt x="4" y="101"/>
                      <a:pt x="4" y="101"/>
                    </a:cubicBezTo>
                    <a:cubicBezTo>
                      <a:pt x="4" y="101"/>
                      <a:pt x="0" y="106"/>
                      <a:pt x="1" y="109"/>
                    </a:cubicBezTo>
                    <a:cubicBezTo>
                      <a:pt x="5" y="107"/>
                      <a:pt x="160" y="33"/>
                      <a:pt x="213" y="7"/>
                    </a:cubicBezTo>
                    <a:close/>
                  </a:path>
                </a:pathLst>
              </a:custGeom>
              <a:solidFill>
                <a:srgbClr val="5243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78" name="Freeform 442">
                <a:extLst>
                  <a:ext uri="{FF2B5EF4-FFF2-40B4-BE49-F238E27FC236}">
                    <a16:creationId xmlns:a16="http://schemas.microsoft.com/office/drawing/2014/main" id="{FBD6718D-531E-6E4F-A981-9105400F5AD1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37" y="2291"/>
                <a:ext cx="14" cy="11"/>
              </a:xfrm>
              <a:custGeom>
                <a:avLst/>
                <a:gdLst>
                  <a:gd name="T0" fmla="*/ 3 w 27"/>
                  <a:gd name="T1" fmla="*/ 22 h 24"/>
                  <a:gd name="T2" fmla="*/ 23 w 27"/>
                  <a:gd name="T3" fmla="*/ 24 h 24"/>
                  <a:gd name="T4" fmla="*/ 27 w 27"/>
                  <a:gd name="T5" fmla="*/ 17 h 24"/>
                  <a:gd name="T6" fmla="*/ 21 w 27"/>
                  <a:gd name="T7" fmla="*/ 11 h 24"/>
                  <a:gd name="T8" fmla="*/ 22 w 27"/>
                  <a:gd name="T9" fmla="*/ 4 h 24"/>
                  <a:gd name="T10" fmla="*/ 15 w 27"/>
                  <a:gd name="T11" fmla="*/ 0 h 24"/>
                  <a:gd name="T12" fmla="*/ 0 w 27"/>
                  <a:gd name="T13" fmla="*/ 14 h 24"/>
                  <a:gd name="T14" fmla="*/ 3 w 27"/>
                  <a:gd name="T15" fmla="*/ 2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24">
                    <a:moveTo>
                      <a:pt x="3" y="22"/>
                    </a:moveTo>
                    <a:cubicBezTo>
                      <a:pt x="10" y="22"/>
                      <a:pt x="16" y="23"/>
                      <a:pt x="23" y="24"/>
                    </a:cubicBezTo>
                    <a:cubicBezTo>
                      <a:pt x="22" y="20"/>
                      <a:pt x="27" y="17"/>
                      <a:pt x="27" y="17"/>
                    </a:cubicBezTo>
                    <a:cubicBezTo>
                      <a:pt x="27" y="17"/>
                      <a:pt x="23" y="16"/>
                      <a:pt x="21" y="11"/>
                    </a:cubicBezTo>
                    <a:cubicBezTo>
                      <a:pt x="20" y="6"/>
                      <a:pt x="22" y="4"/>
                      <a:pt x="22" y="4"/>
                    </a:cubicBezTo>
                    <a:cubicBezTo>
                      <a:pt x="22" y="4"/>
                      <a:pt x="16" y="3"/>
                      <a:pt x="15" y="0"/>
                    </a:cubicBezTo>
                    <a:cubicBezTo>
                      <a:pt x="15" y="0"/>
                      <a:pt x="5" y="9"/>
                      <a:pt x="0" y="14"/>
                    </a:cubicBezTo>
                    <a:cubicBezTo>
                      <a:pt x="0" y="14"/>
                      <a:pt x="3" y="21"/>
                      <a:pt x="3" y="22"/>
                    </a:cubicBezTo>
                    <a:close/>
                  </a:path>
                </a:pathLst>
              </a:custGeom>
              <a:solidFill>
                <a:srgbClr val="EACC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pic>
            <p:nvPicPr>
              <p:cNvPr id="1079" name="Picture 443">
                <a:extLst>
                  <a:ext uri="{FF2B5EF4-FFF2-40B4-BE49-F238E27FC236}">
                    <a16:creationId xmlns:a16="http://schemas.microsoft.com/office/drawing/2014/main" id="{14A75701-9D02-854D-8B11-FE78E75E9E1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3433" y="2296"/>
                <a:ext cx="7" cy="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80" name="Freeform 444">
                <a:extLst>
                  <a:ext uri="{FF2B5EF4-FFF2-40B4-BE49-F238E27FC236}">
                    <a16:creationId xmlns:a16="http://schemas.microsoft.com/office/drawing/2014/main" id="{2FACD49D-72B3-E64A-ADBF-6CBBAC615DE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47" y="2263"/>
                <a:ext cx="91" cy="36"/>
              </a:xfrm>
              <a:custGeom>
                <a:avLst/>
                <a:gdLst>
                  <a:gd name="T0" fmla="*/ 1 w 187"/>
                  <a:gd name="T1" fmla="*/ 67 h 73"/>
                  <a:gd name="T2" fmla="*/ 7 w 187"/>
                  <a:gd name="T3" fmla="*/ 73 h 73"/>
                  <a:gd name="T4" fmla="*/ 187 w 187"/>
                  <a:gd name="T5" fmla="*/ 13 h 73"/>
                  <a:gd name="T6" fmla="*/ 183 w 187"/>
                  <a:gd name="T7" fmla="*/ 0 h 73"/>
                  <a:gd name="T8" fmla="*/ 2 w 187"/>
                  <a:gd name="T9" fmla="*/ 60 h 73"/>
                  <a:gd name="T10" fmla="*/ 1 w 187"/>
                  <a:gd name="T11" fmla="*/ 67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7" h="73">
                    <a:moveTo>
                      <a:pt x="1" y="67"/>
                    </a:moveTo>
                    <a:cubicBezTo>
                      <a:pt x="3" y="72"/>
                      <a:pt x="7" y="73"/>
                      <a:pt x="7" y="73"/>
                    </a:cubicBezTo>
                    <a:cubicBezTo>
                      <a:pt x="187" y="13"/>
                      <a:pt x="187" y="13"/>
                      <a:pt x="187" y="13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2" y="60"/>
                      <a:pt x="2" y="60"/>
                      <a:pt x="2" y="60"/>
                    </a:cubicBezTo>
                    <a:cubicBezTo>
                      <a:pt x="2" y="60"/>
                      <a:pt x="0" y="62"/>
                      <a:pt x="1" y="67"/>
                    </a:cubicBezTo>
                    <a:close/>
                  </a:path>
                </a:pathLst>
              </a:custGeom>
              <a:solidFill>
                <a:srgbClr val="FF93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81" name="Freeform 445">
                <a:extLst>
                  <a:ext uri="{FF2B5EF4-FFF2-40B4-BE49-F238E27FC236}">
                    <a16:creationId xmlns:a16="http://schemas.microsoft.com/office/drawing/2014/main" id="{CB7B5A38-F15B-B441-9B36-49DD92635B8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45" y="2262"/>
                <a:ext cx="91" cy="31"/>
              </a:xfrm>
              <a:custGeom>
                <a:avLst/>
                <a:gdLst>
                  <a:gd name="T0" fmla="*/ 7 w 188"/>
                  <a:gd name="T1" fmla="*/ 63 h 63"/>
                  <a:gd name="T2" fmla="*/ 188 w 188"/>
                  <a:gd name="T3" fmla="*/ 3 h 63"/>
                  <a:gd name="T4" fmla="*/ 181 w 188"/>
                  <a:gd name="T5" fmla="*/ 0 h 63"/>
                  <a:gd name="T6" fmla="*/ 0 w 188"/>
                  <a:gd name="T7" fmla="*/ 59 h 63"/>
                  <a:gd name="T8" fmla="*/ 7 w 188"/>
                  <a:gd name="T9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8" h="63">
                    <a:moveTo>
                      <a:pt x="7" y="63"/>
                    </a:moveTo>
                    <a:cubicBezTo>
                      <a:pt x="188" y="3"/>
                      <a:pt x="188" y="3"/>
                      <a:pt x="188" y="3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26" y="18"/>
                      <a:pt x="4" y="58"/>
                      <a:pt x="0" y="59"/>
                    </a:cubicBezTo>
                    <a:cubicBezTo>
                      <a:pt x="1" y="62"/>
                      <a:pt x="7" y="63"/>
                      <a:pt x="7" y="63"/>
                    </a:cubicBezTo>
                    <a:close/>
                  </a:path>
                </a:pathLst>
              </a:custGeom>
              <a:solidFill>
                <a:srgbClr val="FF7C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82" name="Freeform 446">
                <a:extLst>
                  <a:ext uri="{FF2B5EF4-FFF2-40B4-BE49-F238E27FC236}">
                    <a16:creationId xmlns:a16="http://schemas.microsoft.com/office/drawing/2014/main" id="{B6224BAF-D344-604B-9581-49DB7A55AAF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48" y="2270"/>
                <a:ext cx="90" cy="32"/>
              </a:xfrm>
              <a:custGeom>
                <a:avLst/>
                <a:gdLst>
                  <a:gd name="T0" fmla="*/ 182 w 185"/>
                  <a:gd name="T1" fmla="*/ 7 h 67"/>
                  <a:gd name="T2" fmla="*/ 182 w 185"/>
                  <a:gd name="T3" fmla="*/ 7 h 67"/>
                  <a:gd name="T4" fmla="*/ 185 w 185"/>
                  <a:gd name="T5" fmla="*/ 0 h 67"/>
                  <a:gd name="T6" fmla="*/ 5 w 185"/>
                  <a:gd name="T7" fmla="*/ 60 h 67"/>
                  <a:gd name="T8" fmla="*/ 1 w 185"/>
                  <a:gd name="T9" fmla="*/ 67 h 67"/>
                  <a:gd name="T10" fmla="*/ 182 w 185"/>
                  <a:gd name="T11" fmla="*/ 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5" h="67">
                    <a:moveTo>
                      <a:pt x="182" y="7"/>
                    </a:moveTo>
                    <a:cubicBezTo>
                      <a:pt x="182" y="7"/>
                      <a:pt x="182" y="7"/>
                      <a:pt x="182" y="7"/>
                    </a:cubicBezTo>
                    <a:cubicBezTo>
                      <a:pt x="185" y="0"/>
                      <a:pt x="185" y="0"/>
                      <a:pt x="185" y="0"/>
                    </a:cubicBezTo>
                    <a:cubicBezTo>
                      <a:pt x="5" y="60"/>
                      <a:pt x="5" y="60"/>
                      <a:pt x="5" y="60"/>
                    </a:cubicBezTo>
                    <a:cubicBezTo>
                      <a:pt x="5" y="60"/>
                      <a:pt x="0" y="63"/>
                      <a:pt x="1" y="67"/>
                    </a:cubicBezTo>
                    <a:cubicBezTo>
                      <a:pt x="4" y="65"/>
                      <a:pt x="126" y="25"/>
                      <a:pt x="182" y="7"/>
                    </a:cubicBezTo>
                    <a:close/>
                  </a:path>
                </a:pathLst>
              </a:custGeom>
              <a:solidFill>
                <a:srgbClr val="FF6E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83" name="Freeform 447">
                <a:extLst>
                  <a:ext uri="{FF2B5EF4-FFF2-40B4-BE49-F238E27FC236}">
                    <a16:creationId xmlns:a16="http://schemas.microsoft.com/office/drawing/2014/main" id="{91831B86-B637-4049-A031-AA13BC6329B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91" y="2369"/>
                <a:ext cx="11" cy="12"/>
              </a:xfrm>
              <a:custGeom>
                <a:avLst/>
                <a:gdLst>
                  <a:gd name="T0" fmla="*/ 22 w 23"/>
                  <a:gd name="T1" fmla="*/ 23 h 26"/>
                  <a:gd name="T2" fmla="*/ 23 w 23"/>
                  <a:gd name="T3" fmla="*/ 3 h 26"/>
                  <a:gd name="T4" fmla="*/ 15 w 23"/>
                  <a:gd name="T5" fmla="*/ 0 h 26"/>
                  <a:gd name="T6" fmla="*/ 10 w 23"/>
                  <a:gd name="T7" fmla="*/ 6 h 26"/>
                  <a:gd name="T8" fmla="*/ 3 w 23"/>
                  <a:gd name="T9" fmla="*/ 5 h 26"/>
                  <a:gd name="T10" fmla="*/ 0 w 23"/>
                  <a:gd name="T11" fmla="*/ 13 h 26"/>
                  <a:gd name="T12" fmla="*/ 14 w 23"/>
                  <a:gd name="T13" fmla="*/ 26 h 26"/>
                  <a:gd name="T14" fmla="*/ 22 w 23"/>
                  <a:gd name="T15" fmla="*/ 2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26">
                    <a:moveTo>
                      <a:pt x="22" y="23"/>
                    </a:moveTo>
                    <a:cubicBezTo>
                      <a:pt x="22" y="17"/>
                      <a:pt x="22" y="10"/>
                      <a:pt x="23" y="3"/>
                    </a:cubicBezTo>
                    <a:cubicBezTo>
                      <a:pt x="19" y="5"/>
                      <a:pt x="15" y="0"/>
                      <a:pt x="15" y="0"/>
                    </a:cubicBezTo>
                    <a:cubicBezTo>
                      <a:pt x="15" y="0"/>
                      <a:pt x="15" y="4"/>
                      <a:pt x="10" y="6"/>
                    </a:cubicBezTo>
                    <a:cubicBezTo>
                      <a:pt x="6" y="7"/>
                      <a:pt x="3" y="5"/>
                      <a:pt x="3" y="5"/>
                    </a:cubicBezTo>
                    <a:cubicBezTo>
                      <a:pt x="3" y="5"/>
                      <a:pt x="2" y="11"/>
                      <a:pt x="0" y="13"/>
                    </a:cubicBezTo>
                    <a:cubicBezTo>
                      <a:pt x="0" y="12"/>
                      <a:pt x="9" y="22"/>
                      <a:pt x="14" y="26"/>
                    </a:cubicBezTo>
                    <a:cubicBezTo>
                      <a:pt x="15" y="26"/>
                      <a:pt x="21" y="23"/>
                      <a:pt x="22" y="23"/>
                    </a:cubicBezTo>
                    <a:close/>
                  </a:path>
                </a:pathLst>
              </a:custGeom>
              <a:solidFill>
                <a:srgbClr val="EACC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pic>
            <p:nvPicPr>
              <p:cNvPr id="1084" name="Picture 448">
                <a:extLst>
                  <a:ext uri="{FF2B5EF4-FFF2-40B4-BE49-F238E27FC236}">
                    <a16:creationId xmlns:a16="http://schemas.microsoft.com/office/drawing/2014/main" id="{44A658F0-95F2-FC49-84D6-A003DC3C426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3596" y="2379"/>
                <a:ext cx="7" cy="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85" name="Freeform 449">
                <a:extLst>
                  <a:ext uri="{FF2B5EF4-FFF2-40B4-BE49-F238E27FC236}">
                    <a16:creationId xmlns:a16="http://schemas.microsoft.com/office/drawing/2014/main" id="{14D08F6E-5061-9E40-A07F-C8DCDBF3AD1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58" y="2283"/>
                <a:ext cx="40" cy="89"/>
              </a:xfrm>
              <a:custGeom>
                <a:avLst/>
                <a:gdLst>
                  <a:gd name="T0" fmla="*/ 78 w 83"/>
                  <a:gd name="T1" fmla="*/ 182 h 183"/>
                  <a:gd name="T2" fmla="*/ 83 w 83"/>
                  <a:gd name="T3" fmla="*/ 176 h 183"/>
                  <a:gd name="T4" fmla="*/ 13 w 83"/>
                  <a:gd name="T5" fmla="*/ 0 h 183"/>
                  <a:gd name="T6" fmla="*/ 0 w 83"/>
                  <a:gd name="T7" fmla="*/ 5 h 183"/>
                  <a:gd name="T8" fmla="*/ 71 w 83"/>
                  <a:gd name="T9" fmla="*/ 181 h 183"/>
                  <a:gd name="T10" fmla="*/ 78 w 83"/>
                  <a:gd name="T11" fmla="*/ 182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3" h="183">
                    <a:moveTo>
                      <a:pt x="78" y="182"/>
                    </a:moveTo>
                    <a:cubicBezTo>
                      <a:pt x="83" y="180"/>
                      <a:pt x="83" y="176"/>
                      <a:pt x="83" y="176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71" y="181"/>
                      <a:pt x="71" y="181"/>
                      <a:pt x="71" y="181"/>
                    </a:cubicBezTo>
                    <a:cubicBezTo>
                      <a:pt x="71" y="181"/>
                      <a:pt x="74" y="183"/>
                      <a:pt x="78" y="182"/>
                    </a:cubicBezTo>
                    <a:close/>
                  </a:path>
                </a:pathLst>
              </a:custGeom>
              <a:solidFill>
                <a:srgbClr val="94E6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86" name="Freeform 450">
                <a:extLst>
                  <a:ext uri="{FF2B5EF4-FFF2-40B4-BE49-F238E27FC236}">
                    <a16:creationId xmlns:a16="http://schemas.microsoft.com/office/drawing/2014/main" id="{2B56F00C-8DCE-5649-8914-C571D89BEAA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56" y="2286"/>
                <a:ext cx="36" cy="89"/>
              </a:xfrm>
              <a:custGeom>
                <a:avLst/>
                <a:gdLst>
                  <a:gd name="T0" fmla="*/ 74 w 74"/>
                  <a:gd name="T1" fmla="*/ 176 h 184"/>
                  <a:gd name="T2" fmla="*/ 3 w 74"/>
                  <a:gd name="T3" fmla="*/ 0 h 184"/>
                  <a:gd name="T4" fmla="*/ 0 w 74"/>
                  <a:gd name="T5" fmla="*/ 6 h 184"/>
                  <a:gd name="T6" fmla="*/ 71 w 74"/>
                  <a:gd name="T7" fmla="*/ 184 h 184"/>
                  <a:gd name="T8" fmla="*/ 74 w 74"/>
                  <a:gd name="T9" fmla="*/ 176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" h="184">
                    <a:moveTo>
                      <a:pt x="74" y="176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21" y="61"/>
                      <a:pt x="69" y="180"/>
                      <a:pt x="71" y="184"/>
                    </a:cubicBezTo>
                    <a:cubicBezTo>
                      <a:pt x="73" y="182"/>
                      <a:pt x="74" y="176"/>
                      <a:pt x="74" y="176"/>
                    </a:cubicBezTo>
                    <a:close/>
                  </a:path>
                </a:pathLst>
              </a:custGeom>
              <a:solidFill>
                <a:srgbClr val="94CF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87" name="Freeform 451">
                <a:extLst>
                  <a:ext uri="{FF2B5EF4-FFF2-40B4-BE49-F238E27FC236}">
                    <a16:creationId xmlns:a16="http://schemas.microsoft.com/office/drawing/2014/main" id="{96C357FD-2731-4246-8BF4-562F718B0FC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64" y="2283"/>
                <a:ext cx="38" cy="88"/>
              </a:xfrm>
              <a:custGeom>
                <a:avLst/>
                <a:gdLst>
                  <a:gd name="T0" fmla="*/ 6 w 78"/>
                  <a:gd name="T1" fmla="*/ 3 h 181"/>
                  <a:gd name="T2" fmla="*/ 6 w 78"/>
                  <a:gd name="T3" fmla="*/ 3 h 181"/>
                  <a:gd name="T4" fmla="*/ 0 w 78"/>
                  <a:gd name="T5" fmla="*/ 0 h 181"/>
                  <a:gd name="T6" fmla="*/ 70 w 78"/>
                  <a:gd name="T7" fmla="*/ 176 h 181"/>
                  <a:gd name="T8" fmla="*/ 78 w 78"/>
                  <a:gd name="T9" fmla="*/ 179 h 181"/>
                  <a:gd name="T10" fmla="*/ 6 w 78"/>
                  <a:gd name="T11" fmla="*/ 3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" h="181">
                    <a:moveTo>
                      <a:pt x="6" y="3"/>
                    </a:moveTo>
                    <a:cubicBezTo>
                      <a:pt x="6" y="3"/>
                      <a:pt x="6" y="3"/>
                      <a:pt x="6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70" y="176"/>
                      <a:pt x="70" y="176"/>
                      <a:pt x="70" y="176"/>
                    </a:cubicBezTo>
                    <a:cubicBezTo>
                      <a:pt x="70" y="176"/>
                      <a:pt x="74" y="181"/>
                      <a:pt x="78" y="179"/>
                    </a:cubicBezTo>
                    <a:cubicBezTo>
                      <a:pt x="76" y="176"/>
                      <a:pt x="28" y="57"/>
                      <a:pt x="6" y="3"/>
                    </a:cubicBezTo>
                    <a:close/>
                  </a:path>
                </a:pathLst>
              </a:custGeom>
              <a:solidFill>
                <a:srgbClr val="94C1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88" name="Freeform 452">
                <a:extLst>
                  <a:ext uri="{FF2B5EF4-FFF2-40B4-BE49-F238E27FC236}">
                    <a16:creationId xmlns:a16="http://schemas.microsoft.com/office/drawing/2014/main" id="{44B8AFCF-E776-B243-A74B-02F45FF3681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95" y="2213"/>
                <a:ext cx="13" cy="11"/>
              </a:xfrm>
              <a:custGeom>
                <a:avLst/>
                <a:gdLst>
                  <a:gd name="T0" fmla="*/ 23 w 26"/>
                  <a:gd name="T1" fmla="*/ 1 h 23"/>
                  <a:gd name="T2" fmla="*/ 3 w 26"/>
                  <a:gd name="T3" fmla="*/ 0 h 23"/>
                  <a:gd name="T4" fmla="*/ 0 w 26"/>
                  <a:gd name="T5" fmla="*/ 7 h 23"/>
                  <a:gd name="T6" fmla="*/ 5 w 26"/>
                  <a:gd name="T7" fmla="*/ 12 h 23"/>
                  <a:gd name="T8" fmla="*/ 5 w 26"/>
                  <a:gd name="T9" fmla="*/ 20 h 23"/>
                  <a:gd name="T10" fmla="*/ 12 w 26"/>
                  <a:gd name="T11" fmla="*/ 23 h 23"/>
                  <a:gd name="T12" fmla="*/ 26 w 26"/>
                  <a:gd name="T13" fmla="*/ 9 h 23"/>
                  <a:gd name="T14" fmla="*/ 23 w 26"/>
                  <a:gd name="T15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23">
                    <a:moveTo>
                      <a:pt x="23" y="1"/>
                    </a:moveTo>
                    <a:cubicBezTo>
                      <a:pt x="17" y="1"/>
                      <a:pt x="10" y="0"/>
                      <a:pt x="3" y="0"/>
                    </a:cubicBezTo>
                    <a:cubicBezTo>
                      <a:pt x="5" y="3"/>
                      <a:pt x="0" y="7"/>
                      <a:pt x="0" y="7"/>
                    </a:cubicBezTo>
                    <a:cubicBezTo>
                      <a:pt x="0" y="7"/>
                      <a:pt x="4" y="7"/>
                      <a:pt x="5" y="12"/>
                    </a:cubicBezTo>
                    <a:cubicBezTo>
                      <a:pt x="7" y="17"/>
                      <a:pt x="5" y="20"/>
                      <a:pt x="5" y="20"/>
                    </a:cubicBezTo>
                    <a:cubicBezTo>
                      <a:pt x="5" y="20"/>
                      <a:pt x="11" y="20"/>
                      <a:pt x="12" y="23"/>
                    </a:cubicBezTo>
                    <a:cubicBezTo>
                      <a:pt x="12" y="23"/>
                      <a:pt x="22" y="14"/>
                      <a:pt x="26" y="9"/>
                    </a:cubicBezTo>
                    <a:cubicBezTo>
                      <a:pt x="26" y="8"/>
                      <a:pt x="24" y="1"/>
                      <a:pt x="23" y="1"/>
                    </a:cubicBezTo>
                    <a:close/>
                  </a:path>
                </a:pathLst>
              </a:custGeom>
              <a:solidFill>
                <a:srgbClr val="EACC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pic>
            <p:nvPicPr>
              <p:cNvPr id="1089" name="Picture 453">
                <a:extLst>
                  <a:ext uri="{FF2B5EF4-FFF2-40B4-BE49-F238E27FC236}">
                    <a16:creationId xmlns:a16="http://schemas.microsoft.com/office/drawing/2014/main" id="{9862CB3F-6FC9-9D4B-937D-7F8CC79429C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3705" y="2212"/>
                <a:ext cx="7" cy="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90" name="Freeform 454">
                <a:extLst>
                  <a:ext uri="{FF2B5EF4-FFF2-40B4-BE49-F238E27FC236}">
                    <a16:creationId xmlns:a16="http://schemas.microsoft.com/office/drawing/2014/main" id="{9175FBE6-A8A1-034A-A480-A6D526A604A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41" y="2216"/>
                <a:ext cx="158" cy="64"/>
              </a:xfrm>
              <a:custGeom>
                <a:avLst/>
                <a:gdLst>
                  <a:gd name="T0" fmla="*/ 323 w 325"/>
                  <a:gd name="T1" fmla="*/ 5 h 131"/>
                  <a:gd name="T2" fmla="*/ 318 w 325"/>
                  <a:gd name="T3" fmla="*/ 0 h 131"/>
                  <a:gd name="T4" fmla="*/ 0 w 325"/>
                  <a:gd name="T5" fmla="*/ 119 h 131"/>
                  <a:gd name="T6" fmla="*/ 5 w 325"/>
                  <a:gd name="T7" fmla="*/ 131 h 131"/>
                  <a:gd name="T8" fmla="*/ 323 w 325"/>
                  <a:gd name="T9" fmla="*/ 13 h 131"/>
                  <a:gd name="T10" fmla="*/ 323 w 325"/>
                  <a:gd name="T11" fmla="*/ 5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5" h="131">
                    <a:moveTo>
                      <a:pt x="323" y="5"/>
                    </a:moveTo>
                    <a:cubicBezTo>
                      <a:pt x="322" y="0"/>
                      <a:pt x="318" y="0"/>
                      <a:pt x="318" y="0"/>
                    </a:cubicBezTo>
                    <a:cubicBezTo>
                      <a:pt x="0" y="119"/>
                      <a:pt x="0" y="119"/>
                      <a:pt x="0" y="119"/>
                    </a:cubicBezTo>
                    <a:cubicBezTo>
                      <a:pt x="5" y="131"/>
                      <a:pt x="5" y="131"/>
                      <a:pt x="5" y="131"/>
                    </a:cubicBezTo>
                    <a:cubicBezTo>
                      <a:pt x="323" y="13"/>
                      <a:pt x="323" y="13"/>
                      <a:pt x="323" y="13"/>
                    </a:cubicBezTo>
                    <a:cubicBezTo>
                      <a:pt x="323" y="13"/>
                      <a:pt x="325" y="10"/>
                      <a:pt x="323" y="5"/>
                    </a:cubicBezTo>
                    <a:close/>
                  </a:path>
                </a:pathLst>
              </a:custGeom>
              <a:solidFill>
                <a:srgbClr val="24C7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91" name="Freeform 455">
                <a:extLst>
                  <a:ext uri="{FF2B5EF4-FFF2-40B4-BE49-F238E27FC236}">
                    <a16:creationId xmlns:a16="http://schemas.microsoft.com/office/drawing/2014/main" id="{FBC560D8-0FBC-AA4E-8DBB-89872B986891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43" y="2223"/>
                <a:ext cx="158" cy="59"/>
              </a:xfrm>
              <a:custGeom>
                <a:avLst/>
                <a:gdLst>
                  <a:gd name="T0" fmla="*/ 318 w 325"/>
                  <a:gd name="T1" fmla="*/ 0 h 122"/>
                  <a:gd name="T2" fmla="*/ 0 w 325"/>
                  <a:gd name="T3" fmla="*/ 118 h 122"/>
                  <a:gd name="T4" fmla="*/ 6 w 325"/>
                  <a:gd name="T5" fmla="*/ 122 h 122"/>
                  <a:gd name="T6" fmla="*/ 325 w 325"/>
                  <a:gd name="T7" fmla="*/ 3 h 122"/>
                  <a:gd name="T8" fmla="*/ 318 w 325"/>
                  <a:gd name="T9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5" h="122">
                    <a:moveTo>
                      <a:pt x="318" y="0"/>
                    </a:moveTo>
                    <a:cubicBezTo>
                      <a:pt x="0" y="118"/>
                      <a:pt x="0" y="118"/>
                      <a:pt x="0" y="118"/>
                    </a:cubicBezTo>
                    <a:cubicBezTo>
                      <a:pt x="6" y="122"/>
                      <a:pt x="6" y="122"/>
                      <a:pt x="6" y="122"/>
                    </a:cubicBezTo>
                    <a:cubicBezTo>
                      <a:pt x="61" y="102"/>
                      <a:pt x="322" y="4"/>
                      <a:pt x="325" y="3"/>
                    </a:cubicBezTo>
                    <a:cubicBezTo>
                      <a:pt x="324" y="0"/>
                      <a:pt x="318" y="0"/>
                      <a:pt x="318" y="0"/>
                    </a:cubicBezTo>
                    <a:close/>
                  </a:path>
                </a:pathLst>
              </a:custGeom>
              <a:solidFill>
                <a:srgbClr val="24B0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92" name="Freeform 456">
                <a:extLst>
                  <a:ext uri="{FF2B5EF4-FFF2-40B4-BE49-F238E27FC236}">
                    <a16:creationId xmlns:a16="http://schemas.microsoft.com/office/drawing/2014/main" id="{E0BC015F-5D58-4E44-8BAC-82819BFCB27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41" y="2213"/>
                <a:ext cx="157" cy="61"/>
              </a:xfrm>
              <a:custGeom>
                <a:avLst/>
                <a:gdLst>
                  <a:gd name="T0" fmla="*/ 3 w 323"/>
                  <a:gd name="T1" fmla="*/ 119 h 126"/>
                  <a:gd name="T2" fmla="*/ 3 w 323"/>
                  <a:gd name="T3" fmla="*/ 119 h 126"/>
                  <a:gd name="T4" fmla="*/ 0 w 323"/>
                  <a:gd name="T5" fmla="*/ 126 h 126"/>
                  <a:gd name="T6" fmla="*/ 318 w 323"/>
                  <a:gd name="T7" fmla="*/ 7 h 126"/>
                  <a:gd name="T8" fmla="*/ 321 w 323"/>
                  <a:gd name="T9" fmla="*/ 0 h 126"/>
                  <a:gd name="T10" fmla="*/ 3 w 323"/>
                  <a:gd name="T11" fmla="*/ 119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3" h="126">
                    <a:moveTo>
                      <a:pt x="3" y="119"/>
                    </a:moveTo>
                    <a:cubicBezTo>
                      <a:pt x="3" y="119"/>
                      <a:pt x="3" y="119"/>
                      <a:pt x="3" y="119"/>
                    </a:cubicBezTo>
                    <a:cubicBezTo>
                      <a:pt x="0" y="126"/>
                      <a:pt x="0" y="126"/>
                      <a:pt x="0" y="126"/>
                    </a:cubicBezTo>
                    <a:cubicBezTo>
                      <a:pt x="318" y="7"/>
                      <a:pt x="318" y="7"/>
                      <a:pt x="318" y="7"/>
                    </a:cubicBezTo>
                    <a:cubicBezTo>
                      <a:pt x="318" y="7"/>
                      <a:pt x="323" y="3"/>
                      <a:pt x="321" y="0"/>
                    </a:cubicBezTo>
                    <a:cubicBezTo>
                      <a:pt x="318" y="1"/>
                      <a:pt x="58" y="98"/>
                      <a:pt x="3" y="119"/>
                    </a:cubicBezTo>
                    <a:close/>
                  </a:path>
                </a:pathLst>
              </a:custGeom>
              <a:solidFill>
                <a:srgbClr val="24A2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93" name="Freeform 457">
                <a:extLst>
                  <a:ext uri="{FF2B5EF4-FFF2-40B4-BE49-F238E27FC236}">
                    <a16:creationId xmlns:a16="http://schemas.microsoft.com/office/drawing/2014/main" id="{19E547F4-65B2-AF4E-97E3-C5C3D006AB3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702" y="2321"/>
                <a:ext cx="13" cy="11"/>
              </a:xfrm>
              <a:custGeom>
                <a:avLst/>
                <a:gdLst>
                  <a:gd name="T0" fmla="*/ 27 w 27"/>
                  <a:gd name="T1" fmla="*/ 14 h 23"/>
                  <a:gd name="T2" fmla="*/ 12 w 27"/>
                  <a:gd name="T3" fmla="*/ 0 h 23"/>
                  <a:gd name="T4" fmla="*/ 5 w 27"/>
                  <a:gd name="T5" fmla="*/ 3 h 23"/>
                  <a:gd name="T6" fmla="*/ 6 w 27"/>
                  <a:gd name="T7" fmla="*/ 11 h 23"/>
                  <a:gd name="T8" fmla="*/ 0 w 27"/>
                  <a:gd name="T9" fmla="*/ 16 h 23"/>
                  <a:gd name="T10" fmla="*/ 4 w 27"/>
                  <a:gd name="T11" fmla="*/ 23 h 23"/>
                  <a:gd name="T12" fmla="*/ 24 w 27"/>
                  <a:gd name="T13" fmla="*/ 22 h 23"/>
                  <a:gd name="T14" fmla="*/ 27 w 27"/>
                  <a:gd name="T15" fmla="*/ 1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23">
                    <a:moveTo>
                      <a:pt x="27" y="14"/>
                    </a:moveTo>
                    <a:cubicBezTo>
                      <a:pt x="22" y="9"/>
                      <a:pt x="17" y="4"/>
                      <a:pt x="12" y="0"/>
                    </a:cubicBezTo>
                    <a:cubicBezTo>
                      <a:pt x="11" y="3"/>
                      <a:pt x="5" y="3"/>
                      <a:pt x="5" y="3"/>
                    </a:cubicBezTo>
                    <a:cubicBezTo>
                      <a:pt x="5" y="3"/>
                      <a:pt x="7" y="6"/>
                      <a:pt x="6" y="11"/>
                    </a:cubicBezTo>
                    <a:cubicBezTo>
                      <a:pt x="4" y="15"/>
                      <a:pt x="0" y="16"/>
                      <a:pt x="0" y="16"/>
                    </a:cubicBezTo>
                    <a:cubicBezTo>
                      <a:pt x="0" y="16"/>
                      <a:pt x="5" y="20"/>
                      <a:pt x="4" y="23"/>
                    </a:cubicBezTo>
                    <a:cubicBezTo>
                      <a:pt x="4" y="23"/>
                      <a:pt x="17" y="22"/>
                      <a:pt x="24" y="22"/>
                    </a:cubicBezTo>
                    <a:cubicBezTo>
                      <a:pt x="24" y="21"/>
                      <a:pt x="26" y="14"/>
                      <a:pt x="27" y="14"/>
                    </a:cubicBezTo>
                    <a:close/>
                  </a:path>
                </a:pathLst>
              </a:custGeom>
              <a:solidFill>
                <a:srgbClr val="EACC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pic>
            <p:nvPicPr>
              <p:cNvPr id="1094" name="Picture 458">
                <a:extLst>
                  <a:ext uri="{FF2B5EF4-FFF2-40B4-BE49-F238E27FC236}">
                    <a16:creationId xmlns:a16="http://schemas.microsoft.com/office/drawing/2014/main" id="{1555FDE4-457E-084D-960C-B4134D78469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3711" y="2326"/>
                <a:ext cx="7" cy="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95" name="Freeform 459">
                <a:extLst>
                  <a:ext uri="{FF2B5EF4-FFF2-40B4-BE49-F238E27FC236}">
                    <a16:creationId xmlns:a16="http://schemas.microsoft.com/office/drawing/2014/main" id="{8A3A2866-D6B3-D948-8482-8B3A15142C7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47" y="2267"/>
                <a:ext cx="158" cy="62"/>
              </a:xfrm>
              <a:custGeom>
                <a:avLst/>
                <a:gdLst>
                  <a:gd name="T0" fmla="*/ 325 w 326"/>
                  <a:gd name="T1" fmla="*/ 121 h 126"/>
                  <a:gd name="T2" fmla="*/ 324 w 326"/>
                  <a:gd name="T3" fmla="*/ 113 h 126"/>
                  <a:gd name="T4" fmla="*/ 4 w 326"/>
                  <a:gd name="T5" fmla="*/ 0 h 126"/>
                  <a:gd name="T6" fmla="*/ 0 w 326"/>
                  <a:gd name="T7" fmla="*/ 12 h 126"/>
                  <a:gd name="T8" fmla="*/ 319 w 326"/>
                  <a:gd name="T9" fmla="*/ 126 h 126"/>
                  <a:gd name="T10" fmla="*/ 325 w 326"/>
                  <a:gd name="T11" fmla="*/ 121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6" h="126">
                    <a:moveTo>
                      <a:pt x="325" y="121"/>
                    </a:moveTo>
                    <a:cubicBezTo>
                      <a:pt x="326" y="116"/>
                      <a:pt x="324" y="113"/>
                      <a:pt x="324" y="113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319" y="126"/>
                      <a:pt x="319" y="126"/>
                      <a:pt x="319" y="126"/>
                    </a:cubicBezTo>
                    <a:cubicBezTo>
                      <a:pt x="319" y="126"/>
                      <a:pt x="323" y="125"/>
                      <a:pt x="325" y="121"/>
                    </a:cubicBezTo>
                    <a:close/>
                  </a:path>
                </a:pathLst>
              </a:custGeom>
              <a:solidFill>
                <a:srgbClr val="29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96" name="Freeform 460">
                <a:extLst>
                  <a:ext uri="{FF2B5EF4-FFF2-40B4-BE49-F238E27FC236}">
                    <a16:creationId xmlns:a16="http://schemas.microsoft.com/office/drawing/2014/main" id="{8B6E5EC0-0F58-2845-99D4-FEF3466C3DC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47" y="2273"/>
                <a:ext cx="157" cy="59"/>
              </a:xfrm>
              <a:custGeom>
                <a:avLst/>
                <a:gdLst>
                  <a:gd name="T0" fmla="*/ 319 w 324"/>
                  <a:gd name="T1" fmla="*/ 114 h 121"/>
                  <a:gd name="T2" fmla="*/ 0 w 324"/>
                  <a:gd name="T3" fmla="*/ 0 h 121"/>
                  <a:gd name="T4" fmla="*/ 2 w 324"/>
                  <a:gd name="T5" fmla="*/ 7 h 121"/>
                  <a:gd name="T6" fmla="*/ 323 w 324"/>
                  <a:gd name="T7" fmla="*/ 121 h 121"/>
                  <a:gd name="T8" fmla="*/ 319 w 324"/>
                  <a:gd name="T9" fmla="*/ 114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4" h="121">
                    <a:moveTo>
                      <a:pt x="319" y="114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57" y="27"/>
                      <a:pt x="319" y="120"/>
                      <a:pt x="323" y="121"/>
                    </a:cubicBezTo>
                    <a:cubicBezTo>
                      <a:pt x="324" y="118"/>
                      <a:pt x="319" y="114"/>
                      <a:pt x="319" y="114"/>
                    </a:cubicBezTo>
                    <a:close/>
                  </a:path>
                </a:pathLst>
              </a:custGeom>
              <a:solidFill>
                <a:srgbClr val="29BD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97" name="Freeform 461">
                <a:extLst>
                  <a:ext uri="{FF2B5EF4-FFF2-40B4-BE49-F238E27FC236}">
                    <a16:creationId xmlns:a16="http://schemas.microsoft.com/office/drawing/2014/main" id="{2B1A18F4-649D-4841-8007-10D5015BB7EE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49" y="2265"/>
                <a:ext cx="158" cy="57"/>
              </a:xfrm>
              <a:custGeom>
                <a:avLst/>
                <a:gdLst>
                  <a:gd name="T0" fmla="*/ 7 w 327"/>
                  <a:gd name="T1" fmla="*/ 0 h 117"/>
                  <a:gd name="T2" fmla="*/ 7 w 327"/>
                  <a:gd name="T3" fmla="*/ 0 h 117"/>
                  <a:gd name="T4" fmla="*/ 0 w 327"/>
                  <a:gd name="T5" fmla="*/ 4 h 117"/>
                  <a:gd name="T6" fmla="*/ 320 w 327"/>
                  <a:gd name="T7" fmla="*/ 117 h 117"/>
                  <a:gd name="T8" fmla="*/ 327 w 327"/>
                  <a:gd name="T9" fmla="*/ 114 h 117"/>
                  <a:gd name="T10" fmla="*/ 7 w 327"/>
                  <a:gd name="T11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7" h="117">
                    <a:moveTo>
                      <a:pt x="7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320" y="117"/>
                      <a:pt x="320" y="117"/>
                      <a:pt x="320" y="117"/>
                    </a:cubicBezTo>
                    <a:cubicBezTo>
                      <a:pt x="320" y="117"/>
                      <a:pt x="326" y="117"/>
                      <a:pt x="327" y="114"/>
                    </a:cubicBezTo>
                    <a:cubicBezTo>
                      <a:pt x="323" y="113"/>
                      <a:pt x="62" y="20"/>
                      <a:pt x="7" y="0"/>
                    </a:cubicBezTo>
                    <a:close/>
                  </a:path>
                </a:pathLst>
              </a:custGeom>
              <a:solidFill>
                <a:srgbClr val="29AF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98" name="Freeform 462">
                <a:extLst>
                  <a:ext uri="{FF2B5EF4-FFF2-40B4-BE49-F238E27FC236}">
                    <a16:creationId xmlns:a16="http://schemas.microsoft.com/office/drawing/2014/main" id="{0DF2272D-26B5-0447-821B-2191C0AC752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62" y="2156"/>
                <a:ext cx="13" cy="12"/>
              </a:xfrm>
              <a:custGeom>
                <a:avLst/>
                <a:gdLst>
                  <a:gd name="T0" fmla="*/ 20 w 26"/>
                  <a:gd name="T1" fmla="*/ 0 h 25"/>
                  <a:gd name="T2" fmla="*/ 1 w 26"/>
                  <a:gd name="T3" fmla="*/ 6 h 25"/>
                  <a:gd name="T4" fmla="*/ 0 w 26"/>
                  <a:gd name="T5" fmla="*/ 14 h 25"/>
                  <a:gd name="T6" fmla="*/ 7 w 26"/>
                  <a:gd name="T7" fmla="*/ 17 h 25"/>
                  <a:gd name="T8" fmla="*/ 9 w 26"/>
                  <a:gd name="T9" fmla="*/ 24 h 25"/>
                  <a:gd name="T10" fmla="*/ 17 w 26"/>
                  <a:gd name="T11" fmla="*/ 24 h 25"/>
                  <a:gd name="T12" fmla="*/ 26 w 26"/>
                  <a:gd name="T13" fmla="*/ 6 h 25"/>
                  <a:gd name="T14" fmla="*/ 20 w 26"/>
                  <a:gd name="T15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25">
                    <a:moveTo>
                      <a:pt x="20" y="0"/>
                    </a:moveTo>
                    <a:cubicBezTo>
                      <a:pt x="14" y="2"/>
                      <a:pt x="7" y="4"/>
                      <a:pt x="1" y="6"/>
                    </a:cubicBezTo>
                    <a:cubicBezTo>
                      <a:pt x="3" y="8"/>
                      <a:pt x="0" y="14"/>
                      <a:pt x="0" y="14"/>
                    </a:cubicBezTo>
                    <a:cubicBezTo>
                      <a:pt x="0" y="14"/>
                      <a:pt x="4" y="13"/>
                      <a:pt x="7" y="17"/>
                    </a:cubicBezTo>
                    <a:cubicBezTo>
                      <a:pt x="10" y="20"/>
                      <a:pt x="9" y="24"/>
                      <a:pt x="9" y="24"/>
                    </a:cubicBezTo>
                    <a:cubicBezTo>
                      <a:pt x="9" y="24"/>
                      <a:pt x="15" y="22"/>
                      <a:pt x="17" y="24"/>
                    </a:cubicBezTo>
                    <a:cubicBezTo>
                      <a:pt x="17" y="25"/>
                      <a:pt x="23" y="12"/>
                      <a:pt x="26" y="6"/>
                    </a:cubicBezTo>
                    <a:cubicBezTo>
                      <a:pt x="25" y="6"/>
                      <a:pt x="20" y="0"/>
                      <a:pt x="20" y="0"/>
                    </a:cubicBezTo>
                    <a:close/>
                  </a:path>
                </a:pathLst>
              </a:custGeom>
              <a:solidFill>
                <a:srgbClr val="EACC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pic>
            <p:nvPicPr>
              <p:cNvPr id="1099" name="Picture 463">
                <a:extLst>
                  <a:ext uri="{FF2B5EF4-FFF2-40B4-BE49-F238E27FC236}">
                    <a16:creationId xmlns:a16="http://schemas.microsoft.com/office/drawing/2014/main" id="{19D8431D-B7CB-0A4A-BA09-4E30B14A763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3670" y="2153"/>
                <a:ext cx="9" cy="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00" name="Freeform 464">
                <a:extLst>
                  <a:ext uri="{FF2B5EF4-FFF2-40B4-BE49-F238E27FC236}">
                    <a16:creationId xmlns:a16="http://schemas.microsoft.com/office/drawing/2014/main" id="{8BB22D4E-601D-F043-8664-70A905A22DE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54" y="2162"/>
                <a:ext cx="113" cy="97"/>
              </a:xfrm>
              <a:custGeom>
                <a:avLst/>
                <a:gdLst>
                  <a:gd name="T0" fmla="*/ 229 w 232"/>
                  <a:gd name="T1" fmla="*/ 4 h 200"/>
                  <a:gd name="T2" fmla="*/ 222 w 232"/>
                  <a:gd name="T3" fmla="*/ 1 h 200"/>
                  <a:gd name="T4" fmla="*/ 0 w 232"/>
                  <a:gd name="T5" fmla="*/ 190 h 200"/>
                  <a:gd name="T6" fmla="*/ 8 w 232"/>
                  <a:gd name="T7" fmla="*/ 200 h 200"/>
                  <a:gd name="T8" fmla="*/ 231 w 232"/>
                  <a:gd name="T9" fmla="*/ 11 h 200"/>
                  <a:gd name="T10" fmla="*/ 229 w 232"/>
                  <a:gd name="T11" fmla="*/ 4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2" h="200">
                    <a:moveTo>
                      <a:pt x="229" y="4"/>
                    </a:moveTo>
                    <a:cubicBezTo>
                      <a:pt x="226" y="0"/>
                      <a:pt x="222" y="1"/>
                      <a:pt x="222" y="1"/>
                    </a:cubicBezTo>
                    <a:cubicBezTo>
                      <a:pt x="0" y="190"/>
                      <a:pt x="0" y="190"/>
                      <a:pt x="0" y="190"/>
                    </a:cubicBezTo>
                    <a:cubicBezTo>
                      <a:pt x="8" y="200"/>
                      <a:pt x="8" y="200"/>
                      <a:pt x="8" y="200"/>
                    </a:cubicBezTo>
                    <a:cubicBezTo>
                      <a:pt x="231" y="11"/>
                      <a:pt x="231" y="11"/>
                      <a:pt x="231" y="11"/>
                    </a:cubicBezTo>
                    <a:cubicBezTo>
                      <a:pt x="231" y="11"/>
                      <a:pt x="232" y="7"/>
                      <a:pt x="229" y="4"/>
                    </a:cubicBezTo>
                    <a:close/>
                  </a:path>
                </a:pathLst>
              </a:custGeom>
              <a:solidFill>
                <a:srgbClr val="48D4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01" name="Freeform 465">
                <a:extLst>
                  <a:ext uri="{FF2B5EF4-FFF2-40B4-BE49-F238E27FC236}">
                    <a16:creationId xmlns:a16="http://schemas.microsoft.com/office/drawing/2014/main" id="{C0B7092F-590C-0E43-8987-24986B05469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58" y="2166"/>
                <a:ext cx="113" cy="94"/>
              </a:xfrm>
              <a:custGeom>
                <a:avLst/>
                <a:gdLst>
                  <a:gd name="T0" fmla="*/ 223 w 231"/>
                  <a:gd name="T1" fmla="*/ 2 h 192"/>
                  <a:gd name="T2" fmla="*/ 0 w 231"/>
                  <a:gd name="T3" fmla="*/ 191 h 192"/>
                  <a:gd name="T4" fmla="*/ 8 w 231"/>
                  <a:gd name="T5" fmla="*/ 192 h 192"/>
                  <a:gd name="T6" fmla="*/ 231 w 231"/>
                  <a:gd name="T7" fmla="*/ 2 h 192"/>
                  <a:gd name="T8" fmla="*/ 223 w 231"/>
                  <a:gd name="T9" fmla="*/ 2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1" h="192">
                    <a:moveTo>
                      <a:pt x="223" y="2"/>
                    </a:moveTo>
                    <a:cubicBezTo>
                      <a:pt x="0" y="191"/>
                      <a:pt x="0" y="191"/>
                      <a:pt x="0" y="191"/>
                    </a:cubicBezTo>
                    <a:cubicBezTo>
                      <a:pt x="8" y="192"/>
                      <a:pt x="8" y="192"/>
                      <a:pt x="8" y="192"/>
                    </a:cubicBezTo>
                    <a:cubicBezTo>
                      <a:pt x="52" y="154"/>
                      <a:pt x="228" y="5"/>
                      <a:pt x="231" y="2"/>
                    </a:cubicBezTo>
                    <a:cubicBezTo>
                      <a:pt x="229" y="0"/>
                      <a:pt x="223" y="2"/>
                      <a:pt x="223" y="2"/>
                    </a:cubicBezTo>
                    <a:close/>
                  </a:path>
                </a:pathLst>
              </a:custGeom>
              <a:solidFill>
                <a:srgbClr val="48BD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02" name="Freeform 466">
                <a:extLst>
                  <a:ext uri="{FF2B5EF4-FFF2-40B4-BE49-F238E27FC236}">
                    <a16:creationId xmlns:a16="http://schemas.microsoft.com/office/drawing/2014/main" id="{530971B2-C127-8540-902C-91CF5BEAA1B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54" y="2159"/>
                <a:ext cx="110" cy="95"/>
              </a:xfrm>
              <a:custGeom>
                <a:avLst/>
                <a:gdLst>
                  <a:gd name="T0" fmla="*/ 0 w 225"/>
                  <a:gd name="T1" fmla="*/ 189 h 197"/>
                  <a:gd name="T2" fmla="*/ 0 w 225"/>
                  <a:gd name="T3" fmla="*/ 190 h 197"/>
                  <a:gd name="T4" fmla="*/ 0 w 225"/>
                  <a:gd name="T5" fmla="*/ 197 h 197"/>
                  <a:gd name="T6" fmla="*/ 222 w 225"/>
                  <a:gd name="T7" fmla="*/ 8 h 197"/>
                  <a:gd name="T8" fmla="*/ 223 w 225"/>
                  <a:gd name="T9" fmla="*/ 0 h 197"/>
                  <a:gd name="T10" fmla="*/ 0 w 225"/>
                  <a:gd name="T11" fmla="*/ 189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5" h="197">
                    <a:moveTo>
                      <a:pt x="0" y="189"/>
                    </a:moveTo>
                    <a:cubicBezTo>
                      <a:pt x="0" y="190"/>
                      <a:pt x="0" y="190"/>
                      <a:pt x="0" y="190"/>
                    </a:cubicBezTo>
                    <a:cubicBezTo>
                      <a:pt x="0" y="197"/>
                      <a:pt x="0" y="197"/>
                      <a:pt x="0" y="197"/>
                    </a:cubicBezTo>
                    <a:cubicBezTo>
                      <a:pt x="222" y="8"/>
                      <a:pt x="222" y="8"/>
                      <a:pt x="222" y="8"/>
                    </a:cubicBezTo>
                    <a:cubicBezTo>
                      <a:pt x="222" y="8"/>
                      <a:pt x="225" y="2"/>
                      <a:pt x="223" y="0"/>
                    </a:cubicBezTo>
                    <a:cubicBezTo>
                      <a:pt x="220" y="2"/>
                      <a:pt x="45" y="151"/>
                      <a:pt x="0" y="189"/>
                    </a:cubicBezTo>
                    <a:close/>
                  </a:path>
                </a:pathLst>
              </a:custGeom>
              <a:solidFill>
                <a:srgbClr val="48AF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03" name="Freeform 467">
                <a:extLst>
                  <a:ext uri="{FF2B5EF4-FFF2-40B4-BE49-F238E27FC236}">
                    <a16:creationId xmlns:a16="http://schemas.microsoft.com/office/drawing/2014/main" id="{3322757F-21F5-D749-80E2-C1B06D11404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5" y="2191"/>
                <a:ext cx="13" cy="11"/>
              </a:xfrm>
              <a:custGeom>
                <a:avLst/>
                <a:gdLst>
                  <a:gd name="T0" fmla="*/ 23 w 27"/>
                  <a:gd name="T1" fmla="*/ 0 h 23"/>
                  <a:gd name="T2" fmla="*/ 3 w 27"/>
                  <a:gd name="T3" fmla="*/ 1 h 23"/>
                  <a:gd name="T4" fmla="*/ 0 w 27"/>
                  <a:gd name="T5" fmla="*/ 8 h 23"/>
                  <a:gd name="T6" fmla="*/ 7 w 27"/>
                  <a:gd name="T7" fmla="*/ 13 h 23"/>
                  <a:gd name="T8" fmla="*/ 6 w 27"/>
                  <a:gd name="T9" fmla="*/ 20 h 23"/>
                  <a:gd name="T10" fmla="*/ 14 w 27"/>
                  <a:gd name="T11" fmla="*/ 23 h 23"/>
                  <a:gd name="T12" fmla="*/ 27 w 27"/>
                  <a:gd name="T13" fmla="*/ 8 h 23"/>
                  <a:gd name="T14" fmla="*/ 23 w 27"/>
                  <a:gd name="T15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23">
                    <a:moveTo>
                      <a:pt x="23" y="0"/>
                    </a:moveTo>
                    <a:cubicBezTo>
                      <a:pt x="17" y="0"/>
                      <a:pt x="10" y="1"/>
                      <a:pt x="3" y="1"/>
                    </a:cubicBezTo>
                    <a:cubicBezTo>
                      <a:pt x="5" y="4"/>
                      <a:pt x="0" y="8"/>
                      <a:pt x="0" y="8"/>
                    </a:cubicBezTo>
                    <a:cubicBezTo>
                      <a:pt x="0" y="8"/>
                      <a:pt x="4" y="8"/>
                      <a:pt x="7" y="13"/>
                    </a:cubicBezTo>
                    <a:cubicBezTo>
                      <a:pt x="9" y="17"/>
                      <a:pt x="6" y="20"/>
                      <a:pt x="6" y="20"/>
                    </a:cubicBezTo>
                    <a:cubicBezTo>
                      <a:pt x="6" y="20"/>
                      <a:pt x="13" y="20"/>
                      <a:pt x="14" y="23"/>
                    </a:cubicBezTo>
                    <a:cubicBezTo>
                      <a:pt x="14" y="23"/>
                      <a:pt x="23" y="13"/>
                      <a:pt x="27" y="8"/>
                    </a:cubicBezTo>
                    <a:cubicBezTo>
                      <a:pt x="27" y="7"/>
                      <a:pt x="24" y="1"/>
                      <a:pt x="23" y="0"/>
                    </a:cubicBezTo>
                    <a:close/>
                  </a:path>
                </a:pathLst>
              </a:custGeom>
              <a:solidFill>
                <a:srgbClr val="EACC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pic>
            <p:nvPicPr>
              <p:cNvPr id="1104" name="Picture 468">
                <a:extLst>
                  <a:ext uri="{FF2B5EF4-FFF2-40B4-BE49-F238E27FC236}">
                    <a16:creationId xmlns:a16="http://schemas.microsoft.com/office/drawing/2014/main" id="{EA4B47AB-E62A-F64B-9F68-18E5694A26D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3694" y="2189"/>
                <a:ext cx="7" cy="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05" name="Freeform 469">
                <a:extLst>
                  <a:ext uri="{FF2B5EF4-FFF2-40B4-BE49-F238E27FC236}">
                    <a16:creationId xmlns:a16="http://schemas.microsoft.com/office/drawing/2014/main" id="{0AA6A8CA-AB10-A948-A490-4DF00930D94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36" y="2194"/>
                <a:ext cx="153" cy="78"/>
              </a:xfrm>
              <a:custGeom>
                <a:avLst/>
                <a:gdLst>
                  <a:gd name="T0" fmla="*/ 312 w 314"/>
                  <a:gd name="T1" fmla="*/ 5 h 160"/>
                  <a:gd name="T2" fmla="*/ 305 w 314"/>
                  <a:gd name="T3" fmla="*/ 0 h 160"/>
                  <a:gd name="T4" fmla="*/ 0 w 314"/>
                  <a:gd name="T5" fmla="*/ 147 h 160"/>
                  <a:gd name="T6" fmla="*/ 6 w 314"/>
                  <a:gd name="T7" fmla="*/ 160 h 160"/>
                  <a:gd name="T8" fmla="*/ 311 w 314"/>
                  <a:gd name="T9" fmla="*/ 12 h 160"/>
                  <a:gd name="T10" fmla="*/ 312 w 314"/>
                  <a:gd name="T11" fmla="*/ 5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4" h="160">
                    <a:moveTo>
                      <a:pt x="312" y="5"/>
                    </a:moveTo>
                    <a:cubicBezTo>
                      <a:pt x="309" y="0"/>
                      <a:pt x="305" y="0"/>
                      <a:pt x="305" y="0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6" y="160"/>
                      <a:pt x="6" y="160"/>
                      <a:pt x="6" y="160"/>
                    </a:cubicBezTo>
                    <a:cubicBezTo>
                      <a:pt x="311" y="12"/>
                      <a:pt x="311" y="12"/>
                      <a:pt x="311" y="12"/>
                    </a:cubicBezTo>
                    <a:cubicBezTo>
                      <a:pt x="311" y="12"/>
                      <a:pt x="314" y="9"/>
                      <a:pt x="312" y="5"/>
                    </a:cubicBezTo>
                    <a:close/>
                  </a:path>
                </a:pathLst>
              </a:custGeom>
              <a:solidFill>
                <a:srgbClr val="D6E6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06" name="Freeform 470">
                <a:extLst>
                  <a:ext uri="{FF2B5EF4-FFF2-40B4-BE49-F238E27FC236}">
                    <a16:creationId xmlns:a16="http://schemas.microsoft.com/office/drawing/2014/main" id="{5AA049F6-5CD6-0F4D-B011-BFFD42AEB6C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39" y="2200"/>
                <a:ext cx="152" cy="74"/>
              </a:xfrm>
              <a:custGeom>
                <a:avLst/>
                <a:gdLst>
                  <a:gd name="T0" fmla="*/ 305 w 313"/>
                  <a:gd name="T1" fmla="*/ 0 h 151"/>
                  <a:gd name="T2" fmla="*/ 0 w 313"/>
                  <a:gd name="T3" fmla="*/ 148 h 151"/>
                  <a:gd name="T4" fmla="*/ 6 w 313"/>
                  <a:gd name="T5" fmla="*/ 151 h 151"/>
                  <a:gd name="T6" fmla="*/ 313 w 313"/>
                  <a:gd name="T7" fmla="*/ 3 h 151"/>
                  <a:gd name="T8" fmla="*/ 305 w 313"/>
                  <a:gd name="T9" fmla="*/ 0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3" h="151">
                    <a:moveTo>
                      <a:pt x="305" y="0"/>
                    </a:moveTo>
                    <a:cubicBezTo>
                      <a:pt x="0" y="148"/>
                      <a:pt x="0" y="148"/>
                      <a:pt x="0" y="148"/>
                    </a:cubicBezTo>
                    <a:cubicBezTo>
                      <a:pt x="6" y="151"/>
                      <a:pt x="6" y="151"/>
                      <a:pt x="6" y="151"/>
                    </a:cubicBezTo>
                    <a:cubicBezTo>
                      <a:pt x="59" y="125"/>
                      <a:pt x="310" y="5"/>
                      <a:pt x="313" y="3"/>
                    </a:cubicBezTo>
                    <a:cubicBezTo>
                      <a:pt x="312" y="0"/>
                      <a:pt x="305" y="0"/>
                      <a:pt x="305" y="0"/>
                    </a:cubicBezTo>
                    <a:close/>
                  </a:path>
                </a:pathLst>
              </a:custGeom>
              <a:solidFill>
                <a:srgbClr val="D6CF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07" name="Freeform 471">
                <a:extLst>
                  <a:ext uri="{FF2B5EF4-FFF2-40B4-BE49-F238E27FC236}">
                    <a16:creationId xmlns:a16="http://schemas.microsoft.com/office/drawing/2014/main" id="{49BCFAA6-396D-724C-B003-01A0DF20F2F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36" y="2191"/>
                <a:ext cx="151" cy="75"/>
              </a:xfrm>
              <a:custGeom>
                <a:avLst/>
                <a:gdLst>
                  <a:gd name="T0" fmla="*/ 2 w 310"/>
                  <a:gd name="T1" fmla="*/ 147 h 154"/>
                  <a:gd name="T2" fmla="*/ 2 w 310"/>
                  <a:gd name="T3" fmla="*/ 147 h 154"/>
                  <a:gd name="T4" fmla="*/ 0 w 310"/>
                  <a:gd name="T5" fmla="*/ 154 h 154"/>
                  <a:gd name="T6" fmla="*/ 305 w 310"/>
                  <a:gd name="T7" fmla="*/ 7 h 154"/>
                  <a:gd name="T8" fmla="*/ 308 w 310"/>
                  <a:gd name="T9" fmla="*/ 0 h 154"/>
                  <a:gd name="T10" fmla="*/ 2 w 310"/>
                  <a:gd name="T11" fmla="*/ 147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0" h="154">
                    <a:moveTo>
                      <a:pt x="2" y="147"/>
                    </a:moveTo>
                    <a:cubicBezTo>
                      <a:pt x="2" y="147"/>
                      <a:pt x="2" y="147"/>
                      <a:pt x="2" y="147"/>
                    </a:cubicBezTo>
                    <a:cubicBezTo>
                      <a:pt x="0" y="154"/>
                      <a:pt x="0" y="154"/>
                      <a:pt x="0" y="154"/>
                    </a:cubicBezTo>
                    <a:cubicBezTo>
                      <a:pt x="305" y="7"/>
                      <a:pt x="305" y="7"/>
                      <a:pt x="305" y="7"/>
                    </a:cubicBezTo>
                    <a:cubicBezTo>
                      <a:pt x="305" y="7"/>
                      <a:pt x="310" y="3"/>
                      <a:pt x="308" y="0"/>
                    </a:cubicBezTo>
                    <a:cubicBezTo>
                      <a:pt x="305" y="1"/>
                      <a:pt x="55" y="122"/>
                      <a:pt x="2" y="147"/>
                    </a:cubicBezTo>
                    <a:close/>
                  </a:path>
                </a:pathLst>
              </a:custGeom>
              <a:solidFill>
                <a:srgbClr val="D6C1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08" name="Freeform 472">
                <a:extLst>
                  <a:ext uri="{FF2B5EF4-FFF2-40B4-BE49-F238E27FC236}">
                    <a16:creationId xmlns:a16="http://schemas.microsoft.com/office/drawing/2014/main" id="{BD0977F3-429F-3845-B1E0-38644CC260B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04" y="2134"/>
                <a:ext cx="12" cy="12"/>
              </a:xfrm>
              <a:custGeom>
                <a:avLst/>
                <a:gdLst>
                  <a:gd name="T0" fmla="*/ 5 w 24"/>
                  <a:gd name="T1" fmla="*/ 1 h 25"/>
                  <a:gd name="T2" fmla="*/ 0 w 24"/>
                  <a:gd name="T3" fmla="*/ 21 h 25"/>
                  <a:gd name="T4" fmla="*/ 7 w 24"/>
                  <a:gd name="T5" fmla="*/ 25 h 25"/>
                  <a:gd name="T6" fmla="*/ 13 w 24"/>
                  <a:gd name="T7" fmla="*/ 21 h 25"/>
                  <a:gd name="T8" fmla="*/ 20 w 24"/>
                  <a:gd name="T9" fmla="*/ 23 h 25"/>
                  <a:gd name="T10" fmla="*/ 24 w 24"/>
                  <a:gd name="T11" fmla="*/ 16 h 25"/>
                  <a:gd name="T12" fmla="*/ 13 w 24"/>
                  <a:gd name="T13" fmla="*/ 0 h 25"/>
                  <a:gd name="T14" fmla="*/ 5 w 24"/>
                  <a:gd name="T15" fmla="*/ 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25">
                    <a:moveTo>
                      <a:pt x="5" y="1"/>
                    </a:moveTo>
                    <a:cubicBezTo>
                      <a:pt x="3" y="8"/>
                      <a:pt x="2" y="14"/>
                      <a:pt x="0" y="21"/>
                    </a:cubicBezTo>
                    <a:cubicBezTo>
                      <a:pt x="4" y="20"/>
                      <a:pt x="7" y="25"/>
                      <a:pt x="7" y="25"/>
                    </a:cubicBezTo>
                    <a:cubicBezTo>
                      <a:pt x="7" y="25"/>
                      <a:pt x="8" y="22"/>
                      <a:pt x="13" y="21"/>
                    </a:cubicBezTo>
                    <a:cubicBezTo>
                      <a:pt x="18" y="20"/>
                      <a:pt x="20" y="23"/>
                      <a:pt x="20" y="23"/>
                    </a:cubicBezTo>
                    <a:cubicBezTo>
                      <a:pt x="20" y="23"/>
                      <a:pt x="21" y="16"/>
                      <a:pt x="24" y="16"/>
                    </a:cubicBezTo>
                    <a:cubicBezTo>
                      <a:pt x="24" y="16"/>
                      <a:pt x="17" y="5"/>
                      <a:pt x="13" y="0"/>
                    </a:cubicBezTo>
                    <a:cubicBezTo>
                      <a:pt x="12" y="0"/>
                      <a:pt x="5" y="1"/>
                      <a:pt x="5" y="1"/>
                    </a:cubicBezTo>
                    <a:close/>
                  </a:path>
                </a:pathLst>
              </a:custGeom>
              <a:solidFill>
                <a:srgbClr val="EACC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pic>
            <p:nvPicPr>
              <p:cNvPr id="1109" name="Picture 473">
                <a:extLst>
                  <a:ext uri="{FF2B5EF4-FFF2-40B4-BE49-F238E27FC236}">
                    <a16:creationId xmlns:a16="http://schemas.microsoft.com/office/drawing/2014/main" id="{EC5DFB38-D320-6847-88AB-B54E86B0812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3504" y="2129"/>
                <a:ext cx="7" cy="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10" name="Freeform 474">
                <a:extLst>
                  <a:ext uri="{FF2B5EF4-FFF2-40B4-BE49-F238E27FC236}">
                    <a16:creationId xmlns:a16="http://schemas.microsoft.com/office/drawing/2014/main" id="{8A270792-AAFC-3D49-97D3-2275D179D89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07" y="2143"/>
                <a:ext cx="30" cy="120"/>
              </a:xfrm>
              <a:custGeom>
                <a:avLst/>
                <a:gdLst>
                  <a:gd name="T0" fmla="*/ 6 w 61"/>
                  <a:gd name="T1" fmla="*/ 1 h 246"/>
                  <a:gd name="T2" fmla="*/ 0 w 61"/>
                  <a:gd name="T3" fmla="*/ 5 h 246"/>
                  <a:gd name="T4" fmla="*/ 48 w 61"/>
                  <a:gd name="T5" fmla="*/ 246 h 246"/>
                  <a:gd name="T6" fmla="*/ 61 w 61"/>
                  <a:gd name="T7" fmla="*/ 243 h 246"/>
                  <a:gd name="T8" fmla="*/ 13 w 61"/>
                  <a:gd name="T9" fmla="*/ 3 h 246"/>
                  <a:gd name="T10" fmla="*/ 6 w 61"/>
                  <a:gd name="T11" fmla="*/ 1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246">
                    <a:moveTo>
                      <a:pt x="6" y="1"/>
                    </a:moveTo>
                    <a:cubicBezTo>
                      <a:pt x="1" y="2"/>
                      <a:pt x="0" y="5"/>
                      <a:pt x="0" y="5"/>
                    </a:cubicBezTo>
                    <a:cubicBezTo>
                      <a:pt x="48" y="246"/>
                      <a:pt x="48" y="246"/>
                      <a:pt x="48" y="246"/>
                    </a:cubicBezTo>
                    <a:cubicBezTo>
                      <a:pt x="61" y="243"/>
                      <a:pt x="61" y="243"/>
                      <a:pt x="61" y="24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3"/>
                      <a:pt x="11" y="0"/>
                      <a:pt x="6" y="1"/>
                    </a:cubicBezTo>
                    <a:close/>
                  </a:path>
                </a:pathLst>
              </a:custGeom>
              <a:solidFill>
                <a:srgbClr val="8056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11" name="Freeform 475">
                <a:extLst>
                  <a:ext uri="{FF2B5EF4-FFF2-40B4-BE49-F238E27FC236}">
                    <a16:creationId xmlns:a16="http://schemas.microsoft.com/office/drawing/2014/main" id="{C688E99D-2532-DA49-A2B4-86FB6DD09B9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14" y="2142"/>
                <a:ext cx="25" cy="119"/>
              </a:xfrm>
              <a:custGeom>
                <a:avLst/>
                <a:gdLst>
                  <a:gd name="T0" fmla="*/ 0 w 53"/>
                  <a:gd name="T1" fmla="*/ 7 h 247"/>
                  <a:gd name="T2" fmla="*/ 48 w 53"/>
                  <a:gd name="T3" fmla="*/ 247 h 247"/>
                  <a:gd name="T4" fmla="*/ 53 w 53"/>
                  <a:gd name="T5" fmla="*/ 241 h 247"/>
                  <a:gd name="T6" fmla="*/ 4 w 53"/>
                  <a:gd name="T7" fmla="*/ 0 h 247"/>
                  <a:gd name="T8" fmla="*/ 0 w 53"/>
                  <a:gd name="T9" fmla="*/ 7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247">
                    <a:moveTo>
                      <a:pt x="0" y="7"/>
                    </a:moveTo>
                    <a:cubicBezTo>
                      <a:pt x="48" y="247"/>
                      <a:pt x="48" y="247"/>
                      <a:pt x="48" y="247"/>
                    </a:cubicBezTo>
                    <a:cubicBezTo>
                      <a:pt x="53" y="241"/>
                      <a:pt x="53" y="241"/>
                      <a:pt x="53" y="241"/>
                    </a:cubicBezTo>
                    <a:cubicBezTo>
                      <a:pt x="41" y="184"/>
                      <a:pt x="5" y="3"/>
                      <a:pt x="4" y="0"/>
                    </a:cubicBezTo>
                    <a:cubicBezTo>
                      <a:pt x="1" y="0"/>
                      <a:pt x="0" y="7"/>
                      <a:pt x="0" y="7"/>
                    </a:cubicBezTo>
                    <a:close/>
                  </a:path>
                </a:pathLst>
              </a:custGeom>
              <a:solidFill>
                <a:srgbClr val="803F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12" name="Freeform 476">
                <a:extLst>
                  <a:ext uri="{FF2B5EF4-FFF2-40B4-BE49-F238E27FC236}">
                    <a16:creationId xmlns:a16="http://schemas.microsoft.com/office/drawing/2014/main" id="{23A102DE-DB28-A846-96B1-D8F2B867CB3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04" y="2143"/>
                <a:ext cx="27" cy="120"/>
              </a:xfrm>
              <a:custGeom>
                <a:avLst/>
                <a:gdLst>
                  <a:gd name="T0" fmla="*/ 49 w 55"/>
                  <a:gd name="T1" fmla="*/ 242 h 246"/>
                  <a:gd name="T2" fmla="*/ 49 w 55"/>
                  <a:gd name="T3" fmla="*/ 242 h 246"/>
                  <a:gd name="T4" fmla="*/ 55 w 55"/>
                  <a:gd name="T5" fmla="*/ 246 h 246"/>
                  <a:gd name="T6" fmla="*/ 7 w 55"/>
                  <a:gd name="T7" fmla="*/ 5 h 246"/>
                  <a:gd name="T8" fmla="*/ 0 w 55"/>
                  <a:gd name="T9" fmla="*/ 1 h 246"/>
                  <a:gd name="T10" fmla="*/ 49 w 55"/>
                  <a:gd name="T11" fmla="*/ 242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5" h="246">
                    <a:moveTo>
                      <a:pt x="49" y="242"/>
                    </a:moveTo>
                    <a:cubicBezTo>
                      <a:pt x="49" y="242"/>
                      <a:pt x="49" y="242"/>
                      <a:pt x="49" y="242"/>
                    </a:cubicBezTo>
                    <a:cubicBezTo>
                      <a:pt x="55" y="246"/>
                      <a:pt x="55" y="246"/>
                      <a:pt x="55" y="246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4" y="0"/>
                      <a:pt x="0" y="1"/>
                    </a:cubicBezTo>
                    <a:cubicBezTo>
                      <a:pt x="1" y="4"/>
                      <a:pt x="37" y="184"/>
                      <a:pt x="49" y="242"/>
                    </a:cubicBezTo>
                    <a:close/>
                  </a:path>
                </a:pathLst>
              </a:custGeom>
              <a:solidFill>
                <a:srgbClr val="8031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pic>
            <p:nvPicPr>
              <p:cNvPr id="1113" name="Picture 477">
                <a:extLst>
                  <a:ext uri="{FF2B5EF4-FFF2-40B4-BE49-F238E27FC236}">
                    <a16:creationId xmlns:a16="http://schemas.microsoft.com/office/drawing/2014/main" id="{F9B52E52-EC4F-4A4C-887A-BED144E3633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3512" y="2404"/>
                <a:ext cx="7" cy="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14" name="Freeform 478">
                <a:extLst>
                  <a:ext uri="{FF2B5EF4-FFF2-40B4-BE49-F238E27FC236}">
                    <a16:creationId xmlns:a16="http://schemas.microsoft.com/office/drawing/2014/main" id="{46008DA3-0F06-184A-9688-34B203FD9E44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13" y="2394"/>
                <a:ext cx="11" cy="13"/>
              </a:xfrm>
              <a:custGeom>
                <a:avLst/>
                <a:gdLst>
                  <a:gd name="T0" fmla="*/ 11 w 24"/>
                  <a:gd name="T1" fmla="*/ 27 h 27"/>
                  <a:gd name="T2" fmla="*/ 24 w 24"/>
                  <a:gd name="T3" fmla="*/ 11 h 27"/>
                  <a:gd name="T4" fmla="*/ 20 w 24"/>
                  <a:gd name="T5" fmla="*/ 4 h 27"/>
                  <a:gd name="T6" fmla="*/ 13 w 24"/>
                  <a:gd name="T7" fmla="*/ 6 h 27"/>
                  <a:gd name="T8" fmla="*/ 7 w 24"/>
                  <a:gd name="T9" fmla="*/ 0 h 27"/>
                  <a:gd name="T10" fmla="*/ 0 w 24"/>
                  <a:gd name="T11" fmla="*/ 5 h 27"/>
                  <a:gd name="T12" fmla="*/ 3 w 24"/>
                  <a:gd name="T13" fmla="*/ 24 h 27"/>
                  <a:gd name="T14" fmla="*/ 11 w 24"/>
                  <a:gd name="T15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27">
                    <a:moveTo>
                      <a:pt x="11" y="27"/>
                    </a:moveTo>
                    <a:cubicBezTo>
                      <a:pt x="15" y="21"/>
                      <a:pt x="20" y="16"/>
                      <a:pt x="24" y="11"/>
                    </a:cubicBezTo>
                    <a:cubicBezTo>
                      <a:pt x="20" y="10"/>
                      <a:pt x="20" y="4"/>
                      <a:pt x="20" y="4"/>
                    </a:cubicBezTo>
                    <a:cubicBezTo>
                      <a:pt x="20" y="4"/>
                      <a:pt x="17" y="7"/>
                      <a:pt x="13" y="6"/>
                    </a:cubicBezTo>
                    <a:cubicBezTo>
                      <a:pt x="8" y="4"/>
                      <a:pt x="7" y="0"/>
                      <a:pt x="7" y="0"/>
                    </a:cubicBezTo>
                    <a:cubicBezTo>
                      <a:pt x="7" y="0"/>
                      <a:pt x="3" y="5"/>
                      <a:pt x="0" y="5"/>
                    </a:cubicBezTo>
                    <a:cubicBezTo>
                      <a:pt x="0" y="4"/>
                      <a:pt x="2" y="18"/>
                      <a:pt x="3" y="24"/>
                    </a:cubicBezTo>
                    <a:cubicBezTo>
                      <a:pt x="3" y="24"/>
                      <a:pt x="10" y="26"/>
                      <a:pt x="11" y="27"/>
                    </a:cubicBezTo>
                    <a:close/>
                  </a:path>
                </a:pathLst>
              </a:custGeom>
              <a:solidFill>
                <a:srgbClr val="EACC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15" name="Freeform 479">
                <a:extLst>
                  <a:ext uri="{FF2B5EF4-FFF2-40B4-BE49-F238E27FC236}">
                    <a16:creationId xmlns:a16="http://schemas.microsoft.com/office/drawing/2014/main" id="{DDA318D3-DA1B-EE45-B21F-CFBCFABBAD7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16" y="2279"/>
                <a:ext cx="38" cy="118"/>
              </a:xfrm>
              <a:custGeom>
                <a:avLst/>
                <a:gdLst>
                  <a:gd name="T0" fmla="*/ 6 w 79"/>
                  <a:gd name="T1" fmla="*/ 242 h 243"/>
                  <a:gd name="T2" fmla="*/ 13 w 79"/>
                  <a:gd name="T3" fmla="*/ 240 h 243"/>
                  <a:gd name="T4" fmla="*/ 79 w 79"/>
                  <a:gd name="T5" fmla="*/ 4 h 243"/>
                  <a:gd name="T6" fmla="*/ 66 w 79"/>
                  <a:gd name="T7" fmla="*/ 0 h 243"/>
                  <a:gd name="T8" fmla="*/ 0 w 79"/>
                  <a:gd name="T9" fmla="*/ 236 h 243"/>
                  <a:gd name="T10" fmla="*/ 6 w 79"/>
                  <a:gd name="T11" fmla="*/ 242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9" h="243">
                    <a:moveTo>
                      <a:pt x="6" y="242"/>
                    </a:moveTo>
                    <a:cubicBezTo>
                      <a:pt x="10" y="243"/>
                      <a:pt x="13" y="240"/>
                      <a:pt x="13" y="240"/>
                    </a:cubicBezTo>
                    <a:cubicBezTo>
                      <a:pt x="79" y="4"/>
                      <a:pt x="79" y="4"/>
                      <a:pt x="79" y="4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0" y="236"/>
                      <a:pt x="0" y="236"/>
                      <a:pt x="0" y="236"/>
                    </a:cubicBezTo>
                    <a:cubicBezTo>
                      <a:pt x="0" y="236"/>
                      <a:pt x="1" y="240"/>
                      <a:pt x="6" y="242"/>
                    </a:cubicBezTo>
                    <a:close/>
                  </a:path>
                </a:pathLst>
              </a:custGeom>
              <a:solidFill>
                <a:srgbClr val="FFC30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16" name="Freeform 480">
                <a:extLst>
                  <a:ext uri="{FF2B5EF4-FFF2-40B4-BE49-F238E27FC236}">
                    <a16:creationId xmlns:a16="http://schemas.microsoft.com/office/drawing/2014/main" id="{2DC02DC8-4070-4A41-BB3E-FFD4A9E3C4A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13" y="2279"/>
                <a:ext cx="35" cy="117"/>
              </a:xfrm>
              <a:custGeom>
                <a:avLst/>
                <a:gdLst>
                  <a:gd name="T0" fmla="*/ 7 w 73"/>
                  <a:gd name="T1" fmla="*/ 236 h 241"/>
                  <a:gd name="T2" fmla="*/ 73 w 73"/>
                  <a:gd name="T3" fmla="*/ 0 h 241"/>
                  <a:gd name="T4" fmla="*/ 66 w 73"/>
                  <a:gd name="T5" fmla="*/ 3 h 241"/>
                  <a:gd name="T6" fmla="*/ 0 w 73"/>
                  <a:gd name="T7" fmla="*/ 241 h 241"/>
                  <a:gd name="T8" fmla="*/ 7 w 73"/>
                  <a:gd name="T9" fmla="*/ 236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241">
                    <a:moveTo>
                      <a:pt x="7" y="236"/>
                    </a:moveTo>
                    <a:cubicBezTo>
                      <a:pt x="73" y="0"/>
                      <a:pt x="73" y="0"/>
                      <a:pt x="73" y="0"/>
                    </a:cubicBezTo>
                    <a:cubicBezTo>
                      <a:pt x="66" y="3"/>
                      <a:pt x="66" y="3"/>
                      <a:pt x="66" y="3"/>
                    </a:cubicBezTo>
                    <a:cubicBezTo>
                      <a:pt x="50" y="59"/>
                      <a:pt x="1" y="237"/>
                      <a:pt x="0" y="241"/>
                    </a:cubicBezTo>
                    <a:cubicBezTo>
                      <a:pt x="3" y="241"/>
                      <a:pt x="7" y="236"/>
                      <a:pt x="7" y="236"/>
                    </a:cubicBezTo>
                    <a:close/>
                  </a:path>
                </a:pathLst>
              </a:custGeom>
              <a:solidFill>
                <a:srgbClr val="F9A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17" name="Freeform 481">
                <a:extLst>
                  <a:ext uri="{FF2B5EF4-FFF2-40B4-BE49-F238E27FC236}">
                    <a16:creationId xmlns:a16="http://schemas.microsoft.com/office/drawing/2014/main" id="{8381E2EF-68F8-754C-A567-2D20C7AD37D1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22" y="2281"/>
                <a:ext cx="34" cy="118"/>
              </a:xfrm>
              <a:custGeom>
                <a:avLst/>
                <a:gdLst>
                  <a:gd name="T0" fmla="*/ 70 w 70"/>
                  <a:gd name="T1" fmla="*/ 6 h 243"/>
                  <a:gd name="T2" fmla="*/ 70 w 70"/>
                  <a:gd name="T3" fmla="*/ 6 h 243"/>
                  <a:gd name="T4" fmla="*/ 66 w 70"/>
                  <a:gd name="T5" fmla="*/ 0 h 243"/>
                  <a:gd name="T6" fmla="*/ 0 w 70"/>
                  <a:gd name="T7" fmla="*/ 236 h 243"/>
                  <a:gd name="T8" fmla="*/ 4 w 70"/>
                  <a:gd name="T9" fmla="*/ 243 h 243"/>
                  <a:gd name="T10" fmla="*/ 70 w 70"/>
                  <a:gd name="T11" fmla="*/ 6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0" h="243">
                    <a:moveTo>
                      <a:pt x="70" y="6"/>
                    </a:moveTo>
                    <a:cubicBezTo>
                      <a:pt x="70" y="6"/>
                      <a:pt x="70" y="6"/>
                      <a:pt x="70" y="6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0" y="236"/>
                      <a:pt x="0" y="236"/>
                      <a:pt x="0" y="236"/>
                    </a:cubicBezTo>
                    <a:cubicBezTo>
                      <a:pt x="0" y="236"/>
                      <a:pt x="0" y="242"/>
                      <a:pt x="4" y="243"/>
                    </a:cubicBezTo>
                    <a:cubicBezTo>
                      <a:pt x="5" y="239"/>
                      <a:pt x="54" y="63"/>
                      <a:pt x="70" y="6"/>
                    </a:cubicBezTo>
                    <a:close/>
                  </a:path>
                </a:pathLst>
              </a:custGeom>
              <a:solidFill>
                <a:srgbClr val="ED9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18" name="Freeform 482">
                <a:extLst>
                  <a:ext uri="{FF2B5EF4-FFF2-40B4-BE49-F238E27FC236}">
                    <a16:creationId xmlns:a16="http://schemas.microsoft.com/office/drawing/2014/main" id="{B231303B-7BFE-0D41-BC86-C35E86C8DAC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64" y="2357"/>
                <a:ext cx="12" cy="12"/>
              </a:xfrm>
              <a:custGeom>
                <a:avLst/>
                <a:gdLst>
                  <a:gd name="T0" fmla="*/ 6 w 24"/>
                  <a:gd name="T1" fmla="*/ 25 h 25"/>
                  <a:gd name="T2" fmla="*/ 24 w 24"/>
                  <a:gd name="T3" fmla="*/ 17 h 25"/>
                  <a:gd name="T4" fmla="*/ 24 w 24"/>
                  <a:gd name="T5" fmla="*/ 9 h 25"/>
                  <a:gd name="T6" fmla="*/ 17 w 24"/>
                  <a:gd name="T7" fmla="*/ 7 h 25"/>
                  <a:gd name="T8" fmla="*/ 14 w 24"/>
                  <a:gd name="T9" fmla="*/ 0 h 25"/>
                  <a:gd name="T10" fmla="*/ 6 w 24"/>
                  <a:gd name="T11" fmla="*/ 1 h 25"/>
                  <a:gd name="T12" fmla="*/ 0 w 24"/>
                  <a:gd name="T13" fmla="*/ 19 h 25"/>
                  <a:gd name="T14" fmla="*/ 6 w 24"/>
                  <a:gd name="T15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25">
                    <a:moveTo>
                      <a:pt x="6" y="25"/>
                    </a:moveTo>
                    <a:cubicBezTo>
                      <a:pt x="12" y="22"/>
                      <a:pt x="18" y="20"/>
                      <a:pt x="24" y="17"/>
                    </a:cubicBezTo>
                    <a:cubicBezTo>
                      <a:pt x="22" y="15"/>
                      <a:pt x="24" y="9"/>
                      <a:pt x="24" y="9"/>
                    </a:cubicBezTo>
                    <a:cubicBezTo>
                      <a:pt x="24" y="9"/>
                      <a:pt x="21" y="11"/>
                      <a:pt x="17" y="7"/>
                    </a:cubicBezTo>
                    <a:cubicBezTo>
                      <a:pt x="13" y="4"/>
                      <a:pt x="14" y="0"/>
                      <a:pt x="14" y="0"/>
                    </a:cubicBezTo>
                    <a:cubicBezTo>
                      <a:pt x="14" y="0"/>
                      <a:pt x="8" y="3"/>
                      <a:pt x="6" y="1"/>
                    </a:cubicBezTo>
                    <a:cubicBezTo>
                      <a:pt x="6" y="0"/>
                      <a:pt x="2" y="13"/>
                      <a:pt x="0" y="19"/>
                    </a:cubicBezTo>
                    <a:cubicBezTo>
                      <a:pt x="0" y="20"/>
                      <a:pt x="5" y="25"/>
                      <a:pt x="6" y="25"/>
                    </a:cubicBezTo>
                    <a:close/>
                  </a:path>
                </a:pathLst>
              </a:custGeom>
              <a:solidFill>
                <a:srgbClr val="EACC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pic>
            <p:nvPicPr>
              <p:cNvPr id="1119" name="Picture 483">
                <a:extLst>
                  <a:ext uri="{FF2B5EF4-FFF2-40B4-BE49-F238E27FC236}">
                    <a16:creationId xmlns:a16="http://schemas.microsoft.com/office/drawing/2014/main" id="{8D5AADB2-365F-E741-A6A8-F86E849662C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3461" y="2365"/>
                <a:ext cx="7" cy="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20" name="Freeform 484">
                <a:extLst>
                  <a:ext uri="{FF2B5EF4-FFF2-40B4-BE49-F238E27FC236}">
                    <a16:creationId xmlns:a16="http://schemas.microsoft.com/office/drawing/2014/main" id="{B0489595-94AA-3A4F-9345-8606667C8E9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70" y="2279"/>
                <a:ext cx="78" cy="83"/>
              </a:xfrm>
              <a:custGeom>
                <a:avLst/>
                <a:gdLst>
                  <a:gd name="T0" fmla="*/ 4 w 159"/>
                  <a:gd name="T1" fmla="*/ 166 h 170"/>
                  <a:gd name="T2" fmla="*/ 11 w 159"/>
                  <a:gd name="T3" fmla="*/ 168 h 170"/>
                  <a:gd name="T4" fmla="*/ 159 w 159"/>
                  <a:gd name="T5" fmla="*/ 9 h 170"/>
                  <a:gd name="T6" fmla="*/ 149 w 159"/>
                  <a:gd name="T7" fmla="*/ 0 h 170"/>
                  <a:gd name="T8" fmla="*/ 1 w 159"/>
                  <a:gd name="T9" fmla="*/ 159 h 170"/>
                  <a:gd name="T10" fmla="*/ 4 w 159"/>
                  <a:gd name="T11" fmla="*/ 166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9" h="170">
                    <a:moveTo>
                      <a:pt x="4" y="166"/>
                    </a:moveTo>
                    <a:cubicBezTo>
                      <a:pt x="8" y="170"/>
                      <a:pt x="11" y="168"/>
                      <a:pt x="11" y="16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49" y="0"/>
                      <a:pt x="149" y="0"/>
                      <a:pt x="149" y="0"/>
                    </a:cubicBezTo>
                    <a:cubicBezTo>
                      <a:pt x="1" y="159"/>
                      <a:pt x="1" y="159"/>
                      <a:pt x="1" y="159"/>
                    </a:cubicBezTo>
                    <a:cubicBezTo>
                      <a:pt x="1" y="159"/>
                      <a:pt x="0" y="163"/>
                      <a:pt x="4" y="166"/>
                    </a:cubicBezTo>
                    <a:close/>
                  </a:path>
                </a:pathLst>
              </a:custGeom>
              <a:solidFill>
                <a:srgbClr val="249E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21" name="Freeform 485">
                <a:extLst>
                  <a:ext uri="{FF2B5EF4-FFF2-40B4-BE49-F238E27FC236}">
                    <a16:creationId xmlns:a16="http://schemas.microsoft.com/office/drawing/2014/main" id="{8FE204B7-1522-8247-A8B5-D754D9B7D66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67" y="2279"/>
                <a:ext cx="76" cy="79"/>
              </a:xfrm>
              <a:custGeom>
                <a:avLst/>
                <a:gdLst>
                  <a:gd name="T0" fmla="*/ 8 w 156"/>
                  <a:gd name="T1" fmla="*/ 160 h 163"/>
                  <a:gd name="T2" fmla="*/ 156 w 156"/>
                  <a:gd name="T3" fmla="*/ 1 h 163"/>
                  <a:gd name="T4" fmla="*/ 149 w 156"/>
                  <a:gd name="T5" fmla="*/ 0 h 163"/>
                  <a:gd name="T6" fmla="*/ 0 w 156"/>
                  <a:gd name="T7" fmla="*/ 161 h 163"/>
                  <a:gd name="T8" fmla="*/ 8 w 156"/>
                  <a:gd name="T9" fmla="*/ 16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6" h="163">
                    <a:moveTo>
                      <a:pt x="8" y="160"/>
                    </a:moveTo>
                    <a:cubicBezTo>
                      <a:pt x="156" y="1"/>
                      <a:pt x="156" y="1"/>
                      <a:pt x="156" y="1"/>
                    </a:cubicBezTo>
                    <a:cubicBezTo>
                      <a:pt x="149" y="0"/>
                      <a:pt x="149" y="0"/>
                      <a:pt x="149" y="0"/>
                    </a:cubicBezTo>
                    <a:cubicBezTo>
                      <a:pt x="109" y="43"/>
                      <a:pt x="3" y="158"/>
                      <a:pt x="0" y="161"/>
                    </a:cubicBezTo>
                    <a:cubicBezTo>
                      <a:pt x="2" y="163"/>
                      <a:pt x="8" y="160"/>
                      <a:pt x="8" y="160"/>
                    </a:cubicBezTo>
                    <a:close/>
                  </a:path>
                </a:pathLst>
              </a:custGeom>
              <a:solidFill>
                <a:srgbClr val="248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22" name="Freeform 486">
                <a:extLst>
                  <a:ext uri="{FF2B5EF4-FFF2-40B4-BE49-F238E27FC236}">
                    <a16:creationId xmlns:a16="http://schemas.microsoft.com/office/drawing/2014/main" id="{D8C1C951-F781-3849-9DB5-4720192A1ED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75" y="2284"/>
                <a:ext cx="73" cy="81"/>
              </a:xfrm>
              <a:custGeom>
                <a:avLst/>
                <a:gdLst>
                  <a:gd name="T0" fmla="*/ 151 w 151"/>
                  <a:gd name="T1" fmla="*/ 7 h 167"/>
                  <a:gd name="T2" fmla="*/ 151 w 151"/>
                  <a:gd name="T3" fmla="*/ 7 h 167"/>
                  <a:gd name="T4" fmla="*/ 150 w 151"/>
                  <a:gd name="T5" fmla="*/ 0 h 167"/>
                  <a:gd name="T6" fmla="*/ 2 w 151"/>
                  <a:gd name="T7" fmla="*/ 159 h 167"/>
                  <a:gd name="T8" fmla="*/ 2 w 151"/>
                  <a:gd name="T9" fmla="*/ 167 h 167"/>
                  <a:gd name="T10" fmla="*/ 151 w 151"/>
                  <a:gd name="T11" fmla="*/ 7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1" h="167">
                    <a:moveTo>
                      <a:pt x="151" y="7"/>
                    </a:moveTo>
                    <a:cubicBezTo>
                      <a:pt x="151" y="7"/>
                      <a:pt x="151" y="7"/>
                      <a:pt x="151" y="7"/>
                    </a:cubicBezTo>
                    <a:cubicBezTo>
                      <a:pt x="150" y="0"/>
                      <a:pt x="150" y="0"/>
                      <a:pt x="150" y="0"/>
                    </a:cubicBezTo>
                    <a:cubicBezTo>
                      <a:pt x="2" y="159"/>
                      <a:pt x="2" y="159"/>
                      <a:pt x="2" y="159"/>
                    </a:cubicBezTo>
                    <a:cubicBezTo>
                      <a:pt x="2" y="159"/>
                      <a:pt x="0" y="165"/>
                      <a:pt x="2" y="167"/>
                    </a:cubicBezTo>
                    <a:cubicBezTo>
                      <a:pt x="5" y="164"/>
                      <a:pt x="110" y="50"/>
                      <a:pt x="151" y="7"/>
                    </a:cubicBezTo>
                    <a:close/>
                  </a:path>
                </a:pathLst>
              </a:custGeom>
              <a:solidFill>
                <a:srgbClr val="2479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pic>
            <p:nvPicPr>
              <p:cNvPr id="1123" name="Picture 487">
                <a:extLst>
                  <a:ext uri="{FF2B5EF4-FFF2-40B4-BE49-F238E27FC236}">
                    <a16:creationId xmlns:a16="http://schemas.microsoft.com/office/drawing/2014/main" id="{AC6F0BB4-211E-474F-B449-37D1DC36731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3666" y="2217"/>
                <a:ext cx="7" cy="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24" name="Freeform 488">
                <a:extLst>
                  <a:ext uri="{FF2B5EF4-FFF2-40B4-BE49-F238E27FC236}">
                    <a16:creationId xmlns:a16="http://schemas.microsoft.com/office/drawing/2014/main" id="{5D24A3BD-76B8-DE44-AB71-183A43A44A5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57" y="2218"/>
                <a:ext cx="13" cy="11"/>
              </a:xfrm>
              <a:custGeom>
                <a:avLst/>
                <a:gdLst>
                  <a:gd name="T0" fmla="*/ 23 w 27"/>
                  <a:gd name="T1" fmla="*/ 0 h 23"/>
                  <a:gd name="T2" fmla="*/ 3 w 27"/>
                  <a:gd name="T3" fmla="*/ 0 h 23"/>
                  <a:gd name="T4" fmla="*/ 0 w 27"/>
                  <a:gd name="T5" fmla="*/ 8 h 23"/>
                  <a:gd name="T6" fmla="*/ 6 w 27"/>
                  <a:gd name="T7" fmla="*/ 12 h 23"/>
                  <a:gd name="T8" fmla="*/ 6 w 27"/>
                  <a:gd name="T9" fmla="*/ 20 h 23"/>
                  <a:gd name="T10" fmla="*/ 13 w 27"/>
                  <a:gd name="T11" fmla="*/ 22 h 23"/>
                  <a:gd name="T12" fmla="*/ 27 w 27"/>
                  <a:gd name="T13" fmla="*/ 8 h 23"/>
                  <a:gd name="T14" fmla="*/ 23 w 27"/>
                  <a:gd name="T15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23">
                    <a:moveTo>
                      <a:pt x="23" y="0"/>
                    </a:moveTo>
                    <a:cubicBezTo>
                      <a:pt x="17" y="0"/>
                      <a:pt x="10" y="0"/>
                      <a:pt x="3" y="0"/>
                    </a:cubicBezTo>
                    <a:cubicBezTo>
                      <a:pt x="5" y="3"/>
                      <a:pt x="0" y="8"/>
                      <a:pt x="0" y="8"/>
                    </a:cubicBezTo>
                    <a:cubicBezTo>
                      <a:pt x="0" y="8"/>
                      <a:pt x="4" y="8"/>
                      <a:pt x="6" y="12"/>
                    </a:cubicBezTo>
                    <a:cubicBezTo>
                      <a:pt x="8" y="17"/>
                      <a:pt x="6" y="20"/>
                      <a:pt x="6" y="20"/>
                    </a:cubicBezTo>
                    <a:cubicBezTo>
                      <a:pt x="6" y="20"/>
                      <a:pt x="12" y="20"/>
                      <a:pt x="13" y="22"/>
                    </a:cubicBezTo>
                    <a:cubicBezTo>
                      <a:pt x="13" y="23"/>
                      <a:pt x="22" y="13"/>
                      <a:pt x="27" y="8"/>
                    </a:cubicBezTo>
                    <a:cubicBezTo>
                      <a:pt x="27" y="7"/>
                      <a:pt x="24" y="1"/>
                      <a:pt x="23" y="0"/>
                    </a:cubicBezTo>
                    <a:close/>
                  </a:path>
                </a:pathLst>
              </a:custGeom>
              <a:solidFill>
                <a:srgbClr val="EACC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25" name="Freeform 489">
                <a:extLst>
                  <a:ext uri="{FF2B5EF4-FFF2-40B4-BE49-F238E27FC236}">
                    <a16:creationId xmlns:a16="http://schemas.microsoft.com/office/drawing/2014/main" id="{207E7646-E6DB-D548-B8F5-A4180ACC82A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55" y="2222"/>
                <a:ext cx="106" cy="53"/>
              </a:xfrm>
              <a:custGeom>
                <a:avLst/>
                <a:gdLst>
                  <a:gd name="T0" fmla="*/ 216 w 218"/>
                  <a:gd name="T1" fmla="*/ 4 h 108"/>
                  <a:gd name="T2" fmla="*/ 210 w 218"/>
                  <a:gd name="T3" fmla="*/ 0 h 108"/>
                  <a:gd name="T4" fmla="*/ 0 w 218"/>
                  <a:gd name="T5" fmla="*/ 96 h 108"/>
                  <a:gd name="T6" fmla="*/ 5 w 218"/>
                  <a:gd name="T7" fmla="*/ 108 h 108"/>
                  <a:gd name="T8" fmla="*/ 216 w 218"/>
                  <a:gd name="T9" fmla="*/ 12 h 108"/>
                  <a:gd name="T10" fmla="*/ 216 w 218"/>
                  <a:gd name="T11" fmla="*/ 4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8" h="108">
                    <a:moveTo>
                      <a:pt x="216" y="4"/>
                    </a:moveTo>
                    <a:cubicBezTo>
                      <a:pt x="214" y="0"/>
                      <a:pt x="210" y="0"/>
                      <a:pt x="210" y="0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5" y="108"/>
                      <a:pt x="5" y="108"/>
                      <a:pt x="5" y="108"/>
                    </a:cubicBezTo>
                    <a:cubicBezTo>
                      <a:pt x="216" y="12"/>
                      <a:pt x="216" y="12"/>
                      <a:pt x="216" y="12"/>
                    </a:cubicBezTo>
                    <a:cubicBezTo>
                      <a:pt x="216" y="12"/>
                      <a:pt x="218" y="9"/>
                      <a:pt x="216" y="4"/>
                    </a:cubicBezTo>
                    <a:close/>
                  </a:path>
                </a:pathLst>
              </a:custGeom>
              <a:solidFill>
                <a:srgbClr val="FF65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26" name="Freeform 490">
                <a:extLst>
                  <a:ext uri="{FF2B5EF4-FFF2-40B4-BE49-F238E27FC236}">
                    <a16:creationId xmlns:a16="http://schemas.microsoft.com/office/drawing/2014/main" id="{62A63975-A91C-844C-AFC5-90F9B252D52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57" y="2228"/>
                <a:ext cx="106" cy="48"/>
              </a:xfrm>
              <a:custGeom>
                <a:avLst/>
                <a:gdLst>
                  <a:gd name="T0" fmla="*/ 211 w 218"/>
                  <a:gd name="T1" fmla="*/ 0 h 99"/>
                  <a:gd name="T2" fmla="*/ 0 w 218"/>
                  <a:gd name="T3" fmla="*/ 96 h 99"/>
                  <a:gd name="T4" fmla="*/ 7 w 218"/>
                  <a:gd name="T5" fmla="*/ 99 h 99"/>
                  <a:gd name="T6" fmla="*/ 218 w 218"/>
                  <a:gd name="T7" fmla="*/ 2 h 99"/>
                  <a:gd name="T8" fmla="*/ 211 w 218"/>
                  <a:gd name="T9" fmla="*/ 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8" h="99">
                    <a:moveTo>
                      <a:pt x="211" y="0"/>
                    </a:moveTo>
                    <a:cubicBezTo>
                      <a:pt x="0" y="96"/>
                      <a:pt x="0" y="96"/>
                      <a:pt x="0" y="96"/>
                    </a:cubicBezTo>
                    <a:cubicBezTo>
                      <a:pt x="7" y="99"/>
                      <a:pt x="7" y="99"/>
                      <a:pt x="7" y="99"/>
                    </a:cubicBezTo>
                    <a:cubicBezTo>
                      <a:pt x="60" y="75"/>
                      <a:pt x="215" y="4"/>
                      <a:pt x="218" y="2"/>
                    </a:cubicBezTo>
                    <a:cubicBezTo>
                      <a:pt x="217" y="0"/>
                      <a:pt x="211" y="0"/>
                      <a:pt x="211" y="0"/>
                    </a:cubicBezTo>
                    <a:close/>
                  </a:path>
                </a:pathLst>
              </a:custGeom>
              <a:solidFill>
                <a:srgbClr val="FF4E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27" name="Freeform 491">
                <a:extLst>
                  <a:ext uri="{FF2B5EF4-FFF2-40B4-BE49-F238E27FC236}">
                    <a16:creationId xmlns:a16="http://schemas.microsoft.com/office/drawing/2014/main" id="{F090314F-C07C-4A4B-B410-67FE26E7C44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55" y="2218"/>
                <a:ext cx="104" cy="51"/>
              </a:xfrm>
              <a:custGeom>
                <a:avLst/>
                <a:gdLst>
                  <a:gd name="T0" fmla="*/ 2 w 215"/>
                  <a:gd name="T1" fmla="*/ 97 h 104"/>
                  <a:gd name="T2" fmla="*/ 2 w 215"/>
                  <a:gd name="T3" fmla="*/ 97 h 104"/>
                  <a:gd name="T4" fmla="*/ 0 w 215"/>
                  <a:gd name="T5" fmla="*/ 104 h 104"/>
                  <a:gd name="T6" fmla="*/ 210 w 215"/>
                  <a:gd name="T7" fmla="*/ 8 h 104"/>
                  <a:gd name="T8" fmla="*/ 213 w 215"/>
                  <a:gd name="T9" fmla="*/ 0 h 104"/>
                  <a:gd name="T10" fmla="*/ 2 w 215"/>
                  <a:gd name="T11" fmla="*/ 97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5" h="104">
                    <a:moveTo>
                      <a:pt x="2" y="97"/>
                    </a:moveTo>
                    <a:cubicBezTo>
                      <a:pt x="2" y="97"/>
                      <a:pt x="2" y="97"/>
                      <a:pt x="2" y="97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210" y="8"/>
                      <a:pt x="210" y="8"/>
                      <a:pt x="210" y="8"/>
                    </a:cubicBezTo>
                    <a:cubicBezTo>
                      <a:pt x="210" y="8"/>
                      <a:pt x="215" y="3"/>
                      <a:pt x="213" y="0"/>
                    </a:cubicBezTo>
                    <a:cubicBezTo>
                      <a:pt x="210" y="2"/>
                      <a:pt x="56" y="72"/>
                      <a:pt x="2" y="97"/>
                    </a:cubicBezTo>
                    <a:close/>
                  </a:path>
                </a:pathLst>
              </a:custGeom>
              <a:solidFill>
                <a:srgbClr val="FF40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pic>
            <p:nvPicPr>
              <p:cNvPr id="1128" name="Picture 492">
                <a:extLst>
                  <a:ext uri="{FF2B5EF4-FFF2-40B4-BE49-F238E27FC236}">
                    <a16:creationId xmlns:a16="http://schemas.microsoft.com/office/drawing/2014/main" id="{259D59C1-24E5-9948-B5C6-18EEAFE7DB3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3712" y="2224"/>
                <a:ext cx="8" cy="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29" name="Freeform 493">
                <a:extLst>
                  <a:ext uri="{FF2B5EF4-FFF2-40B4-BE49-F238E27FC236}">
                    <a16:creationId xmlns:a16="http://schemas.microsoft.com/office/drawing/2014/main" id="{DAF65B05-6FBF-C947-B28E-BF95C26A73B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703" y="2225"/>
                <a:ext cx="13" cy="11"/>
              </a:xfrm>
              <a:custGeom>
                <a:avLst/>
                <a:gdLst>
                  <a:gd name="T0" fmla="*/ 23 w 26"/>
                  <a:gd name="T1" fmla="*/ 2 h 23"/>
                  <a:gd name="T2" fmla="*/ 3 w 26"/>
                  <a:gd name="T3" fmla="*/ 0 h 23"/>
                  <a:gd name="T4" fmla="*/ 0 w 26"/>
                  <a:gd name="T5" fmla="*/ 7 h 23"/>
                  <a:gd name="T6" fmla="*/ 5 w 26"/>
                  <a:gd name="T7" fmla="*/ 12 h 23"/>
                  <a:gd name="T8" fmla="*/ 4 w 26"/>
                  <a:gd name="T9" fmla="*/ 20 h 23"/>
                  <a:gd name="T10" fmla="*/ 12 w 26"/>
                  <a:gd name="T11" fmla="*/ 23 h 23"/>
                  <a:gd name="T12" fmla="*/ 26 w 26"/>
                  <a:gd name="T13" fmla="*/ 10 h 23"/>
                  <a:gd name="T14" fmla="*/ 23 w 26"/>
                  <a:gd name="T15" fmla="*/ 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23">
                    <a:moveTo>
                      <a:pt x="23" y="2"/>
                    </a:moveTo>
                    <a:cubicBezTo>
                      <a:pt x="17" y="1"/>
                      <a:pt x="10" y="1"/>
                      <a:pt x="3" y="0"/>
                    </a:cubicBezTo>
                    <a:cubicBezTo>
                      <a:pt x="5" y="3"/>
                      <a:pt x="0" y="7"/>
                      <a:pt x="0" y="7"/>
                    </a:cubicBezTo>
                    <a:cubicBezTo>
                      <a:pt x="0" y="7"/>
                      <a:pt x="4" y="8"/>
                      <a:pt x="5" y="12"/>
                    </a:cubicBezTo>
                    <a:cubicBezTo>
                      <a:pt x="7" y="17"/>
                      <a:pt x="4" y="20"/>
                      <a:pt x="4" y="20"/>
                    </a:cubicBezTo>
                    <a:cubicBezTo>
                      <a:pt x="4" y="20"/>
                      <a:pt x="11" y="21"/>
                      <a:pt x="12" y="23"/>
                    </a:cubicBezTo>
                    <a:cubicBezTo>
                      <a:pt x="12" y="23"/>
                      <a:pt x="21" y="14"/>
                      <a:pt x="26" y="10"/>
                    </a:cubicBezTo>
                    <a:cubicBezTo>
                      <a:pt x="26" y="9"/>
                      <a:pt x="24" y="2"/>
                      <a:pt x="23" y="2"/>
                    </a:cubicBezTo>
                    <a:close/>
                  </a:path>
                </a:pathLst>
              </a:custGeom>
              <a:solidFill>
                <a:srgbClr val="EACC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30" name="Freeform 494">
                <a:extLst>
                  <a:ext uri="{FF2B5EF4-FFF2-40B4-BE49-F238E27FC236}">
                    <a16:creationId xmlns:a16="http://schemas.microsoft.com/office/drawing/2014/main" id="{C355CD06-9DEA-E546-BBBF-355D5E8923F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48" y="2228"/>
                <a:ext cx="158" cy="63"/>
              </a:xfrm>
              <a:custGeom>
                <a:avLst/>
                <a:gdLst>
                  <a:gd name="T0" fmla="*/ 324 w 326"/>
                  <a:gd name="T1" fmla="*/ 5 h 128"/>
                  <a:gd name="T2" fmla="*/ 319 w 326"/>
                  <a:gd name="T3" fmla="*/ 0 h 128"/>
                  <a:gd name="T4" fmla="*/ 0 w 326"/>
                  <a:gd name="T5" fmla="*/ 115 h 128"/>
                  <a:gd name="T6" fmla="*/ 4 w 326"/>
                  <a:gd name="T7" fmla="*/ 128 h 128"/>
                  <a:gd name="T8" fmla="*/ 323 w 326"/>
                  <a:gd name="T9" fmla="*/ 13 h 128"/>
                  <a:gd name="T10" fmla="*/ 324 w 326"/>
                  <a:gd name="T11" fmla="*/ 5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6" h="128">
                    <a:moveTo>
                      <a:pt x="324" y="5"/>
                    </a:moveTo>
                    <a:cubicBezTo>
                      <a:pt x="323" y="1"/>
                      <a:pt x="319" y="0"/>
                      <a:pt x="319" y="0"/>
                    </a:cubicBezTo>
                    <a:cubicBezTo>
                      <a:pt x="0" y="115"/>
                      <a:pt x="0" y="115"/>
                      <a:pt x="0" y="115"/>
                    </a:cubicBezTo>
                    <a:cubicBezTo>
                      <a:pt x="4" y="128"/>
                      <a:pt x="4" y="128"/>
                      <a:pt x="4" y="128"/>
                    </a:cubicBezTo>
                    <a:cubicBezTo>
                      <a:pt x="323" y="13"/>
                      <a:pt x="323" y="13"/>
                      <a:pt x="323" y="13"/>
                    </a:cubicBezTo>
                    <a:cubicBezTo>
                      <a:pt x="323" y="13"/>
                      <a:pt x="326" y="10"/>
                      <a:pt x="324" y="5"/>
                    </a:cubicBezTo>
                    <a:close/>
                  </a:path>
                </a:pathLst>
              </a:custGeom>
              <a:solidFill>
                <a:srgbClr val="EB65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31" name="Freeform 495">
                <a:extLst>
                  <a:ext uri="{FF2B5EF4-FFF2-40B4-BE49-F238E27FC236}">
                    <a16:creationId xmlns:a16="http://schemas.microsoft.com/office/drawing/2014/main" id="{E5E14FAC-A96A-C548-8FB0-A4EBEAF689B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50" y="2235"/>
                <a:ext cx="159" cy="57"/>
              </a:xfrm>
              <a:custGeom>
                <a:avLst/>
                <a:gdLst>
                  <a:gd name="T0" fmla="*/ 319 w 327"/>
                  <a:gd name="T1" fmla="*/ 0 h 118"/>
                  <a:gd name="T2" fmla="*/ 0 w 327"/>
                  <a:gd name="T3" fmla="*/ 115 h 118"/>
                  <a:gd name="T4" fmla="*/ 6 w 327"/>
                  <a:gd name="T5" fmla="*/ 118 h 118"/>
                  <a:gd name="T6" fmla="*/ 327 w 327"/>
                  <a:gd name="T7" fmla="*/ 3 h 118"/>
                  <a:gd name="T8" fmla="*/ 319 w 327"/>
                  <a:gd name="T9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7" h="118">
                    <a:moveTo>
                      <a:pt x="319" y="0"/>
                    </a:moveTo>
                    <a:cubicBezTo>
                      <a:pt x="0" y="115"/>
                      <a:pt x="0" y="115"/>
                      <a:pt x="0" y="115"/>
                    </a:cubicBezTo>
                    <a:cubicBezTo>
                      <a:pt x="6" y="118"/>
                      <a:pt x="6" y="118"/>
                      <a:pt x="6" y="118"/>
                    </a:cubicBezTo>
                    <a:cubicBezTo>
                      <a:pt x="61" y="99"/>
                      <a:pt x="323" y="5"/>
                      <a:pt x="327" y="3"/>
                    </a:cubicBezTo>
                    <a:cubicBezTo>
                      <a:pt x="326" y="1"/>
                      <a:pt x="319" y="0"/>
                      <a:pt x="319" y="0"/>
                    </a:cubicBezTo>
                    <a:close/>
                  </a:path>
                </a:pathLst>
              </a:custGeom>
              <a:solidFill>
                <a:srgbClr val="EB4E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32" name="Freeform 496">
                <a:extLst>
                  <a:ext uri="{FF2B5EF4-FFF2-40B4-BE49-F238E27FC236}">
                    <a16:creationId xmlns:a16="http://schemas.microsoft.com/office/drawing/2014/main" id="{FE42E278-0993-5942-91BA-665256D2951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48" y="2225"/>
                <a:ext cx="158" cy="59"/>
              </a:xfrm>
              <a:custGeom>
                <a:avLst/>
                <a:gdLst>
                  <a:gd name="T0" fmla="*/ 2 w 324"/>
                  <a:gd name="T1" fmla="*/ 115 h 122"/>
                  <a:gd name="T2" fmla="*/ 2 w 324"/>
                  <a:gd name="T3" fmla="*/ 115 h 122"/>
                  <a:gd name="T4" fmla="*/ 0 w 324"/>
                  <a:gd name="T5" fmla="*/ 122 h 122"/>
                  <a:gd name="T6" fmla="*/ 319 w 324"/>
                  <a:gd name="T7" fmla="*/ 7 h 122"/>
                  <a:gd name="T8" fmla="*/ 322 w 324"/>
                  <a:gd name="T9" fmla="*/ 0 h 122"/>
                  <a:gd name="T10" fmla="*/ 2 w 324"/>
                  <a:gd name="T11" fmla="*/ 115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4" h="122">
                    <a:moveTo>
                      <a:pt x="2" y="115"/>
                    </a:moveTo>
                    <a:cubicBezTo>
                      <a:pt x="2" y="115"/>
                      <a:pt x="2" y="115"/>
                      <a:pt x="2" y="115"/>
                    </a:cubicBezTo>
                    <a:cubicBezTo>
                      <a:pt x="0" y="122"/>
                      <a:pt x="0" y="122"/>
                      <a:pt x="0" y="122"/>
                    </a:cubicBezTo>
                    <a:cubicBezTo>
                      <a:pt x="319" y="7"/>
                      <a:pt x="319" y="7"/>
                      <a:pt x="319" y="7"/>
                    </a:cubicBezTo>
                    <a:cubicBezTo>
                      <a:pt x="319" y="7"/>
                      <a:pt x="324" y="3"/>
                      <a:pt x="322" y="0"/>
                    </a:cubicBezTo>
                    <a:cubicBezTo>
                      <a:pt x="319" y="1"/>
                      <a:pt x="58" y="95"/>
                      <a:pt x="2" y="115"/>
                    </a:cubicBezTo>
                    <a:close/>
                  </a:path>
                </a:pathLst>
              </a:custGeom>
              <a:solidFill>
                <a:srgbClr val="EB40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pic>
            <p:nvPicPr>
              <p:cNvPr id="1133" name="Picture 497">
                <a:extLst>
                  <a:ext uri="{FF2B5EF4-FFF2-40B4-BE49-F238E27FC236}">
                    <a16:creationId xmlns:a16="http://schemas.microsoft.com/office/drawing/2014/main" id="{E13FB2D8-4911-BD4F-BBDE-8D449CCA350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3625" y="2151"/>
                <a:ext cx="7" cy="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34" name="Freeform 498">
                <a:extLst>
                  <a:ext uri="{FF2B5EF4-FFF2-40B4-BE49-F238E27FC236}">
                    <a16:creationId xmlns:a16="http://schemas.microsoft.com/office/drawing/2014/main" id="{CAE35C8D-7BD1-C442-A3EB-1FE8311A5F54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18" y="2154"/>
                <a:ext cx="12" cy="12"/>
              </a:xfrm>
              <a:custGeom>
                <a:avLst/>
                <a:gdLst>
                  <a:gd name="T0" fmla="*/ 18 w 25"/>
                  <a:gd name="T1" fmla="*/ 0 h 25"/>
                  <a:gd name="T2" fmla="*/ 0 w 25"/>
                  <a:gd name="T3" fmla="*/ 9 h 25"/>
                  <a:gd name="T4" fmla="*/ 1 w 25"/>
                  <a:gd name="T5" fmla="*/ 17 h 25"/>
                  <a:gd name="T6" fmla="*/ 9 w 25"/>
                  <a:gd name="T7" fmla="*/ 19 h 25"/>
                  <a:gd name="T8" fmla="*/ 12 w 25"/>
                  <a:gd name="T9" fmla="*/ 25 h 25"/>
                  <a:gd name="T10" fmla="*/ 20 w 25"/>
                  <a:gd name="T11" fmla="*/ 24 h 25"/>
                  <a:gd name="T12" fmla="*/ 25 w 25"/>
                  <a:gd name="T13" fmla="*/ 4 h 25"/>
                  <a:gd name="T14" fmla="*/ 18 w 25"/>
                  <a:gd name="T15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25">
                    <a:moveTo>
                      <a:pt x="18" y="0"/>
                    </a:moveTo>
                    <a:cubicBezTo>
                      <a:pt x="12" y="3"/>
                      <a:pt x="6" y="6"/>
                      <a:pt x="0" y="9"/>
                    </a:cubicBezTo>
                    <a:cubicBezTo>
                      <a:pt x="3" y="11"/>
                      <a:pt x="1" y="17"/>
                      <a:pt x="1" y="17"/>
                    </a:cubicBezTo>
                    <a:cubicBezTo>
                      <a:pt x="1" y="17"/>
                      <a:pt x="5" y="15"/>
                      <a:pt x="9" y="19"/>
                    </a:cubicBezTo>
                    <a:cubicBezTo>
                      <a:pt x="13" y="22"/>
                      <a:pt x="12" y="25"/>
                      <a:pt x="12" y="25"/>
                    </a:cubicBezTo>
                    <a:cubicBezTo>
                      <a:pt x="12" y="25"/>
                      <a:pt x="18" y="22"/>
                      <a:pt x="20" y="24"/>
                    </a:cubicBezTo>
                    <a:cubicBezTo>
                      <a:pt x="20" y="24"/>
                      <a:pt x="23" y="11"/>
                      <a:pt x="25" y="4"/>
                    </a:cubicBezTo>
                    <a:cubicBezTo>
                      <a:pt x="24" y="4"/>
                      <a:pt x="18" y="0"/>
                      <a:pt x="18" y="0"/>
                    </a:cubicBezTo>
                    <a:close/>
                  </a:path>
                </a:pathLst>
              </a:custGeom>
              <a:solidFill>
                <a:srgbClr val="EACC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35" name="Freeform 499">
                <a:extLst>
                  <a:ext uri="{FF2B5EF4-FFF2-40B4-BE49-F238E27FC236}">
                    <a16:creationId xmlns:a16="http://schemas.microsoft.com/office/drawing/2014/main" id="{C1893CB1-BA99-6941-89B4-429C2A77675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47" y="2161"/>
                <a:ext cx="77" cy="101"/>
              </a:xfrm>
              <a:custGeom>
                <a:avLst/>
                <a:gdLst>
                  <a:gd name="T0" fmla="*/ 156 w 160"/>
                  <a:gd name="T1" fmla="*/ 4 h 208"/>
                  <a:gd name="T2" fmla="*/ 148 w 160"/>
                  <a:gd name="T3" fmla="*/ 2 h 208"/>
                  <a:gd name="T4" fmla="*/ 0 w 160"/>
                  <a:gd name="T5" fmla="*/ 200 h 208"/>
                  <a:gd name="T6" fmla="*/ 11 w 160"/>
                  <a:gd name="T7" fmla="*/ 208 h 208"/>
                  <a:gd name="T8" fmla="*/ 159 w 160"/>
                  <a:gd name="T9" fmla="*/ 10 h 208"/>
                  <a:gd name="T10" fmla="*/ 156 w 160"/>
                  <a:gd name="T11" fmla="*/ 4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0" h="208">
                    <a:moveTo>
                      <a:pt x="156" y="4"/>
                    </a:moveTo>
                    <a:cubicBezTo>
                      <a:pt x="152" y="0"/>
                      <a:pt x="148" y="2"/>
                      <a:pt x="148" y="2"/>
                    </a:cubicBezTo>
                    <a:cubicBezTo>
                      <a:pt x="0" y="200"/>
                      <a:pt x="0" y="200"/>
                      <a:pt x="0" y="200"/>
                    </a:cubicBezTo>
                    <a:cubicBezTo>
                      <a:pt x="11" y="208"/>
                      <a:pt x="11" y="208"/>
                      <a:pt x="11" y="208"/>
                    </a:cubicBezTo>
                    <a:cubicBezTo>
                      <a:pt x="159" y="10"/>
                      <a:pt x="159" y="10"/>
                      <a:pt x="159" y="10"/>
                    </a:cubicBezTo>
                    <a:cubicBezTo>
                      <a:pt x="159" y="10"/>
                      <a:pt x="160" y="7"/>
                      <a:pt x="156" y="4"/>
                    </a:cubicBezTo>
                    <a:close/>
                  </a:path>
                </a:pathLst>
              </a:custGeom>
              <a:solidFill>
                <a:srgbClr val="BD56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36" name="Freeform 500">
                <a:extLst>
                  <a:ext uri="{FF2B5EF4-FFF2-40B4-BE49-F238E27FC236}">
                    <a16:creationId xmlns:a16="http://schemas.microsoft.com/office/drawing/2014/main" id="{E8E4592E-3ACF-C240-A619-3CA7350615E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52" y="2165"/>
                <a:ext cx="76" cy="97"/>
              </a:xfrm>
              <a:custGeom>
                <a:avLst/>
                <a:gdLst>
                  <a:gd name="T0" fmla="*/ 148 w 156"/>
                  <a:gd name="T1" fmla="*/ 3 h 201"/>
                  <a:gd name="T2" fmla="*/ 0 w 156"/>
                  <a:gd name="T3" fmla="*/ 201 h 201"/>
                  <a:gd name="T4" fmla="*/ 7 w 156"/>
                  <a:gd name="T5" fmla="*/ 201 h 201"/>
                  <a:gd name="T6" fmla="*/ 156 w 156"/>
                  <a:gd name="T7" fmla="*/ 2 h 201"/>
                  <a:gd name="T8" fmla="*/ 148 w 156"/>
                  <a:gd name="T9" fmla="*/ 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6" h="201">
                    <a:moveTo>
                      <a:pt x="148" y="3"/>
                    </a:moveTo>
                    <a:cubicBezTo>
                      <a:pt x="0" y="201"/>
                      <a:pt x="0" y="201"/>
                      <a:pt x="0" y="201"/>
                    </a:cubicBezTo>
                    <a:cubicBezTo>
                      <a:pt x="7" y="201"/>
                      <a:pt x="7" y="201"/>
                      <a:pt x="7" y="201"/>
                    </a:cubicBezTo>
                    <a:cubicBezTo>
                      <a:pt x="42" y="154"/>
                      <a:pt x="154" y="5"/>
                      <a:pt x="156" y="2"/>
                    </a:cubicBezTo>
                    <a:cubicBezTo>
                      <a:pt x="154" y="0"/>
                      <a:pt x="148" y="3"/>
                      <a:pt x="148" y="3"/>
                    </a:cubicBezTo>
                    <a:close/>
                  </a:path>
                </a:pathLst>
              </a:custGeom>
              <a:solidFill>
                <a:srgbClr val="BD3F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37" name="Freeform 501">
                <a:extLst>
                  <a:ext uri="{FF2B5EF4-FFF2-40B4-BE49-F238E27FC236}">
                    <a16:creationId xmlns:a16="http://schemas.microsoft.com/office/drawing/2014/main" id="{E4339D52-C482-ED43-938C-4247B0131824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46" y="2159"/>
                <a:ext cx="74" cy="100"/>
              </a:xfrm>
              <a:custGeom>
                <a:avLst/>
                <a:gdLst>
                  <a:gd name="T0" fmla="*/ 0 w 151"/>
                  <a:gd name="T1" fmla="*/ 199 h 206"/>
                  <a:gd name="T2" fmla="*/ 0 w 151"/>
                  <a:gd name="T3" fmla="*/ 199 h 206"/>
                  <a:gd name="T4" fmla="*/ 1 w 151"/>
                  <a:gd name="T5" fmla="*/ 206 h 206"/>
                  <a:gd name="T6" fmla="*/ 149 w 151"/>
                  <a:gd name="T7" fmla="*/ 8 h 206"/>
                  <a:gd name="T8" fmla="*/ 148 w 151"/>
                  <a:gd name="T9" fmla="*/ 0 h 206"/>
                  <a:gd name="T10" fmla="*/ 0 w 151"/>
                  <a:gd name="T11" fmla="*/ 199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1" h="206">
                    <a:moveTo>
                      <a:pt x="0" y="199"/>
                    </a:moveTo>
                    <a:cubicBezTo>
                      <a:pt x="0" y="199"/>
                      <a:pt x="0" y="199"/>
                      <a:pt x="0" y="199"/>
                    </a:cubicBezTo>
                    <a:cubicBezTo>
                      <a:pt x="1" y="206"/>
                      <a:pt x="1" y="206"/>
                      <a:pt x="1" y="206"/>
                    </a:cubicBezTo>
                    <a:cubicBezTo>
                      <a:pt x="149" y="8"/>
                      <a:pt x="149" y="8"/>
                      <a:pt x="149" y="8"/>
                    </a:cubicBezTo>
                    <a:cubicBezTo>
                      <a:pt x="149" y="8"/>
                      <a:pt x="151" y="2"/>
                      <a:pt x="148" y="0"/>
                    </a:cubicBezTo>
                    <a:cubicBezTo>
                      <a:pt x="146" y="3"/>
                      <a:pt x="35" y="151"/>
                      <a:pt x="0" y="199"/>
                    </a:cubicBezTo>
                    <a:close/>
                  </a:path>
                </a:pathLst>
              </a:custGeom>
              <a:solidFill>
                <a:srgbClr val="BD31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38" name="Freeform 502">
                <a:extLst>
                  <a:ext uri="{FF2B5EF4-FFF2-40B4-BE49-F238E27FC236}">
                    <a16:creationId xmlns:a16="http://schemas.microsoft.com/office/drawing/2014/main" id="{5CE883C8-FDAE-B148-A73E-FFDD83326C8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49" y="2309"/>
                <a:ext cx="13" cy="11"/>
              </a:xfrm>
              <a:custGeom>
                <a:avLst/>
                <a:gdLst>
                  <a:gd name="T0" fmla="*/ 27 w 27"/>
                  <a:gd name="T1" fmla="*/ 15 h 23"/>
                  <a:gd name="T2" fmla="*/ 13 w 27"/>
                  <a:gd name="T3" fmla="*/ 0 h 23"/>
                  <a:gd name="T4" fmla="*/ 5 w 27"/>
                  <a:gd name="T5" fmla="*/ 3 h 23"/>
                  <a:gd name="T6" fmla="*/ 6 w 27"/>
                  <a:gd name="T7" fmla="*/ 11 h 23"/>
                  <a:gd name="T8" fmla="*/ 0 w 27"/>
                  <a:gd name="T9" fmla="*/ 16 h 23"/>
                  <a:gd name="T10" fmla="*/ 4 w 27"/>
                  <a:gd name="T11" fmla="*/ 23 h 23"/>
                  <a:gd name="T12" fmla="*/ 24 w 27"/>
                  <a:gd name="T13" fmla="*/ 23 h 23"/>
                  <a:gd name="T14" fmla="*/ 27 w 27"/>
                  <a:gd name="T15" fmla="*/ 1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23">
                    <a:moveTo>
                      <a:pt x="27" y="15"/>
                    </a:moveTo>
                    <a:cubicBezTo>
                      <a:pt x="22" y="10"/>
                      <a:pt x="17" y="5"/>
                      <a:pt x="13" y="0"/>
                    </a:cubicBezTo>
                    <a:cubicBezTo>
                      <a:pt x="12" y="4"/>
                      <a:pt x="5" y="3"/>
                      <a:pt x="5" y="3"/>
                    </a:cubicBezTo>
                    <a:cubicBezTo>
                      <a:pt x="5" y="3"/>
                      <a:pt x="8" y="6"/>
                      <a:pt x="6" y="11"/>
                    </a:cubicBezTo>
                    <a:cubicBezTo>
                      <a:pt x="4" y="16"/>
                      <a:pt x="0" y="16"/>
                      <a:pt x="0" y="16"/>
                    </a:cubicBezTo>
                    <a:cubicBezTo>
                      <a:pt x="0" y="16"/>
                      <a:pt x="5" y="20"/>
                      <a:pt x="4" y="23"/>
                    </a:cubicBezTo>
                    <a:cubicBezTo>
                      <a:pt x="4" y="23"/>
                      <a:pt x="17" y="23"/>
                      <a:pt x="24" y="23"/>
                    </a:cubicBezTo>
                    <a:cubicBezTo>
                      <a:pt x="24" y="22"/>
                      <a:pt x="27" y="15"/>
                      <a:pt x="27" y="15"/>
                    </a:cubicBezTo>
                    <a:close/>
                  </a:path>
                </a:pathLst>
              </a:custGeom>
              <a:solidFill>
                <a:srgbClr val="EACC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pic>
            <p:nvPicPr>
              <p:cNvPr id="1139" name="Picture 503">
                <a:extLst>
                  <a:ext uri="{FF2B5EF4-FFF2-40B4-BE49-F238E27FC236}">
                    <a16:creationId xmlns:a16="http://schemas.microsoft.com/office/drawing/2014/main" id="{07778E6E-4A5A-074C-BA05-156C715BC60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3659" y="2314"/>
                <a:ext cx="7" cy="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40" name="Freeform 504">
                <a:extLst>
                  <a:ext uri="{FF2B5EF4-FFF2-40B4-BE49-F238E27FC236}">
                    <a16:creationId xmlns:a16="http://schemas.microsoft.com/office/drawing/2014/main" id="{1D9D0597-324C-BB46-A71B-BF6A06D3A7D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64" y="2276"/>
                <a:ext cx="89" cy="40"/>
              </a:xfrm>
              <a:custGeom>
                <a:avLst/>
                <a:gdLst>
                  <a:gd name="T0" fmla="*/ 182 w 184"/>
                  <a:gd name="T1" fmla="*/ 78 h 83"/>
                  <a:gd name="T2" fmla="*/ 181 w 184"/>
                  <a:gd name="T3" fmla="*/ 70 h 83"/>
                  <a:gd name="T4" fmla="*/ 5 w 184"/>
                  <a:gd name="T5" fmla="*/ 0 h 83"/>
                  <a:gd name="T6" fmla="*/ 0 w 184"/>
                  <a:gd name="T7" fmla="*/ 12 h 83"/>
                  <a:gd name="T8" fmla="*/ 176 w 184"/>
                  <a:gd name="T9" fmla="*/ 83 h 83"/>
                  <a:gd name="T10" fmla="*/ 182 w 184"/>
                  <a:gd name="T11" fmla="*/ 78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4" h="83">
                    <a:moveTo>
                      <a:pt x="182" y="78"/>
                    </a:moveTo>
                    <a:cubicBezTo>
                      <a:pt x="184" y="73"/>
                      <a:pt x="181" y="70"/>
                      <a:pt x="181" y="7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176" y="83"/>
                      <a:pt x="176" y="83"/>
                      <a:pt x="176" y="83"/>
                    </a:cubicBezTo>
                    <a:cubicBezTo>
                      <a:pt x="176" y="83"/>
                      <a:pt x="180" y="83"/>
                      <a:pt x="182" y="78"/>
                    </a:cubicBezTo>
                    <a:close/>
                  </a:path>
                </a:pathLst>
              </a:custGeom>
              <a:solidFill>
                <a:srgbClr val="FF93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41" name="Freeform 505">
                <a:extLst>
                  <a:ext uri="{FF2B5EF4-FFF2-40B4-BE49-F238E27FC236}">
                    <a16:creationId xmlns:a16="http://schemas.microsoft.com/office/drawing/2014/main" id="{46D43EF1-B31B-3A4E-A56B-0C7D10ED403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64" y="2282"/>
                <a:ext cx="88" cy="38"/>
              </a:xfrm>
              <a:custGeom>
                <a:avLst/>
                <a:gdLst>
                  <a:gd name="T0" fmla="*/ 176 w 181"/>
                  <a:gd name="T1" fmla="*/ 71 h 78"/>
                  <a:gd name="T2" fmla="*/ 0 w 181"/>
                  <a:gd name="T3" fmla="*/ 0 h 78"/>
                  <a:gd name="T4" fmla="*/ 2 w 181"/>
                  <a:gd name="T5" fmla="*/ 7 h 78"/>
                  <a:gd name="T6" fmla="*/ 180 w 181"/>
                  <a:gd name="T7" fmla="*/ 78 h 78"/>
                  <a:gd name="T8" fmla="*/ 176 w 181"/>
                  <a:gd name="T9" fmla="*/ 71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1" h="78">
                    <a:moveTo>
                      <a:pt x="176" y="7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57" y="29"/>
                      <a:pt x="176" y="77"/>
                      <a:pt x="180" y="78"/>
                    </a:cubicBezTo>
                    <a:cubicBezTo>
                      <a:pt x="181" y="75"/>
                      <a:pt x="176" y="71"/>
                      <a:pt x="176" y="71"/>
                    </a:cubicBezTo>
                    <a:close/>
                  </a:path>
                </a:pathLst>
              </a:custGeom>
              <a:solidFill>
                <a:srgbClr val="FF7C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42" name="Freeform 506">
                <a:extLst>
                  <a:ext uri="{FF2B5EF4-FFF2-40B4-BE49-F238E27FC236}">
                    <a16:creationId xmlns:a16="http://schemas.microsoft.com/office/drawing/2014/main" id="{24EBF709-2D62-6A43-ADF2-37A9C9A271D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66" y="2274"/>
                <a:ext cx="89" cy="37"/>
              </a:xfrm>
              <a:custGeom>
                <a:avLst/>
                <a:gdLst>
                  <a:gd name="T0" fmla="*/ 7 w 184"/>
                  <a:gd name="T1" fmla="*/ 0 h 75"/>
                  <a:gd name="T2" fmla="*/ 7 w 184"/>
                  <a:gd name="T3" fmla="*/ 1 h 75"/>
                  <a:gd name="T4" fmla="*/ 0 w 184"/>
                  <a:gd name="T5" fmla="*/ 4 h 75"/>
                  <a:gd name="T6" fmla="*/ 176 w 184"/>
                  <a:gd name="T7" fmla="*/ 74 h 75"/>
                  <a:gd name="T8" fmla="*/ 184 w 184"/>
                  <a:gd name="T9" fmla="*/ 71 h 75"/>
                  <a:gd name="T10" fmla="*/ 7 w 184"/>
                  <a:gd name="T11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4" h="75">
                    <a:moveTo>
                      <a:pt x="7" y="0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76" y="74"/>
                      <a:pt x="176" y="74"/>
                      <a:pt x="176" y="74"/>
                    </a:cubicBezTo>
                    <a:cubicBezTo>
                      <a:pt x="176" y="74"/>
                      <a:pt x="183" y="75"/>
                      <a:pt x="184" y="71"/>
                    </a:cubicBezTo>
                    <a:cubicBezTo>
                      <a:pt x="180" y="70"/>
                      <a:pt x="62" y="23"/>
                      <a:pt x="7" y="0"/>
                    </a:cubicBezTo>
                    <a:close/>
                  </a:path>
                </a:pathLst>
              </a:custGeom>
              <a:solidFill>
                <a:srgbClr val="FF6E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43" name="Freeform 507">
                <a:extLst>
                  <a:ext uri="{FF2B5EF4-FFF2-40B4-BE49-F238E27FC236}">
                    <a16:creationId xmlns:a16="http://schemas.microsoft.com/office/drawing/2014/main" id="{57DEDB6C-5E71-C046-AD60-2332FBEAAF4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29" y="2232"/>
                <a:ext cx="13" cy="12"/>
              </a:xfrm>
              <a:custGeom>
                <a:avLst/>
                <a:gdLst>
                  <a:gd name="T0" fmla="*/ 0 w 26"/>
                  <a:gd name="T1" fmla="*/ 13 h 24"/>
                  <a:gd name="T2" fmla="*/ 17 w 26"/>
                  <a:gd name="T3" fmla="*/ 24 h 24"/>
                  <a:gd name="T4" fmla="*/ 24 w 26"/>
                  <a:gd name="T5" fmla="*/ 20 h 24"/>
                  <a:gd name="T6" fmla="*/ 21 w 26"/>
                  <a:gd name="T7" fmla="*/ 13 h 24"/>
                  <a:gd name="T8" fmla="*/ 26 w 26"/>
                  <a:gd name="T9" fmla="*/ 7 h 24"/>
                  <a:gd name="T10" fmla="*/ 21 w 26"/>
                  <a:gd name="T11" fmla="*/ 0 h 24"/>
                  <a:gd name="T12" fmla="*/ 2 w 26"/>
                  <a:gd name="T13" fmla="*/ 5 h 24"/>
                  <a:gd name="T14" fmla="*/ 0 w 26"/>
                  <a:gd name="T15" fmla="*/ 1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24">
                    <a:moveTo>
                      <a:pt x="0" y="13"/>
                    </a:moveTo>
                    <a:cubicBezTo>
                      <a:pt x="6" y="17"/>
                      <a:pt x="11" y="21"/>
                      <a:pt x="17" y="24"/>
                    </a:cubicBezTo>
                    <a:cubicBezTo>
                      <a:pt x="17" y="21"/>
                      <a:pt x="24" y="20"/>
                      <a:pt x="24" y="20"/>
                    </a:cubicBezTo>
                    <a:cubicBezTo>
                      <a:pt x="24" y="20"/>
                      <a:pt x="20" y="18"/>
                      <a:pt x="21" y="13"/>
                    </a:cubicBezTo>
                    <a:cubicBezTo>
                      <a:pt x="22" y="8"/>
                      <a:pt x="26" y="7"/>
                      <a:pt x="26" y="7"/>
                    </a:cubicBezTo>
                    <a:cubicBezTo>
                      <a:pt x="26" y="7"/>
                      <a:pt x="21" y="3"/>
                      <a:pt x="21" y="0"/>
                    </a:cubicBezTo>
                    <a:cubicBezTo>
                      <a:pt x="21" y="0"/>
                      <a:pt x="8" y="3"/>
                      <a:pt x="2" y="5"/>
                    </a:cubicBezTo>
                    <a:cubicBezTo>
                      <a:pt x="2" y="5"/>
                      <a:pt x="0" y="12"/>
                      <a:pt x="0" y="13"/>
                    </a:cubicBezTo>
                    <a:close/>
                  </a:path>
                </a:pathLst>
              </a:custGeom>
              <a:solidFill>
                <a:srgbClr val="EACC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pic>
            <p:nvPicPr>
              <p:cNvPr id="1144" name="Picture 508">
                <a:extLst>
                  <a:ext uri="{FF2B5EF4-FFF2-40B4-BE49-F238E27FC236}">
                    <a16:creationId xmlns:a16="http://schemas.microsoft.com/office/drawing/2014/main" id="{F3C31D25-95D0-A441-940E-88F5FD307BC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3425" y="2233"/>
                <a:ext cx="7" cy="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45" name="Freeform 509">
                <a:extLst>
                  <a:ext uri="{FF2B5EF4-FFF2-40B4-BE49-F238E27FC236}">
                    <a16:creationId xmlns:a16="http://schemas.microsoft.com/office/drawing/2014/main" id="{BA933F5A-FDF2-B641-990C-A8457A01ED3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39" y="2235"/>
                <a:ext cx="93" cy="24"/>
              </a:xfrm>
              <a:custGeom>
                <a:avLst/>
                <a:gdLst>
                  <a:gd name="T0" fmla="*/ 1 w 192"/>
                  <a:gd name="T1" fmla="*/ 6 h 48"/>
                  <a:gd name="T2" fmla="*/ 4 w 192"/>
                  <a:gd name="T3" fmla="*/ 13 h 48"/>
                  <a:gd name="T4" fmla="*/ 190 w 192"/>
                  <a:gd name="T5" fmla="*/ 48 h 48"/>
                  <a:gd name="T6" fmla="*/ 192 w 192"/>
                  <a:gd name="T7" fmla="*/ 35 h 48"/>
                  <a:gd name="T8" fmla="*/ 6 w 192"/>
                  <a:gd name="T9" fmla="*/ 0 h 48"/>
                  <a:gd name="T10" fmla="*/ 1 w 192"/>
                  <a:gd name="T11" fmla="*/ 6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2" h="48">
                    <a:moveTo>
                      <a:pt x="1" y="6"/>
                    </a:moveTo>
                    <a:cubicBezTo>
                      <a:pt x="0" y="11"/>
                      <a:pt x="4" y="13"/>
                      <a:pt x="4" y="13"/>
                    </a:cubicBezTo>
                    <a:cubicBezTo>
                      <a:pt x="190" y="48"/>
                      <a:pt x="190" y="48"/>
                      <a:pt x="190" y="48"/>
                    </a:cubicBezTo>
                    <a:cubicBezTo>
                      <a:pt x="192" y="35"/>
                      <a:pt x="192" y="35"/>
                      <a:pt x="192" y="35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2" y="1"/>
                      <a:pt x="1" y="6"/>
                    </a:cubicBezTo>
                    <a:close/>
                  </a:path>
                </a:pathLst>
              </a:custGeom>
              <a:solidFill>
                <a:srgbClr val="94E6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46" name="Freeform 510">
                <a:extLst>
                  <a:ext uri="{FF2B5EF4-FFF2-40B4-BE49-F238E27FC236}">
                    <a16:creationId xmlns:a16="http://schemas.microsoft.com/office/drawing/2014/main" id="{EAABB406-448B-1044-8983-283EB9839F3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39" y="2232"/>
                <a:ext cx="93" cy="20"/>
              </a:xfrm>
              <a:custGeom>
                <a:avLst/>
                <a:gdLst>
                  <a:gd name="T0" fmla="*/ 5 w 191"/>
                  <a:gd name="T1" fmla="*/ 7 h 42"/>
                  <a:gd name="T2" fmla="*/ 191 w 191"/>
                  <a:gd name="T3" fmla="*/ 42 h 42"/>
                  <a:gd name="T4" fmla="*/ 188 w 191"/>
                  <a:gd name="T5" fmla="*/ 36 h 42"/>
                  <a:gd name="T6" fmla="*/ 0 w 191"/>
                  <a:gd name="T7" fmla="*/ 0 h 42"/>
                  <a:gd name="T8" fmla="*/ 5 w 191"/>
                  <a:gd name="T9" fmla="*/ 7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1" h="42">
                    <a:moveTo>
                      <a:pt x="5" y="7"/>
                    </a:moveTo>
                    <a:cubicBezTo>
                      <a:pt x="191" y="42"/>
                      <a:pt x="191" y="42"/>
                      <a:pt x="191" y="42"/>
                    </a:cubicBezTo>
                    <a:cubicBezTo>
                      <a:pt x="188" y="36"/>
                      <a:pt x="188" y="36"/>
                      <a:pt x="188" y="36"/>
                    </a:cubicBezTo>
                    <a:cubicBezTo>
                      <a:pt x="130" y="25"/>
                      <a:pt x="4" y="1"/>
                      <a:pt x="0" y="0"/>
                    </a:cubicBezTo>
                    <a:cubicBezTo>
                      <a:pt x="0" y="3"/>
                      <a:pt x="5" y="7"/>
                      <a:pt x="5" y="7"/>
                    </a:cubicBezTo>
                    <a:close/>
                  </a:path>
                </a:pathLst>
              </a:custGeom>
              <a:solidFill>
                <a:srgbClr val="94CF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47" name="Freeform 511">
                <a:extLst>
                  <a:ext uri="{FF2B5EF4-FFF2-40B4-BE49-F238E27FC236}">
                    <a16:creationId xmlns:a16="http://schemas.microsoft.com/office/drawing/2014/main" id="{945E763C-818D-DE4C-B9BD-715209D93A0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37" y="2242"/>
                <a:ext cx="94" cy="19"/>
              </a:xfrm>
              <a:custGeom>
                <a:avLst/>
                <a:gdLst>
                  <a:gd name="T0" fmla="*/ 187 w 193"/>
                  <a:gd name="T1" fmla="*/ 40 h 40"/>
                  <a:gd name="T2" fmla="*/ 187 w 193"/>
                  <a:gd name="T3" fmla="*/ 40 h 40"/>
                  <a:gd name="T4" fmla="*/ 193 w 193"/>
                  <a:gd name="T5" fmla="*/ 35 h 40"/>
                  <a:gd name="T6" fmla="*/ 7 w 193"/>
                  <a:gd name="T7" fmla="*/ 0 h 40"/>
                  <a:gd name="T8" fmla="*/ 0 w 193"/>
                  <a:gd name="T9" fmla="*/ 4 h 40"/>
                  <a:gd name="T10" fmla="*/ 187 w 193"/>
                  <a:gd name="T11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3" h="40">
                    <a:moveTo>
                      <a:pt x="187" y="40"/>
                    </a:moveTo>
                    <a:cubicBezTo>
                      <a:pt x="187" y="40"/>
                      <a:pt x="187" y="40"/>
                      <a:pt x="187" y="40"/>
                    </a:cubicBezTo>
                    <a:cubicBezTo>
                      <a:pt x="193" y="35"/>
                      <a:pt x="193" y="35"/>
                      <a:pt x="193" y="35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0" y="1"/>
                      <a:pt x="0" y="4"/>
                    </a:cubicBezTo>
                    <a:cubicBezTo>
                      <a:pt x="3" y="5"/>
                      <a:pt x="129" y="29"/>
                      <a:pt x="187" y="40"/>
                    </a:cubicBezTo>
                    <a:close/>
                  </a:path>
                </a:pathLst>
              </a:custGeom>
              <a:solidFill>
                <a:srgbClr val="94C1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48" name="Freeform 512">
                <a:extLst>
                  <a:ext uri="{FF2B5EF4-FFF2-40B4-BE49-F238E27FC236}">
                    <a16:creationId xmlns:a16="http://schemas.microsoft.com/office/drawing/2014/main" id="{116DA328-9073-504F-8B82-0F67758B4EA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56" y="2348"/>
                <a:ext cx="13" cy="12"/>
              </a:xfrm>
              <a:custGeom>
                <a:avLst/>
                <a:gdLst>
                  <a:gd name="T0" fmla="*/ 26 w 26"/>
                  <a:gd name="T1" fmla="*/ 17 h 24"/>
                  <a:gd name="T2" fmla="*/ 15 w 26"/>
                  <a:gd name="T3" fmla="*/ 0 h 24"/>
                  <a:gd name="T4" fmla="*/ 7 w 26"/>
                  <a:gd name="T5" fmla="*/ 2 h 24"/>
                  <a:gd name="T6" fmla="*/ 6 w 26"/>
                  <a:gd name="T7" fmla="*/ 9 h 24"/>
                  <a:gd name="T8" fmla="*/ 0 w 26"/>
                  <a:gd name="T9" fmla="*/ 13 h 24"/>
                  <a:gd name="T10" fmla="*/ 2 w 26"/>
                  <a:gd name="T11" fmla="*/ 21 h 24"/>
                  <a:gd name="T12" fmla="*/ 21 w 26"/>
                  <a:gd name="T13" fmla="*/ 24 h 24"/>
                  <a:gd name="T14" fmla="*/ 26 w 26"/>
                  <a:gd name="T15" fmla="*/ 17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24">
                    <a:moveTo>
                      <a:pt x="26" y="17"/>
                    </a:moveTo>
                    <a:cubicBezTo>
                      <a:pt x="22" y="11"/>
                      <a:pt x="18" y="5"/>
                      <a:pt x="15" y="0"/>
                    </a:cubicBezTo>
                    <a:cubicBezTo>
                      <a:pt x="13" y="3"/>
                      <a:pt x="7" y="2"/>
                      <a:pt x="7" y="2"/>
                    </a:cubicBezTo>
                    <a:cubicBezTo>
                      <a:pt x="7" y="2"/>
                      <a:pt x="9" y="5"/>
                      <a:pt x="6" y="9"/>
                    </a:cubicBezTo>
                    <a:cubicBezTo>
                      <a:pt x="3" y="13"/>
                      <a:pt x="0" y="13"/>
                      <a:pt x="0" y="13"/>
                    </a:cubicBezTo>
                    <a:cubicBezTo>
                      <a:pt x="0" y="13"/>
                      <a:pt x="3" y="18"/>
                      <a:pt x="2" y="21"/>
                    </a:cubicBezTo>
                    <a:cubicBezTo>
                      <a:pt x="1" y="21"/>
                      <a:pt x="15" y="23"/>
                      <a:pt x="21" y="24"/>
                    </a:cubicBezTo>
                    <a:cubicBezTo>
                      <a:pt x="22" y="23"/>
                      <a:pt x="25" y="17"/>
                      <a:pt x="26" y="17"/>
                    </a:cubicBezTo>
                    <a:close/>
                  </a:path>
                </a:pathLst>
              </a:custGeom>
              <a:solidFill>
                <a:srgbClr val="EACC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pic>
            <p:nvPicPr>
              <p:cNvPr id="1149" name="Picture 513">
                <a:extLst>
                  <a:ext uri="{FF2B5EF4-FFF2-40B4-BE49-F238E27FC236}">
                    <a16:creationId xmlns:a16="http://schemas.microsoft.com/office/drawing/2014/main" id="{50E80AB1-D370-BC4C-88B0-C47C650C244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3664" y="2355"/>
                <a:ext cx="8" cy="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50" name="Freeform 514">
                <a:extLst>
                  <a:ext uri="{FF2B5EF4-FFF2-40B4-BE49-F238E27FC236}">
                    <a16:creationId xmlns:a16="http://schemas.microsoft.com/office/drawing/2014/main" id="{5A97C74C-3077-1447-9922-FFC2809DF4C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46" y="2279"/>
                <a:ext cx="114" cy="76"/>
              </a:xfrm>
              <a:custGeom>
                <a:avLst/>
                <a:gdLst>
                  <a:gd name="T0" fmla="*/ 233 w 236"/>
                  <a:gd name="T1" fmla="*/ 151 h 155"/>
                  <a:gd name="T2" fmla="*/ 234 w 236"/>
                  <a:gd name="T3" fmla="*/ 144 h 155"/>
                  <a:gd name="T4" fmla="*/ 7 w 236"/>
                  <a:gd name="T5" fmla="*/ 0 h 155"/>
                  <a:gd name="T6" fmla="*/ 0 w 236"/>
                  <a:gd name="T7" fmla="*/ 11 h 155"/>
                  <a:gd name="T8" fmla="*/ 227 w 236"/>
                  <a:gd name="T9" fmla="*/ 155 h 155"/>
                  <a:gd name="T10" fmla="*/ 233 w 236"/>
                  <a:gd name="T11" fmla="*/ 151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6" h="155">
                    <a:moveTo>
                      <a:pt x="233" y="151"/>
                    </a:moveTo>
                    <a:cubicBezTo>
                      <a:pt x="236" y="147"/>
                      <a:pt x="234" y="144"/>
                      <a:pt x="234" y="144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227" y="155"/>
                      <a:pt x="227" y="155"/>
                      <a:pt x="227" y="155"/>
                    </a:cubicBezTo>
                    <a:cubicBezTo>
                      <a:pt x="227" y="155"/>
                      <a:pt x="230" y="155"/>
                      <a:pt x="233" y="151"/>
                    </a:cubicBezTo>
                    <a:close/>
                  </a:path>
                </a:pathLst>
              </a:custGeom>
              <a:solidFill>
                <a:srgbClr val="24C7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51" name="Freeform 515">
                <a:extLst>
                  <a:ext uri="{FF2B5EF4-FFF2-40B4-BE49-F238E27FC236}">
                    <a16:creationId xmlns:a16="http://schemas.microsoft.com/office/drawing/2014/main" id="{9092FC8D-EBFD-CC46-85CB-1729CCCE5E84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46" y="2285"/>
                <a:ext cx="111" cy="74"/>
              </a:xfrm>
              <a:custGeom>
                <a:avLst/>
                <a:gdLst>
                  <a:gd name="T0" fmla="*/ 227 w 230"/>
                  <a:gd name="T1" fmla="*/ 144 h 152"/>
                  <a:gd name="T2" fmla="*/ 0 w 230"/>
                  <a:gd name="T3" fmla="*/ 0 h 152"/>
                  <a:gd name="T4" fmla="*/ 1 w 230"/>
                  <a:gd name="T5" fmla="*/ 8 h 152"/>
                  <a:gd name="T6" fmla="*/ 229 w 230"/>
                  <a:gd name="T7" fmla="*/ 152 h 152"/>
                  <a:gd name="T8" fmla="*/ 227 w 230"/>
                  <a:gd name="T9" fmla="*/ 144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0" h="152">
                    <a:moveTo>
                      <a:pt x="227" y="144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50" y="39"/>
                      <a:pt x="225" y="150"/>
                      <a:pt x="229" y="152"/>
                    </a:cubicBezTo>
                    <a:cubicBezTo>
                      <a:pt x="230" y="149"/>
                      <a:pt x="227" y="144"/>
                      <a:pt x="227" y="144"/>
                    </a:cubicBezTo>
                    <a:close/>
                  </a:path>
                </a:pathLst>
              </a:custGeom>
              <a:solidFill>
                <a:srgbClr val="24B0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52" name="Freeform 516">
                <a:extLst>
                  <a:ext uri="{FF2B5EF4-FFF2-40B4-BE49-F238E27FC236}">
                    <a16:creationId xmlns:a16="http://schemas.microsoft.com/office/drawing/2014/main" id="{6A9FAE20-E087-0F4E-904C-C23BCF5506A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49" y="2278"/>
                <a:ext cx="114" cy="72"/>
              </a:xfrm>
              <a:custGeom>
                <a:avLst/>
                <a:gdLst>
                  <a:gd name="T0" fmla="*/ 7 w 235"/>
                  <a:gd name="T1" fmla="*/ 0 h 147"/>
                  <a:gd name="T2" fmla="*/ 7 w 235"/>
                  <a:gd name="T3" fmla="*/ 0 h 147"/>
                  <a:gd name="T4" fmla="*/ 0 w 235"/>
                  <a:gd name="T5" fmla="*/ 2 h 147"/>
                  <a:gd name="T6" fmla="*/ 227 w 235"/>
                  <a:gd name="T7" fmla="*/ 146 h 147"/>
                  <a:gd name="T8" fmla="*/ 235 w 235"/>
                  <a:gd name="T9" fmla="*/ 144 h 147"/>
                  <a:gd name="T10" fmla="*/ 7 w 235"/>
                  <a:gd name="T11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" h="147">
                    <a:moveTo>
                      <a:pt x="7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27" y="146"/>
                      <a:pt x="227" y="146"/>
                      <a:pt x="227" y="146"/>
                    </a:cubicBezTo>
                    <a:cubicBezTo>
                      <a:pt x="227" y="146"/>
                      <a:pt x="233" y="147"/>
                      <a:pt x="235" y="144"/>
                    </a:cubicBezTo>
                    <a:cubicBezTo>
                      <a:pt x="231" y="142"/>
                      <a:pt x="57" y="32"/>
                      <a:pt x="7" y="0"/>
                    </a:cubicBezTo>
                    <a:close/>
                  </a:path>
                </a:pathLst>
              </a:custGeom>
              <a:solidFill>
                <a:srgbClr val="24A2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53" name="Freeform 517">
                <a:extLst>
                  <a:ext uri="{FF2B5EF4-FFF2-40B4-BE49-F238E27FC236}">
                    <a16:creationId xmlns:a16="http://schemas.microsoft.com/office/drawing/2014/main" id="{05049E85-5DE5-0846-ACAD-11D3DC9D876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5" y="2243"/>
                <a:ext cx="13" cy="12"/>
              </a:xfrm>
              <a:custGeom>
                <a:avLst/>
                <a:gdLst>
                  <a:gd name="T0" fmla="*/ 24 w 26"/>
                  <a:gd name="T1" fmla="*/ 3 h 24"/>
                  <a:gd name="T2" fmla="*/ 4 w 26"/>
                  <a:gd name="T3" fmla="*/ 0 h 24"/>
                  <a:gd name="T4" fmla="*/ 0 w 26"/>
                  <a:gd name="T5" fmla="*/ 6 h 24"/>
                  <a:gd name="T6" fmla="*/ 5 w 26"/>
                  <a:gd name="T7" fmla="*/ 12 h 24"/>
                  <a:gd name="T8" fmla="*/ 3 w 26"/>
                  <a:gd name="T9" fmla="*/ 20 h 24"/>
                  <a:gd name="T10" fmla="*/ 10 w 26"/>
                  <a:gd name="T11" fmla="*/ 23 h 24"/>
                  <a:gd name="T12" fmla="*/ 26 w 26"/>
                  <a:gd name="T13" fmla="*/ 11 h 24"/>
                  <a:gd name="T14" fmla="*/ 24 w 26"/>
                  <a:gd name="T15" fmla="*/ 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24">
                    <a:moveTo>
                      <a:pt x="24" y="3"/>
                    </a:moveTo>
                    <a:cubicBezTo>
                      <a:pt x="17" y="2"/>
                      <a:pt x="10" y="1"/>
                      <a:pt x="4" y="0"/>
                    </a:cubicBezTo>
                    <a:cubicBezTo>
                      <a:pt x="5" y="3"/>
                      <a:pt x="0" y="6"/>
                      <a:pt x="0" y="6"/>
                    </a:cubicBezTo>
                    <a:cubicBezTo>
                      <a:pt x="0" y="6"/>
                      <a:pt x="3" y="7"/>
                      <a:pt x="5" y="12"/>
                    </a:cubicBezTo>
                    <a:cubicBezTo>
                      <a:pt x="6" y="17"/>
                      <a:pt x="3" y="20"/>
                      <a:pt x="3" y="20"/>
                    </a:cubicBezTo>
                    <a:cubicBezTo>
                      <a:pt x="3" y="20"/>
                      <a:pt x="9" y="21"/>
                      <a:pt x="10" y="23"/>
                    </a:cubicBezTo>
                    <a:cubicBezTo>
                      <a:pt x="10" y="24"/>
                      <a:pt x="21" y="15"/>
                      <a:pt x="26" y="11"/>
                    </a:cubicBezTo>
                    <a:cubicBezTo>
                      <a:pt x="26" y="11"/>
                      <a:pt x="24" y="4"/>
                      <a:pt x="24" y="3"/>
                    </a:cubicBezTo>
                    <a:close/>
                  </a:path>
                </a:pathLst>
              </a:custGeom>
              <a:solidFill>
                <a:srgbClr val="EACC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pic>
            <p:nvPicPr>
              <p:cNvPr id="1154" name="Picture 518">
                <a:extLst>
                  <a:ext uri="{FF2B5EF4-FFF2-40B4-BE49-F238E27FC236}">
                    <a16:creationId xmlns:a16="http://schemas.microsoft.com/office/drawing/2014/main" id="{AA414E54-FC26-2148-A998-5B91849FCA4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3695" y="2243"/>
                <a:ext cx="7" cy="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55" name="Freeform 519">
                <a:extLst>
                  <a:ext uri="{FF2B5EF4-FFF2-40B4-BE49-F238E27FC236}">
                    <a16:creationId xmlns:a16="http://schemas.microsoft.com/office/drawing/2014/main" id="{B87603EB-945C-274B-A78E-1D1C8878EDD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71" y="2246"/>
                <a:ext cx="117" cy="36"/>
              </a:xfrm>
              <a:custGeom>
                <a:avLst/>
                <a:gdLst>
                  <a:gd name="T0" fmla="*/ 240 w 241"/>
                  <a:gd name="T1" fmla="*/ 6 h 74"/>
                  <a:gd name="T2" fmla="*/ 235 w 241"/>
                  <a:gd name="T3" fmla="*/ 0 h 74"/>
                  <a:gd name="T4" fmla="*/ 0 w 241"/>
                  <a:gd name="T5" fmla="*/ 61 h 74"/>
                  <a:gd name="T6" fmla="*/ 3 w 241"/>
                  <a:gd name="T7" fmla="*/ 74 h 74"/>
                  <a:gd name="T8" fmla="*/ 238 w 241"/>
                  <a:gd name="T9" fmla="*/ 14 h 74"/>
                  <a:gd name="T10" fmla="*/ 240 w 241"/>
                  <a:gd name="T11" fmla="*/ 6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1" h="74">
                    <a:moveTo>
                      <a:pt x="240" y="6"/>
                    </a:moveTo>
                    <a:cubicBezTo>
                      <a:pt x="238" y="1"/>
                      <a:pt x="235" y="0"/>
                      <a:pt x="235" y="0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3" y="74"/>
                      <a:pt x="3" y="74"/>
                      <a:pt x="3" y="74"/>
                    </a:cubicBezTo>
                    <a:cubicBezTo>
                      <a:pt x="238" y="14"/>
                      <a:pt x="238" y="14"/>
                      <a:pt x="238" y="14"/>
                    </a:cubicBezTo>
                    <a:cubicBezTo>
                      <a:pt x="238" y="14"/>
                      <a:pt x="241" y="11"/>
                      <a:pt x="240" y="6"/>
                    </a:cubicBezTo>
                    <a:close/>
                  </a:path>
                </a:pathLst>
              </a:custGeom>
              <a:solidFill>
                <a:srgbClr val="29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56" name="Freeform 520">
                <a:extLst>
                  <a:ext uri="{FF2B5EF4-FFF2-40B4-BE49-F238E27FC236}">
                    <a16:creationId xmlns:a16="http://schemas.microsoft.com/office/drawing/2014/main" id="{41DB1E7E-4E4B-C249-A0E3-179EB1E2B34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72" y="2253"/>
                <a:ext cx="118" cy="31"/>
              </a:xfrm>
              <a:custGeom>
                <a:avLst/>
                <a:gdLst>
                  <a:gd name="T0" fmla="*/ 235 w 242"/>
                  <a:gd name="T1" fmla="*/ 0 h 64"/>
                  <a:gd name="T2" fmla="*/ 0 w 242"/>
                  <a:gd name="T3" fmla="*/ 60 h 64"/>
                  <a:gd name="T4" fmla="*/ 6 w 242"/>
                  <a:gd name="T5" fmla="*/ 64 h 64"/>
                  <a:gd name="T6" fmla="*/ 242 w 242"/>
                  <a:gd name="T7" fmla="*/ 3 h 64"/>
                  <a:gd name="T8" fmla="*/ 235 w 242"/>
                  <a:gd name="T9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2" h="64">
                    <a:moveTo>
                      <a:pt x="235" y="0"/>
                    </a:moveTo>
                    <a:cubicBezTo>
                      <a:pt x="0" y="60"/>
                      <a:pt x="0" y="60"/>
                      <a:pt x="0" y="60"/>
                    </a:cubicBezTo>
                    <a:cubicBezTo>
                      <a:pt x="6" y="64"/>
                      <a:pt x="6" y="64"/>
                      <a:pt x="6" y="64"/>
                    </a:cubicBezTo>
                    <a:cubicBezTo>
                      <a:pt x="63" y="50"/>
                      <a:pt x="238" y="4"/>
                      <a:pt x="242" y="3"/>
                    </a:cubicBezTo>
                    <a:cubicBezTo>
                      <a:pt x="241" y="1"/>
                      <a:pt x="235" y="0"/>
                      <a:pt x="235" y="0"/>
                    </a:cubicBezTo>
                    <a:close/>
                  </a:path>
                </a:pathLst>
              </a:custGeom>
              <a:solidFill>
                <a:srgbClr val="29BD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57" name="Freeform 521">
                <a:extLst>
                  <a:ext uri="{FF2B5EF4-FFF2-40B4-BE49-F238E27FC236}">
                    <a16:creationId xmlns:a16="http://schemas.microsoft.com/office/drawing/2014/main" id="{43660CA8-070B-2946-A706-1FAAF415DAD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71" y="2243"/>
                <a:ext cx="117" cy="33"/>
              </a:xfrm>
              <a:custGeom>
                <a:avLst/>
                <a:gdLst>
                  <a:gd name="T0" fmla="*/ 4 w 240"/>
                  <a:gd name="T1" fmla="*/ 61 h 67"/>
                  <a:gd name="T2" fmla="*/ 4 w 240"/>
                  <a:gd name="T3" fmla="*/ 61 h 67"/>
                  <a:gd name="T4" fmla="*/ 0 w 240"/>
                  <a:gd name="T5" fmla="*/ 67 h 67"/>
                  <a:gd name="T6" fmla="*/ 235 w 240"/>
                  <a:gd name="T7" fmla="*/ 6 h 67"/>
                  <a:gd name="T8" fmla="*/ 239 w 240"/>
                  <a:gd name="T9" fmla="*/ 0 h 67"/>
                  <a:gd name="T10" fmla="*/ 4 w 240"/>
                  <a:gd name="T11" fmla="*/ 61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67">
                    <a:moveTo>
                      <a:pt x="4" y="61"/>
                    </a:moveTo>
                    <a:cubicBezTo>
                      <a:pt x="4" y="61"/>
                      <a:pt x="4" y="61"/>
                      <a:pt x="4" y="61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235" y="6"/>
                      <a:pt x="235" y="6"/>
                      <a:pt x="235" y="6"/>
                    </a:cubicBezTo>
                    <a:cubicBezTo>
                      <a:pt x="235" y="6"/>
                      <a:pt x="240" y="3"/>
                      <a:pt x="239" y="0"/>
                    </a:cubicBezTo>
                    <a:cubicBezTo>
                      <a:pt x="235" y="1"/>
                      <a:pt x="61" y="46"/>
                      <a:pt x="4" y="61"/>
                    </a:cubicBezTo>
                    <a:close/>
                  </a:path>
                </a:pathLst>
              </a:custGeom>
              <a:solidFill>
                <a:srgbClr val="29AF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58" name="Freeform 522">
                <a:extLst>
                  <a:ext uri="{FF2B5EF4-FFF2-40B4-BE49-F238E27FC236}">
                    <a16:creationId xmlns:a16="http://schemas.microsoft.com/office/drawing/2014/main" id="{A5F9C715-1260-BD42-A98D-CA3B3C17858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9" y="2295"/>
                <a:ext cx="12" cy="11"/>
              </a:xfrm>
              <a:custGeom>
                <a:avLst/>
                <a:gdLst>
                  <a:gd name="T0" fmla="*/ 26 w 26"/>
                  <a:gd name="T1" fmla="*/ 11 h 24"/>
                  <a:gd name="T2" fmla="*/ 9 w 26"/>
                  <a:gd name="T3" fmla="*/ 0 h 24"/>
                  <a:gd name="T4" fmla="*/ 2 w 26"/>
                  <a:gd name="T5" fmla="*/ 5 h 24"/>
                  <a:gd name="T6" fmla="*/ 5 w 26"/>
                  <a:gd name="T7" fmla="*/ 12 h 24"/>
                  <a:gd name="T8" fmla="*/ 0 w 26"/>
                  <a:gd name="T9" fmla="*/ 18 h 24"/>
                  <a:gd name="T10" fmla="*/ 5 w 26"/>
                  <a:gd name="T11" fmla="*/ 24 h 24"/>
                  <a:gd name="T12" fmla="*/ 24 w 26"/>
                  <a:gd name="T13" fmla="*/ 20 h 24"/>
                  <a:gd name="T14" fmla="*/ 26 w 26"/>
                  <a:gd name="T15" fmla="*/ 1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24">
                    <a:moveTo>
                      <a:pt x="26" y="11"/>
                    </a:moveTo>
                    <a:cubicBezTo>
                      <a:pt x="20" y="8"/>
                      <a:pt x="14" y="4"/>
                      <a:pt x="9" y="0"/>
                    </a:cubicBezTo>
                    <a:cubicBezTo>
                      <a:pt x="8" y="4"/>
                      <a:pt x="2" y="5"/>
                      <a:pt x="2" y="5"/>
                    </a:cubicBezTo>
                    <a:cubicBezTo>
                      <a:pt x="2" y="5"/>
                      <a:pt x="5" y="7"/>
                      <a:pt x="5" y="12"/>
                    </a:cubicBezTo>
                    <a:cubicBezTo>
                      <a:pt x="4" y="17"/>
                      <a:pt x="0" y="18"/>
                      <a:pt x="0" y="18"/>
                    </a:cubicBezTo>
                    <a:cubicBezTo>
                      <a:pt x="0" y="18"/>
                      <a:pt x="5" y="22"/>
                      <a:pt x="5" y="24"/>
                    </a:cubicBezTo>
                    <a:cubicBezTo>
                      <a:pt x="5" y="24"/>
                      <a:pt x="18" y="21"/>
                      <a:pt x="24" y="20"/>
                    </a:cubicBezTo>
                    <a:cubicBezTo>
                      <a:pt x="24" y="19"/>
                      <a:pt x="26" y="12"/>
                      <a:pt x="26" y="11"/>
                    </a:cubicBezTo>
                    <a:close/>
                  </a:path>
                </a:pathLst>
              </a:custGeom>
              <a:solidFill>
                <a:srgbClr val="EACC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pic>
            <p:nvPicPr>
              <p:cNvPr id="1159" name="Picture 523">
                <a:extLst>
                  <a:ext uri="{FF2B5EF4-FFF2-40B4-BE49-F238E27FC236}">
                    <a16:creationId xmlns:a16="http://schemas.microsoft.com/office/drawing/2014/main" id="{7D1B9EB7-1A02-0948-A0BF-8C0A28932EA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3698" y="2299"/>
                <a:ext cx="8" cy="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60" name="Freeform 524">
                <a:extLst>
                  <a:ext uri="{FF2B5EF4-FFF2-40B4-BE49-F238E27FC236}">
                    <a16:creationId xmlns:a16="http://schemas.microsoft.com/office/drawing/2014/main" id="{58DB168C-FD97-4C4A-9544-A76764CB176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57" y="2274"/>
                <a:ext cx="134" cy="29"/>
              </a:xfrm>
              <a:custGeom>
                <a:avLst/>
                <a:gdLst>
                  <a:gd name="T0" fmla="*/ 275 w 275"/>
                  <a:gd name="T1" fmla="*/ 54 h 60"/>
                  <a:gd name="T2" fmla="*/ 272 w 275"/>
                  <a:gd name="T3" fmla="*/ 47 h 60"/>
                  <a:gd name="T4" fmla="*/ 3 w 275"/>
                  <a:gd name="T5" fmla="*/ 0 h 60"/>
                  <a:gd name="T6" fmla="*/ 0 w 275"/>
                  <a:gd name="T7" fmla="*/ 13 h 60"/>
                  <a:gd name="T8" fmla="*/ 270 w 275"/>
                  <a:gd name="T9" fmla="*/ 60 h 60"/>
                  <a:gd name="T10" fmla="*/ 275 w 275"/>
                  <a:gd name="T11" fmla="*/ 54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5" h="60">
                    <a:moveTo>
                      <a:pt x="275" y="54"/>
                    </a:moveTo>
                    <a:cubicBezTo>
                      <a:pt x="275" y="49"/>
                      <a:pt x="272" y="47"/>
                      <a:pt x="272" y="47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270" y="60"/>
                      <a:pt x="270" y="60"/>
                      <a:pt x="270" y="60"/>
                    </a:cubicBezTo>
                    <a:cubicBezTo>
                      <a:pt x="270" y="60"/>
                      <a:pt x="274" y="59"/>
                      <a:pt x="275" y="54"/>
                    </a:cubicBezTo>
                    <a:close/>
                  </a:path>
                </a:pathLst>
              </a:custGeom>
              <a:solidFill>
                <a:srgbClr val="48D4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61" name="Freeform 525">
                <a:extLst>
                  <a:ext uri="{FF2B5EF4-FFF2-40B4-BE49-F238E27FC236}">
                    <a16:creationId xmlns:a16="http://schemas.microsoft.com/office/drawing/2014/main" id="{9467DEC1-C888-4648-BF62-17EA6930978E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57" y="2280"/>
                <a:ext cx="134" cy="26"/>
              </a:xfrm>
              <a:custGeom>
                <a:avLst/>
                <a:gdLst>
                  <a:gd name="T0" fmla="*/ 270 w 275"/>
                  <a:gd name="T1" fmla="*/ 47 h 53"/>
                  <a:gd name="T2" fmla="*/ 0 w 275"/>
                  <a:gd name="T3" fmla="*/ 0 h 53"/>
                  <a:gd name="T4" fmla="*/ 4 w 275"/>
                  <a:gd name="T5" fmla="*/ 6 h 53"/>
                  <a:gd name="T6" fmla="*/ 275 w 275"/>
                  <a:gd name="T7" fmla="*/ 53 h 53"/>
                  <a:gd name="T8" fmla="*/ 270 w 275"/>
                  <a:gd name="T9" fmla="*/ 47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5" h="53">
                    <a:moveTo>
                      <a:pt x="270" y="47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62" y="17"/>
                      <a:pt x="271" y="53"/>
                      <a:pt x="275" y="53"/>
                    </a:cubicBezTo>
                    <a:cubicBezTo>
                      <a:pt x="275" y="51"/>
                      <a:pt x="270" y="47"/>
                      <a:pt x="270" y="47"/>
                    </a:cubicBezTo>
                    <a:close/>
                  </a:path>
                </a:pathLst>
              </a:custGeom>
              <a:solidFill>
                <a:srgbClr val="48BD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62" name="Freeform 526">
                <a:extLst>
                  <a:ext uri="{FF2B5EF4-FFF2-40B4-BE49-F238E27FC236}">
                    <a16:creationId xmlns:a16="http://schemas.microsoft.com/office/drawing/2014/main" id="{1C96E4E9-F6A9-544F-9395-5A452D87E271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59" y="2272"/>
                <a:ext cx="134" cy="25"/>
              </a:xfrm>
              <a:custGeom>
                <a:avLst/>
                <a:gdLst>
                  <a:gd name="T0" fmla="*/ 6 w 276"/>
                  <a:gd name="T1" fmla="*/ 0 h 52"/>
                  <a:gd name="T2" fmla="*/ 6 w 276"/>
                  <a:gd name="T3" fmla="*/ 1 h 52"/>
                  <a:gd name="T4" fmla="*/ 0 w 276"/>
                  <a:gd name="T5" fmla="*/ 5 h 52"/>
                  <a:gd name="T6" fmla="*/ 269 w 276"/>
                  <a:gd name="T7" fmla="*/ 52 h 52"/>
                  <a:gd name="T8" fmla="*/ 276 w 276"/>
                  <a:gd name="T9" fmla="*/ 47 h 52"/>
                  <a:gd name="T10" fmla="*/ 6 w 276"/>
                  <a:gd name="T11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6" h="52">
                    <a:moveTo>
                      <a:pt x="6" y="0"/>
                    </a:moveTo>
                    <a:cubicBezTo>
                      <a:pt x="6" y="1"/>
                      <a:pt x="6" y="1"/>
                      <a:pt x="6" y="1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269" y="52"/>
                      <a:pt x="269" y="52"/>
                      <a:pt x="269" y="52"/>
                    </a:cubicBezTo>
                    <a:cubicBezTo>
                      <a:pt x="269" y="52"/>
                      <a:pt x="275" y="51"/>
                      <a:pt x="276" y="47"/>
                    </a:cubicBezTo>
                    <a:cubicBezTo>
                      <a:pt x="272" y="47"/>
                      <a:pt x="64" y="11"/>
                      <a:pt x="6" y="0"/>
                    </a:cubicBezTo>
                    <a:close/>
                  </a:path>
                </a:pathLst>
              </a:custGeom>
              <a:solidFill>
                <a:srgbClr val="48AF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63" name="Freeform 527">
                <a:extLst>
                  <a:ext uri="{FF2B5EF4-FFF2-40B4-BE49-F238E27FC236}">
                    <a16:creationId xmlns:a16="http://schemas.microsoft.com/office/drawing/2014/main" id="{4E4AFDCC-4190-9149-AEA2-EFA36071366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44" y="2188"/>
                <a:ext cx="13" cy="12"/>
              </a:xfrm>
              <a:custGeom>
                <a:avLst/>
                <a:gdLst>
                  <a:gd name="T0" fmla="*/ 21 w 26"/>
                  <a:gd name="T1" fmla="*/ 0 h 25"/>
                  <a:gd name="T2" fmla="*/ 1 w 26"/>
                  <a:gd name="T3" fmla="*/ 6 h 25"/>
                  <a:gd name="T4" fmla="*/ 0 w 26"/>
                  <a:gd name="T5" fmla="*/ 14 h 25"/>
                  <a:gd name="T6" fmla="*/ 7 w 26"/>
                  <a:gd name="T7" fmla="*/ 17 h 25"/>
                  <a:gd name="T8" fmla="*/ 9 w 26"/>
                  <a:gd name="T9" fmla="*/ 24 h 25"/>
                  <a:gd name="T10" fmla="*/ 17 w 26"/>
                  <a:gd name="T11" fmla="*/ 25 h 25"/>
                  <a:gd name="T12" fmla="*/ 26 w 26"/>
                  <a:gd name="T13" fmla="*/ 7 h 25"/>
                  <a:gd name="T14" fmla="*/ 21 w 26"/>
                  <a:gd name="T15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25">
                    <a:moveTo>
                      <a:pt x="21" y="0"/>
                    </a:moveTo>
                    <a:cubicBezTo>
                      <a:pt x="14" y="2"/>
                      <a:pt x="8" y="4"/>
                      <a:pt x="1" y="6"/>
                    </a:cubicBezTo>
                    <a:cubicBezTo>
                      <a:pt x="4" y="8"/>
                      <a:pt x="0" y="14"/>
                      <a:pt x="0" y="14"/>
                    </a:cubicBezTo>
                    <a:cubicBezTo>
                      <a:pt x="0" y="14"/>
                      <a:pt x="4" y="13"/>
                      <a:pt x="7" y="17"/>
                    </a:cubicBezTo>
                    <a:cubicBezTo>
                      <a:pt x="10" y="21"/>
                      <a:pt x="9" y="24"/>
                      <a:pt x="9" y="24"/>
                    </a:cubicBezTo>
                    <a:cubicBezTo>
                      <a:pt x="9" y="24"/>
                      <a:pt x="15" y="22"/>
                      <a:pt x="17" y="25"/>
                    </a:cubicBezTo>
                    <a:cubicBezTo>
                      <a:pt x="17" y="25"/>
                      <a:pt x="23" y="13"/>
                      <a:pt x="26" y="7"/>
                    </a:cubicBezTo>
                    <a:cubicBezTo>
                      <a:pt x="26" y="6"/>
                      <a:pt x="21" y="1"/>
                      <a:pt x="21" y="0"/>
                    </a:cubicBezTo>
                    <a:close/>
                  </a:path>
                </a:pathLst>
              </a:custGeom>
              <a:solidFill>
                <a:srgbClr val="EACC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pic>
            <p:nvPicPr>
              <p:cNvPr id="1164" name="Picture 528">
                <a:extLst>
                  <a:ext uri="{FF2B5EF4-FFF2-40B4-BE49-F238E27FC236}">
                    <a16:creationId xmlns:a16="http://schemas.microsoft.com/office/drawing/2014/main" id="{A19CFE7B-0792-224C-951D-152E1FF0C67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3652" y="2186"/>
                <a:ext cx="8" cy="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65" name="Freeform 529">
                <a:extLst>
                  <a:ext uri="{FF2B5EF4-FFF2-40B4-BE49-F238E27FC236}">
                    <a16:creationId xmlns:a16="http://schemas.microsoft.com/office/drawing/2014/main" id="{32B6FC24-F34E-D344-BBF8-9537458F0A1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44" y="2194"/>
                <a:ext cx="105" cy="86"/>
              </a:xfrm>
              <a:custGeom>
                <a:avLst/>
                <a:gdLst>
                  <a:gd name="T0" fmla="*/ 214 w 217"/>
                  <a:gd name="T1" fmla="*/ 4 h 178"/>
                  <a:gd name="T2" fmla="*/ 207 w 217"/>
                  <a:gd name="T3" fmla="*/ 1 h 178"/>
                  <a:gd name="T4" fmla="*/ 0 w 217"/>
                  <a:gd name="T5" fmla="*/ 167 h 178"/>
                  <a:gd name="T6" fmla="*/ 8 w 217"/>
                  <a:gd name="T7" fmla="*/ 178 h 178"/>
                  <a:gd name="T8" fmla="*/ 216 w 217"/>
                  <a:gd name="T9" fmla="*/ 11 h 178"/>
                  <a:gd name="T10" fmla="*/ 214 w 217"/>
                  <a:gd name="T11" fmla="*/ 4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7" h="178">
                    <a:moveTo>
                      <a:pt x="214" y="4"/>
                    </a:moveTo>
                    <a:cubicBezTo>
                      <a:pt x="211" y="0"/>
                      <a:pt x="207" y="1"/>
                      <a:pt x="207" y="1"/>
                    </a:cubicBezTo>
                    <a:cubicBezTo>
                      <a:pt x="0" y="167"/>
                      <a:pt x="0" y="167"/>
                      <a:pt x="0" y="167"/>
                    </a:cubicBezTo>
                    <a:cubicBezTo>
                      <a:pt x="8" y="178"/>
                      <a:pt x="8" y="178"/>
                      <a:pt x="8" y="178"/>
                    </a:cubicBezTo>
                    <a:cubicBezTo>
                      <a:pt x="216" y="11"/>
                      <a:pt x="216" y="11"/>
                      <a:pt x="216" y="11"/>
                    </a:cubicBezTo>
                    <a:cubicBezTo>
                      <a:pt x="216" y="11"/>
                      <a:pt x="217" y="8"/>
                      <a:pt x="214" y="4"/>
                    </a:cubicBezTo>
                    <a:close/>
                  </a:path>
                </a:pathLst>
              </a:custGeom>
              <a:solidFill>
                <a:srgbClr val="8056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66" name="Freeform 530">
                <a:extLst>
                  <a:ext uri="{FF2B5EF4-FFF2-40B4-BE49-F238E27FC236}">
                    <a16:creationId xmlns:a16="http://schemas.microsoft.com/office/drawing/2014/main" id="{E77133F1-BC45-3E41-82CB-1EBA878200A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48" y="2198"/>
                <a:ext cx="105" cy="83"/>
              </a:xfrm>
              <a:custGeom>
                <a:avLst/>
                <a:gdLst>
                  <a:gd name="T0" fmla="*/ 208 w 216"/>
                  <a:gd name="T1" fmla="*/ 2 h 170"/>
                  <a:gd name="T2" fmla="*/ 0 w 216"/>
                  <a:gd name="T3" fmla="*/ 169 h 170"/>
                  <a:gd name="T4" fmla="*/ 7 w 216"/>
                  <a:gd name="T5" fmla="*/ 170 h 170"/>
                  <a:gd name="T6" fmla="*/ 216 w 216"/>
                  <a:gd name="T7" fmla="*/ 3 h 170"/>
                  <a:gd name="T8" fmla="*/ 208 w 216"/>
                  <a:gd name="T9" fmla="*/ 2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" h="170">
                    <a:moveTo>
                      <a:pt x="208" y="2"/>
                    </a:moveTo>
                    <a:cubicBezTo>
                      <a:pt x="0" y="169"/>
                      <a:pt x="0" y="169"/>
                      <a:pt x="0" y="169"/>
                    </a:cubicBezTo>
                    <a:cubicBezTo>
                      <a:pt x="7" y="170"/>
                      <a:pt x="7" y="170"/>
                      <a:pt x="7" y="170"/>
                    </a:cubicBezTo>
                    <a:cubicBezTo>
                      <a:pt x="53" y="133"/>
                      <a:pt x="213" y="5"/>
                      <a:pt x="216" y="3"/>
                    </a:cubicBezTo>
                    <a:cubicBezTo>
                      <a:pt x="214" y="0"/>
                      <a:pt x="208" y="2"/>
                      <a:pt x="208" y="2"/>
                    </a:cubicBezTo>
                    <a:close/>
                  </a:path>
                </a:pathLst>
              </a:custGeom>
              <a:solidFill>
                <a:srgbClr val="803F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67" name="Freeform 531">
                <a:extLst>
                  <a:ext uri="{FF2B5EF4-FFF2-40B4-BE49-F238E27FC236}">
                    <a16:creationId xmlns:a16="http://schemas.microsoft.com/office/drawing/2014/main" id="{928EFEC9-5BD8-0146-B711-D37EFC2DC9F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44" y="2191"/>
                <a:ext cx="102" cy="84"/>
              </a:xfrm>
              <a:custGeom>
                <a:avLst/>
                <a:gdLst>
                  <a:gd name="T0" fmla="*/ 0 w 211"/>
                  <a:gd name="T1" fmla="*/ 167 h 174"/>
                  <a:gd name="T2" fmla="*/ 0 w 211"/>
                  <a:gd name="T3" fmla="*/ 167 h 174"/>
                  <a:gd name="T4" fmla="*/ 0 w 211"/>
                  <a:gd name="T5" fmla="*/ 174 h 174"/>
                  <a:gd name="T6" fmla="*/ 207 w 211"/>
                  <a:gd name="T7" fmla="*/ 8 h 174"/>
                  <a:gd name="T8" fmla="*/ 208 w 211"/>
                  <a:gd name="T9" fmla="*/ 0 h 174"/>
                  <a:gd name="T10" fmla="*/ 0 w 211"/>
                  <a:gd name="T11" fmla="*/ 167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1" h="174">
                    <a:moveTo>
                      <a:pt x="0" y="167"/>
                    </a:moveTo>
                    <a:cubicBezTo>
                      <a:pt x="0" y="167"/>
                      <a:pt x="0" y="167"/>
                      <a:pt x="0" y="167"/>
                    </a:cubicBezTo>
                    <a:cubicBezTo>
                      <a:pt x="0" y="174"/>
                      <a:pt x="0" y="174"/>
                      <a:pt x="0" y="174"/>
                    </a:cubicBezTo>
                    <a:cubicBezTo>
                      <a:pt x="207" y="8"/>
                      <a:pt x="207" y="8"/>
                      <a:pt x="207" y="8"/>
                    </a:cubicBezTo>
                    <a:cubicBezTo>
                      <a:pt x="207" y="8"/>
                      <a:pt x="211" y="2"/>
                      <a:pt x="208" y="0"/>
                    </a:cubicBezTo>
                    <a:cubicBezTo>
                      <a:pt x="205" y="2"/>
                      <a:pt x="46" y="130"/>
                      <a:pt x="0" y="167"/>
                    </a:cubicBezTo>
                    <a:close/>
                  </a:path>
                </a:pathLst>
              </a:custGeom>
              <a:solidFill>
                <a:srgbClr val="8031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pic>
            <p:nvPicPr>
              <p:cNvPr id="1168" name="Picture 532">
                <a:extLst>
                  <a:ext uri="{FF2B5EF4-FFF2-40B4-BE49-F238E27FC236}">
                    <a16:creationId xmlns:a16="http://schemas.microsoft.com/office/drawing/2014/main" id="{FB80D59D-A54A-C445-82A8-A0FB15CDFD4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3623" y="2110"/>
                <a:ext cx="7" cy="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69" name="Freeform 533">
                <a:extLst>
                  <a:ext uri="{FF2B5EF4-FFF2-40B4-BE49-F238E27FC236}">
                    <a16:creationId xmlns:a16="http://schemas.microsoft.com/office/drawing/2014/main" id="{D84B2F45-7E6A-6949-8507-9B15CB12F7F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17" y="2113"/>
                <a:ext cx="12" cy="13"/>
              </a:xfrm>
              <a:custGeom>
                <a:avLst/>
                <a:gdLst>
                  <a:gd name="T0" fmla="*/ 16 w 24"/>
                  <a:gd name="T1" fmla="*/ 0 h 26"/>
                  <a:gd name="T2" fmla="*/ 0 w 24"/>
                  <a:gd name="T3" fmla="*/ 12 h 26"/>
                  <a:gd name="T4" fmla="*/ 2 w 24"/>
                  <a:gd name="T5" fmla="*/ 20 h 26"/>
                  <a:gd name="T6" fmla="*/ 10 w 24"/>
                  <a:gd name="T7" fmla="*/ 20 h 26"/>
                  <a:gd name="T8" fmla="*/ 14 w 24"/>
                  <a:gd name="T9" fmla="*/ 26 h 26"/>
                  <a:gd name="T10" fmla="*/ 22 w 24"/>
                  <a:gd name="T11" fmla="*/ 24 h 26"/>
                  <a:gd name="T12" fmla="*/ 24 w 24"/>
                  <a:gd name="T13" fmla="*/ 4 h 26"/>
                  <a:gd name="T14" fmla="*/ 16 w 24"/>
                  <a:gd name="T15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26">
                    <a:moveTo>
                      <a:pt x="16" y="0"/>
                    </a:moveTo>
                    <a:cubicBezTo>
                      <a:pt x="11" y="4"/>
                      <a:pt x="6" y="8"/>
                      <a:pt x="0" y="12"/>
                    </a:cubicBezTo>
                    <a:cubicBezTo>
                      <a:pt x="3" y="14"/>
                      <a:pt x="2" y="20"/>
                      <a:pt x="2" y="20"/>
                    </a:cubicBezTo>
                    <a:cubicBezTo>
                      <a:pt x="2" y="20"/>
                      <a:pt x="6" y="18"/>
                      <a:pt x="10" y="20"/>
                    </a:cubicBezTo>
                    <a:cubicBezTo>
                      <a:pt x="14" y="23"/>
                      <a:pt x="14" y="26"/>
                      <a:pt x="14" y="26"/>
                    </a:cubicBezTo>
                    <a:cubicBezTo>
                      <a:pt x="14" y="26"/>
                      <a:pt x="19" y="23"/>
                      <a:pt x="22" y="24"/>
                    </a:cubicBezTo>
                    <a:cubicBezTo>
                      <a:pt x="22" y="24"/>
                      <a:pt x="23" y="11"/>
                      <a:pt x="24" y="4"/>
                    </a:cubicBezTo>
                    <a:cubicBezTo>
                      <a:pt x="23" y="4"/>
                      <a:pt x="17" y="0"/>
                      <a:pt x="16" y="0"/>
                    </a:cubicBezTo>
                    <a:close/>
                  </a:path>
                </a:pathLst>
              </a:custGeom>
              <a:solidFill>
                <a:srgbClr val="EACC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70" name="Freeform 534">
                <a:extLst>
                  <a:ext uri="{FF2B5EF4-FFF2-40B4-BE49-F238E27FC236}">
                    <a16:creationId xmlns:a16="http://schemas.microsoft.com/office/drawing/2014/main" id="{E1B0547D-AC95-0A4D-BBED-71889AF6CAC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38" y="2122"/>
                <a:ext cx="86" cy="148"/>
              </a:xfrm>
              <a:custGeom>
                <a:avLst/>
                <a:gdLst>
                  <a:gd name="T0" fmla="*/ 172 w 176"/>
                  <a:gd name="T1" fmla="*/ 2 h 305"/>
                  <a:gd name="T2" fmla="*/ 164 w 176"/>
                  <a:gd name="T3" fmla="*/ 2 h 305"/>
                  <a:gd name="T4" fmla="*/ 0 w 176"/>
                  <a:gd name="T5" fmla="*/ 299 h 305"/>
                  <a:gd name="T6" fmla="*/ 12 w 176"/>
                  <a:gd name="T7" fmla="*/ 305 h 305"/>
                  <a:gd name="T8" fmla="*/ 176 w 176"/>
                  <a:gd name="T9" fmla="*/ 8 h 305"/>
                  <a:gd name="T10" fmla="*/ 172 w 176"/>
                  <a:gd name="T11" fmla="*/ 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" h="305">
                    <a:moveTo>
                      <a:pt x="172" y="2"/>
                    </a:moveTo>
                    <a:cubicBezTo>
                      <a:pt x="168" y="0"/>
                      <a:pt x="164" y="2"/>
                      <a:pt x="164" y="2"/>
                    </a:cubicBezTo>
                    <a:cubicBezTo>
                      <a:pt x="0" y="299"/>
                      <a:pt x="0" y="299"/>
                      <a:pt x="0" y="299"/>
                    </a:cubicBezTo>
                    <a:cubicBezTo>
                      <a:pt x="12" y="305"/>
                      <a:pt x="12" y="305"/>
                      <a:pt x="12" y="305"/>
                    </a:cubicBezTo>
                    <a:cubicBezTo>
                      <a:pt x="176" y="8"/>
                      <a:pt x="176" y="8"/>
                      <a:pt x="176" y="8"/>
                    </a:cubicBezTo>
                    <a:cubicBezTo>
                      <a:pt x="176" y="8"/>
                      <a:pt x="176" y="5"/>
                      <a:pt x="172" y="2"/>
                    </a:cubicBezTo>
                    <a:close/>
                  </a:path>
                </a:pathLst>
              </a:custGeom>
              <a:solidFill>
                <a:srgbClr val="FFC30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71" name="Freeform 535">
                <a:extLst>
                  <a:ext uri="{FF2B5EF4-FFF2-40B4-BE49-F238E27FC236}">
                    <a16:creationId xmlns:a16="http://schemas.microsoft.com/office/drawing/2014/main" id="{043B254B-2FC7-7542-AE4C-74EDDE0B3EB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44" y="2125"/>
                <a:ext cx="84" cy="145"/>
              </a:xfrm>
              <a:custGeom>
                <a:avLst/>
                <a:gdLst>
                  <a:gd name="T0" fmla="*/ 164 w 172"/>
                  <a:gd name="T1" fmla="*/ 3 h 300"/>
                  <a:gd name="T2" fmla="*/ 0 w 172"/>
                  <a:gd name="T3" fmla="*/ 300 h 300"/>
                  <a:gd name="T4" fmla="*/ 7 w 172"/>
                  <a:gd name="T5" fmla="*/ 299 h 300"/>
                  <a:gd name="T6" fmla="*/ 172 w 172"/>
                  <a:gd name="T7" fmla="*/ 1 h 300"/>
                  <a:gd name="T8" fmla="*/ 164 w 172"/>
                  <a:gd name="T9" fmla="*/ 3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2" h="300">
                    <a:moveTo>
                      <a:pt x="164" y="3"/>
                    </a:moveTo>
                    <a:cubicBezTo>
                      <a:pt x="0" y="300"/>
                      <a:pt x="0" y="300"/>
                      <a:pt x="0" y="300"/>
                    </a:cubicBezTo>
                    <a:cubicBezTo>
                      <a:pt x="7" y="299"/>
                      <a:pt x="7" y="299"/>
                      <a:pt x="7" y="299"/>
                    </a:cubicBezTo>
                    <a:cubicBezTo>
                      <a:pt x="35" y="248"/>
                      <a:pt x="170" y="4"/>
                      <a:pt x="172" y="1"/>
                    </a:cubicBezTo>
                    <a:cubicBezTo>
                      <a:pt x="169" y="0"/>
                      <a:pt x="164" y="3"/>
                      <a:pt x="164" y="3"/>
                    </a:cubicBezTo>
                    <a:close/>
                  </a:path>
                </a:pathLst>
              </a:custGeom>
              <a:solidFill>
                <a:srgbClr val="F9A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72" name="Freeform 536">
                <a:extLst>
                  <a:ext uri="{FF2B5EF4-FFF2-40B4-BE49-F238E27FC236}">
                    <a16:creationId xmlns:a16="http://schemas.microsoft.com/office/drawing/2014/main" id="{9382BB4A-E08F-9744-8C69-D380CF659F4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37" y="2119"/>
                <a:ext cx="82" cy="148"/>
              </a:xfrm>
              <a:custGeom>
                <a:avLst/>
                <a:gdLst>
                  <a:gd name="T0" fmla="*/ 0 w 167"/>
                  <a:gd name="T1" fmla="*/ 298 h 305"/>
                  <a:gd name="T2" fmla="*/ 0 w 167"/>
                  <a:gd name="T3" fmla="*/ 298 h 305"/>
                  <a:gd name="T4" fmla="*/ 2 w 167"/>
                  <a:gd name="T5" fmla="*/ 305 h 305"/>
                  <a:gd name="T6" fmla="*/ 166 w 167"/>
                  <a:gd name="T7" fmla="*/ 8 h 305"/>
                  <a:gd name="T8" fmla="*/ 164 w 167"/>
                  <a:gd name="T9" fmla="*/ 0 h 305"/>
                  <a:gd name="T10" fmla="*/ 0 w 167"/>
                  <a:gd name="T11" fmla="*/ 298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7" h="305">
                    <a:moveTo>
                      <a:pt x="0" y="298"/>
                    </a:moveTo>
                    <a:cubicBezTo>
                      <a:pt x="0" y="298"/>
                      <a:pt x="0" y="298"/>
                      <a:pt x="0" y="298"/>
                    </a:cubicBezTo>
                    <a:cubicBezTo>
                      <a:pt x="2" y="305"/>
                      <a:pt x="2" y="305"/>
                      <a:pt x="2" y="305"/>
                    </a:cubicBezTo>
                    <a:cubicBezTo>
                      <a:pt x="166" y="8"/>
                      <a:pt x="166" y="8"/>
                      <a:pt x="166" y="8"/>
                    </a:cubicBezTo>
                    <a:cubicBezTo>
                      <a:pt x="166" y="8"/>
                      <a:pt x="167" y="2"/>
                      <a:pt x="164" y="0"/>
                    </a:cubicBezTo>
                    <a:cubicBezTo>
                      <a:pt x="163" y="3"/>
                      <a:pt x="28" y="246"/>
                      <a:pt x="0" y="298"/>
                    </a:cubicBezTo>
                    <a:close/>
                  </a:path>
                </a:pathLst>
              </a:custGeom>
              <a:solidFill>
                <a:srgbClr val="ED9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73" name="Freeform 537">
                <a:extLst>
                  <a:ext uri="{FF2B5EF4-FFF2-40B4-BE49-F238E27FC236}">
                    <a16:creationId xmlns:a16="http://schemas.microsoft.com/office/drawing/2014/main" id="{95F5C8E6-7A8C-9144-BF9C-0FEC75D1BAC4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45" y="2146"/>
                <a:ext cx="12" cy="13"/>
              </a:xfrm>
              <a:custGeom>
                <a:avLst/>
                <a:gdLst>
                  <a:gd name="T0" fmla="*/ 10 w 25"/>
                  <a:gd name="T1" fmla="*/ 0 h 25"/>
                  <a:gd name="T2" fmla="*/ 0 w 25"/>
                  <a:gd name="T3" fmla="*/ 18 h 25"/>
                  <a:gd name="T4" fmla="*/ 5 w 25"/>
                  <a:gd name="T5" fmla="*/ 24 h 25"/>
                  <a:gd name="T6" fmla="*/ 12 w 25"/>
                  <a:gd name="T7" fmla="*/ 21 h 25"/>
                  <a:gd name="T8" fmla="*/ 19 w 25"/>
                  <a:gd name="T9" fmla="*/ 25 h 25"/>
                  <a:gd name="T10" fmla="*/ 25 w 25"/>
                  <a:gd name="T11" fmla="*/ 20 h 25"/>
                  <a:gd name="T12" fmla="*/ 18 w 25"/>
                  <a:gd name="T13" fmla="*/ 1 h 25"/>
                  <a:gd name="T14" fmla="*/ 10 w 25"/>
                  <a:gd name="T15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25">
                    <a:moveTo>
                      <a:pt x="10" y="0"/>
                    </a:moveTo>
                    <a:cubicBezTo>
                      <a:pt x="7" y="6"/>
                      <a:pt x="3" y="12"/>
                      <a:pt x="0" y="18"/>
                    </a:cubicBezTo>
                    <a:cubicBezTo>
                      <a:pt x="3" y="18"/>
                      <a:pt x="5" y="24"/>
                      <a:pt x="5" y="24"/>
                    </a:cubicBezTo>
                    <a:cubicBezTo>
                      <a:pt x="5" y="24"/>
                      <a:pt x="7" y="21"/>
                      <a:pt x="12" y="21"/>
                    </a:cubicBezTo>
                    <a:cubicBezTo>
                      <a:pt x="17" y="22"/>
                      <a:pt x="19" y="25"/>
                      <a:pt x="19" y="25"/>
                    </a:cubicBezTo>
                    <a:cubicBezTo>
                      <a:pt x="19" y="25"/>
                      <a:pt x="22" y="19"/>
                      <a:pt x="25" y="20"/>
                    </a:cubicBezTo>
                    <a:cubicBezTo>
                      <a:pt x="25" y="20"/>
                      <a:pt x="20" y="7"/>
                      <a:pt x="18" y="1"/>
                    </a:cubicBezTo>
                    <a:cubicBezTo>
                      <a:pt x="17" y="1"/>
                      <a:pt x="10" y="0"/>
                      <a:pt x="10" y="0"/>
                    </a:cubicBezTo>
                    <a:close/>
                  </a:path>
                </a:pathLst>
              </a:custGeom>
              <a:solidFill>
                <a:srgbClr val="EACC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pic>
            <p:nvPicPr>
              <p:cNvPr id="1174" name="Picture 538">
                <a:extLst>
                  <a:ext uri="{FF2B5EF4-FFF2-40B4-BE49-F238E27FC236}">
                    <a16:creationId xmlns:a16="http://schemas.microsoft.com/office/drawing/2014/main" id="{2AD972CF-E4C1-6443-9F32-DE41C9DAC6C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3548" y="2141"/>
                <a:ext cx="7" cy="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75" name="Freeform 539">
                <a:extLst>
                  <a:ext uri="{FF2B5EF4-FFF2-40B4-BE49-F238E27FC236}">
                    <a16:creationId xmlns:a16="http://schemas.microsoft.com/office/drawing/2014/main" id="{426420A4-9034-5A47-9C5E-9B79B9BF6ECE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39" y="2157"/>
                <a:ext cx="15" cy="107"/>
              </a:xfrm>
              <a:custGeom>
                <a:avLst/>
                <a:gdLst>
                  <a:gd name="T0" fmla="*/ 24 w 31"/>
                  <a:gd name="T1" fmla="*/ 0 h 221"/>
                  <a:gd name="T2" fmla="*/ 17 w 31"/>
                  <a:gd name="T3" fmla="*/ 3 h 221"/>
                  <a:gd name="T4" fmla="*/ 0 w 31"/>
                  <a:gd name="T5" fmla="*/ 220 h 221"/>
                  <a:gd name="T6" fmla="*/ 13 w 31"/>
                  <a:gd name="T7" fmla="*/ 221 h 221"/>
                  <a:gd name="T8" fmla="*/ 31 w 31"/>
                  <a:gd name="T9" fmla="*/ 4 h 221"/>
                  <a:gd name="T10" fmla="*/ 24 w 31"/>
                  <a:gd name="T11" fmla="*/ 0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" h="221">
                    <a:moveTo>
                      <a:pt x="24" y="0"/>
                    </a:moveTo>
                    <a:cubicBezTo>
                      <a:pt x="19" y="0"/>
                      <a:pt x="17" y="3"/>
                      <a:pt x="17" y="3"/>
                    </a:cubicBezTo>
                    <a:cubicBezTo>
                      <a:pt x="0" y="220"/>
                      <a:pt x="0" y="220"/>
                      <a:pt x="0" y="220"/>
                    </a:cubicBezTo>
                    <a:cubicBezTo>
                      <a:pt x="13" y="221"/>
                      <a:pt x="13" y="221"/>
                      <a:pt x="13" y="221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31" y="4"/>
                      <a:pt x="29" y="1"/>
                      <a:pt x="24" y="0"/>
                    </a:cubicBezTo>
                    <a:close/>
                  </a:path>
                </a:pathLst>
              </a:custGeom>
              <a:solidFill>
                <a:srgbClr val="249E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76" name="Freeform 540">
                <a:extLst>
                  <a:ext uri="{FF2B5EF4-FFF2-40B4-BE49-F238E27FC236}">
                    <a16:creationId xmlns:a16="http://schemas.microsoft.com/office/drawing/2014/main" id="{CD4B776A-DD66-CF41-B231-5BAB59FF1F5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46" y="2156"/>
                <a:ext cx="11" cy="108"/>
              </a:xfrm>
              <a:custGeom>
                <a:avLst/>
                <a:gdLst>
                  <a:gd name="T0" fmla="*/ 18 w 24"/>
                  <a:gd name="T1" fmla="*/ 6 h 223"/>
                  <a:gd name="T2" fmla="*/ 0 w 24"/>
                  <a:gd name="T3" fmla="*/ 223 h 223"/>
                  <a:gd name="T4" fmla="*/ 6 w 24"/>
                  <a:gd name="T5" fmla="*/ 219 h 223"/>
                  <a:gd name="T6" fmla="*/ 24 w 24"/>
                  <a:gd name="T7" fmla="*/ 1 h 223"/>
                  <a:gd name="T8" fmla="*/ 18 w 24"/>
                  <a:gd name="T9" fmla="*/ 6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23">
                    <a:moveTo>
                      <a:pt x="18" y="6"/>
                    </a:moveTo>
                    <a:cubicBezTo>
                      <a:pt x="0" y="223"/>
                      <a:pt x="0" y="223"/>
                      <a:pt x="0" y="223"/>
                    </a:cubicBezTo>
                    <a:cubicBezTo>
                      <a:pt x="6" y="219"/>
                      <a:pt x="6" y="219"/>
                      <a:pt x="6" y="219"/>
                    </a:cubicBezTo>
                    <a:cubicBezTo>
                      <a:pt x="11" y="160"/>
                      <a:pt x="23" y="4"/>
                      <a:pt x="24" y="1"/>
                    </a:cubicBezTo>
                    <a:cubicBezTo>
                      <a:pt x="21" y="0"/>
                      <a:pt x="18" y="6"/>
                      <a:pt x="18" y="6"/>
                    </a:cubicBezTo>
                    <a:close/>
                  </a:path>
                </a:pathLst>
              </a:custGeom>
              <a:solidFill>
                <a:srgbClr val="248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77" name="Freeform 541">
                <a:extLst>
                  <a:ext uri="{FF2B5EF4-FFF2-40B4-BE49-F238E27FC236}">
                    <a16:creationId xmlns:a16="http://schemas.microsoft.com/office/drawing/2014/main" id="{72E6C84B-A9F3-1B40-A0E8-87C538C9669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37" y="2155"/>
                <a:ext cx="11" cy="108"/>
              </a:xfrm>
              <a:custGeom>
                <a:avLst/>
                <a:gdLst>
                  <a:gd name="T0" fmla="*/ 0 w 22"/>
                  <a:gd name="T1" fmla="*/ 217 h 223"/>
                  <a:gd name="T2" fmla="*/ 0 w 22"/>
                  <a:gd name="T3" fmla="*/ 217 h 223"/>
                  <a:gd name="T4" fmla="*/ 5 w 22"/>
                  <a:gd name="T5" fmla="*/ 223 h 223"/>
                  <a:gd name="T6" fmla="*/ 22 w 22"/>
                  <a:gd name="T7" fmla="*/ 6 h 223"/>
                  <a:gd name="T8" fmla="*/ 17 w 22"/>
                  <a:gd name="T9" fmla="*/ 0 h 223"/>
                  <a:gd name="T10" fmla="*/ 0 w 22"/>
                  <a:gd name="T11" fmla="*/ 217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223">
                    <a:moveTo>
                      <a:pt x="0" y="217"/>
                    </a:moveTo>
                    <a:cubicBezTo>
                      <a:pt x="0" y="217"/>
                      <a:pt x="0" y="217"/>
                      <a:pt x="0" y="217"/>
                    </a:cubicBezTo>
                    <a:cubicBezTo>
                      <a:pt x="5" y="223"/>
                      <a:pt x="5" y="223"/>
                      <a:pt x="5" y="223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2" y="6"/>
                      <a:pt x="20" y="0"/>
                      <a:pt x="17" y="0"/>
                    </a:cubicBezTo>
                    <a:cubicBezTo>
                      <a:pt x="17" y="4"/>
                      <a:pt x="5" y="159"/>
                      <a:pt x="0" y="217"/>
                    </a:cubicBezTo>
                    <a:close/>
                  </a:path>
                </a:pathLst>
              </a:custGeom>
              <a:solidFill>
                <a:srgbClr val="2479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78" name="Freeform 542">
                <a:extLst>
                  <a:ext uri="{FF2B5EF4-FFF2-40B4-BE49-F238E27FC236}">
                    <a16:creationId xmlns:a16="http://schemas.microsoft.com/office/drawing/2014/main" id="{F4562DF5-4266-C74D-A12E-AE85D1C59A7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51" y="2259"/>
                <a:ext cx="12" cy="11"/>
              </a:xfrm>
              <a:custGeom>
                <a:avLst/>
                <a:gdLst>
                  <a:gd name="T0" fmla="*/ 24 w 25"/>
                  <a:gd name="T1" fmla="*/ 6 h 24"/>
                  <a:gd name="T2" fmla="*/ 5 w 25"/>
                  <a:gd name="T3" fmla="*/ 0 h 24"/>
                  <a:gd name="T4" fmla="*/ 0 w 25"/>
                  <a:gd name="T5" fmla="*/ 6 h 24"/>
                  <a:gd name="T6" fmla="*/ 4 w 25"/>
                  <a:gd name="T7" fmla="*/ 12 h 24"/>
                  <a:gd name="T8" fmla="*/ 1 w 25"/>
                  <a:gd name="T9" fmla="*/ 19 h 24"/>
                  <a:gd name="T10" fmla="*/ 8 w 25"/>
                  <a:gd name="T11" fmla="*/ 24 h 24"/>
                  <a:gd name="T12" fmla="*/ 25 w 25"/>
                  <a:gd name="T13" fmla="*/ 14 h 24"/>
                  <a:gd name="T14" fmla="*/ 24 w 25"/>
                  <a:gd name="T15" fmla="*/ 6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24">
                    <a:moveTo>
                      <a:pt x="24" y="6"/>
                    </a:moveTo>
                    <a:cubicBezTo>
                      <a:pt x="18" y="4"/>
                      <a:pt x="11" y="2"/>
                      <a:pt x="5" y="0"/>
                    </a:cubicBezTo>
                    <a:cubicBezTo>
                      <a:pt x="5" y="3"/>
                      <a:pt x="0" y="6"/>
                      <a:pt x="0" y="6"/>
                    </a:cubicBezTo>
                    <a:cubicBezTo>
                      <a:pt x="0" y="6"/>
                      <a:pt x="3" y="7"/>
                      <a:pt x="4" y="12"/>
                    </a:cubicBezTo>
                    <a:cubicBezTo>
                      <a:pt x="5" y="17"/>
                      <a:pt x="1" y="19"/>
                      <a:pt x="1" y="19"/>
                    </a:cubicBezTo>
                    <a:cubicBezTo>
                      <a:pt x="1" y="19"/>
                      <a:pt x="8" y="21"/>
                      <a:pt x="8" y="24"/>
                    </a:cubicBezTo>
                    <a:cubicBezTo>
                      <a:pt x="8" y="24"/>
                      <a:pt x="19" y="17"/>
                      <a:pt x="25" y="14"/>
                    </a:cubicBezTo>
                    <a:cubicBezTo>
                      <a:pt x="25" y="13"/>
                      <a:pt x="24" y="6"/>
                      <a:pt x="24" y="6"/>
                    </a:cubicBezTo>
                    <a:close/>
                  </a:path>
                </a:pathLst>
              </a:custGeom>
              <a:solidFill>
                <a:srgbClr val="EACC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pic>
            <p:nvPicPr>
              <p:cNvPr id="1179" name="Picture 543">
                <a:extLst>
                  <a:ext uri="{FF2B5EF4-FFF2-40B4-BE49-F238E27FC236}">
                    <a16:creationId xmlns:a16="http://schemas.microsoft.com/office/drawing/2014/main" id="{F94924AB-83F9-EF4B-96D2-A8899A44E72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3660" y="2260"/>
                <a:ext cx="8" cy="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80" name="Freeform 544">
                <a:extLst>
                  <a:ext uri="{FF2B5EF4-FFF2-40B4-BE49-F238E27FC236}">
                    <a16:creationId xmlns:a16="http://schemas.microsoft.com/office/drawing/2014/main" id="{FFACD63D-120B-C848-9875-34254CCFBD7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59" y="2261"/>
                <a:ext cx="94" cy="18"/>
              </a:xfrm>
              <a:custGeom>
                <a:avLst/>
                <a:gdLst>
                  <a:gd name="T0" fmla="*/ 193 w 194"/>
                  <a:gd name="T1" fmla="*/ 6 h 36"/>
                  <a:gd name="T2" fmla="*/ 189 w 194"/>
                  <a:gd name="T3" fmla="*/ 0 h 36"/>
                  <a:gd name="T4" fmla="*/ 0 w 194"/>
                  <a:gd name="T5" fmla="*/ 22 h 36"/>
                  <a:gd name="T6" fmla="*/ 2 w 194"/>
                  <a:gd name="T7" fmla="*/ 36 h 36"/>
                  <a:gd name="T8" fmla="*/ 190 w 194"/>
                  <a:gd name="T9" fmla="*/ 13 h 36"/>
                  <a:gd name="T10" fmla="*/ 193 w 194"/>
                  <a:gd name="T11" fmla="*/ 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4" h="36">
                    <a:moveTo>
                      <a:pt x="193" y="6"/>
                    </a:moveTo>
                    <a:cubicBezTo>
                      <a:pt x="192" y="1"/>
                      <a:pt x="189" y="0"/>
                      <a:pt x="189" y="0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190" y="13"/>
                      <a:pt x="190" y="13"/>
                      <a:pt x="190" y="13"/>
                    </a:cubicBezTo>
                    <a:cubicBezTo>
                      <a:pt x="190" y="13"/>
                      <a:pt x="194" y="11"/>
                      <a:pt x="193" y="6"/>
                    </a:cubicBezTo>
                    <a:close/>
                  </a:path>
                </a:pathLst>
              </a:custGeom>
              <a:solidFill>
                <a:srgbClr val="5268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81" name="Freeform 545">
                <a:extLst>
                  <a:ext uri="{FF2B5EF4-FFF2-40B4-BE49-F238E27FC236}">
                    <a16:creationId xmlns:a16="http://schemas.microsoft.com/office/drawing/2014/main" id="{9BCABE21-198F-C147-82F3-796B03453B31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60" y="2268"/>
                <a:ext cx="95" cy="13"/>
              </a:xfrm>
              <a:custGeom>
                <a:avLst/>
                <a:gdLst>
                  <a:gd name="T0" fmla="*/ 188 w 195"/>
                  <a:gd name="T1" fmla="*/ 0 h 27"/>
                  <a:gd name="T2" fmla="*/ 0 w 195"/>
                  <a:gd name="T3" fmla="*/ 23 h 27"/>
                  <a:gd name="T4" fmla="*/ 5 w 195"/>
                  <a:gd name="T5" fmla="*/ 27 h 27"/>
                  <a:gd name="T6" fmla="*/ 195 w 195"/>
                  <a:gd name="T7" fmla="*/ 5 h 27"/>
                  <a:gd name="T8" fmla="*/ 188 w 195"/>
                  <a:gd name="T9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5" h="27">
                    <a:moveTo>
                      <a:pt x="188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63" y="21"/>
                      <a:pt x="191" y="5"/>
                      <a:pt x="195" y="5"/>
                    </a:cubicBezTo>
                    <a:cubicBezTo>
                      <a:pt x="195" y="2"/>
                      <a:pt x="188" y="0"/>
                      <a:pt x="188" y="0"/>
                    </a:cubicBezTo>
                    <a:close/>
                  </a:path>
                </a:pathLst>
              </a:custGeom>
              <a:solidFill>
                <a:srgbClr val="5251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82" name="Freeform 546">
                <a:extLst>
                  <a:ext uri="{FF2B5EF4-FFF2-40B4-BE49-F238E27FC236}">
                    <a16:creationId xmlns:a16="http://schemas.microsoft.com/office/drawing/2014/main" id="{60552343-2C2A-4E48-B52D-C6AD58F8A54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59" y="2259"/>
                <a:ext cx="94" cy="13"/>
              </a:xfrm>
              <a:custGeom>
                <a:avLst/>
                <a:gdLst>
                  <a:gd name="T0" fmla="*/ 5 w 194"/>
                  <a:gd name="T1" fmla="*/ 22 h 28"/>
                  <a:gd name="T2" fmla="*/ 5 w 194"/>
                  <a:gd name="T3" fmla="*/ 22 h 28"/>
                  <a:gd name="T4" fmla="*/ 0 w 194"/>
                  <a:gd name="T5" fmla="*/ 28 h 28"/>
                  <a:gd name="T6" fmla="*/ 189 w 194"/>
                  <a:gd name="T7" fmla="*/ 6 h 28"/>
                  <a:gd name="T8" fmla="*/ 194 w 194"/>
                  <a:gd name="T9" fmla="*/ 0 h 28"/>
                  <a:gd name="T10" fmla="*/ 5 w 194"/>
                  <a:gd name="T11" fmla="*/ 2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4" h="28">
                    <a:moveTo>
                      <a:pt x="5" y="22"/>
                    </a:moveTo>
                    <a:cubicBezTo>
                      <a:pt x="5" y="22"/>
                      <a:pt x="5" y="22"/>
                      <a:pt x="5" y="22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189" y="6"/>
                      <a:pt x="189" y="6"/>
                      <a:pt x="189" y="6"/>
                    </a:cubicBezTo>
                    <a:cubicBezTo>
                      <a:pt x="189" y="6"/>
                      <a:pt x="194" y="3"/>
                      <a:pt x="194" y="0"/>
                    </a:cubicBezTo>
                    <a:cubicBezTo>
                      <a:pt x="190" y="0"/>
                      <a:pt x="63" y="15"/>
                      <a:pt x="5" y="22"/>
                    </a:cubicBezTo>
                    <a:close/>
                  </a:path>
                </a:pathLst>
              </a:custGeom>
              <a:solidFill>
                <a:srgbClr val="5243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83" name="Freeform 547">
                <a:extLst>
                  <a:ext uri="{FF2B5EF4-FFF2-40B4-BE49-F238E27FC236}">
                    <a16:creationId xmlns:a16="http://schemas.microsoft.com/office/drawing/2014/main" id="{A6E5124D-0A18-934E-A115-6565A55E0FF6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509" y="1617"/>
                <a:ext cx="166" cy="347"/>
              </a:xfrm>
              <a:custGeom>
                <a:avLst/>
                <a:gdLst>
                  <a:gd name="T0" fmla="*/ 0 w 166"/>
                  <a:gd name="T1" fmla="*/ 251 h 347"/>
                  <a:gd name="T2" fmla="*/ 146 w 166"/>
                  <a:gd name="T3" fmla="*/ 347 h 347"/>
                  <a:gd name="T4" fmla="*/ 166 w 166"/>
                  <a:gd name="T5" fmla="*/ 0 h 347"/>
                  <a:gd name="T6" fmla="*/ 0 w 166"/>
                  <a:gd name="T7" fmla="*/ 251 h 347"/>
                  <a:gd name="T8" fmla="*/ 115 w 166"/>
                  <a:gd name="T9" fmla="*/ 284 h 347"/>
                  <a:gd name="T10" fmla="*/ 48 w 166"/>
                  <a:gd name="T11" fmla="*/ 240 h 347"/>
                  <a:gd name="T12" fmla="*/ 124 w 166"/>
                  <a:gd name="T13" fmla="*/ 126 h 347"/>
                  <a:gd name="T14" fmla="*/ 115 w 166"/>
                  <a:gd name="T15" fmla="*/ 284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6" h="347">
                    <a:moveTo>
                      <a:pt x="0" y="251"/>
                    </a:moveTo>
                    <a:lnTo>
                      <a:pt x="146" y="347"/>
                    </a:lnTo>
                    <a:lnTo>
                      <a:pt x="166" y="0"/>
                    </a:lnTo>
                    <a:lnTo>
                      <a:pt x="0" y="251"/>
                    </a:lnTo>
                    <a:close/>
                    <a:moveTo>
                      <a:pt x="115" y="284"/>
                    </a:moveTo>
                    <a:lnTo>
                      <a:pt x="48" y="240"/>
                    </a:lnTo>
                    <a:lnTo>
                      <a:pt x="124" y="126"/>
                    </a:lnTo>
                    <a:lnTo>
                      <a:pt x="115" y="284"/>
                    </a:lnTo>
                    <a:close/>
                  </a:path>
                </a:pathLst>
              </a:custGeom>
              <a:solidFill>
                <a:srgbClr val="FFC1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84" name="Freeform 548">
                <a:extLst>
                  <a:ext uri="{FF2B5EF4-FFF2-40B4-BE49-F238E27FC236}">
                    <a16:creationId xmlns:a16="http://schemas.microsoft.com/office/drawing/2014/main" id="{F67D12EC-69BA-7047-9D23-94A19802793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09" y="1855"/>
                <a:ext cx="147" cy="109"/>
              </a:xfrm>
              <a:custGeom>
                <a:avLst/>
                <a:gdLst>
                  <a:gd name="T0" fmla="*/ 147 w 147"/>
                  <a:gd name="T1" fmla="*/ 92 h 109"/>
                  <a:gd name="T2" fmla="*/ 8 w 147"/>
                  <a:gd name="T3" fmla="*/ 0 h 109"/>
                  <a:gd name="T4" fmla="*/ 0 w 147"/>
                  <a:gd name="T5" fmla="*/ 13 h 109"/>
                  <a:gd name="T6" fmla="*/ 146 w 147"/>
                  <a:gd name="T7" fmla="*/ 109 h 109"/>
                  <a:gd name="T8" fmla="*/ 147 w 147"/>
                  <a:gd name="T9" fmla="*/ 92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7" h="109">
                    <a:moveTo>
                      <a:pt x="147" y="92"/>
                    </a:moveTo>
                    <a:lnTo>
                      <a:pt x="8" y="0"/>
                    </a:lnTo>
                    <a:lnTo>
                      <a:pt x="0" y="13"/>
                    </a:lnTo>
                    <a:lnTo>
                      <a:pt x="146" y="109"/>
                    </a:lnTo>
                    <a:lnTo>
                      <a:pt x="147" y="92"/>
                    </a:lnTo>
                    <a:close/>
                  </a:path>
                </a:pathLst>
              </a:custGeom>
              <a:solidFill>
                <a:srgbClr val="FFD8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85" name="Freeform 549">
                <a:extLst>
                  <a:ext uri="{FF2B5EF4-FFF2-40B4-BE49-F238E27FC236}">
                    <a16:creationId xmlns:a16="http://schemas.microsoft.com/office/drawing/2014/main" id="{E8993BE4-831E-1447-848C-B11484E1B25E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523" y="1867"/>
                <a:ext cx="124" cy="88"/>
              </a:xfrm>
              <a:custGeom>
                <a:avLst/>
                <a:gdLst>
                  <a:gd name="T0" fmla="*/ 90 w 256"/>
                  <a:gd name="T1" fmla="*/ 80 h 181"/>
                  <a:gd name="T2" fmla="*/ 93 w 256"/>
                  <a:gd name="T3" fmla="*/ 82 h 181"/>
                  <a:gd name="T4" fmla="*/ 106 w 256"/>
                  <a:gd name="T5" fmla="*/ 63 h 181"/>
                  <a:gd name="T6" fmla="*/ 106 w 256"/>
                  <a:gd name="T7" fmla="*/ 61 h 181"/>
                  <a:gd name="T8" fmla="*/ 105 w 256"/>
                  <a:gd name="T9" fmla="*/ 60 h 181"/>
                  <a:gd name="T10" fmla="*/ 103 w 256"/>
                  <a:gd name="T11" fmla="*/ 61 h 181"/>
                  <a:gd name="T12" fmla="*/ 90 w 256"/>
                  <a:gd name="T13" fmla="*/ 80 h 181"/>
                  <a:gd name="T14" fmla="*/ 60 w 256"/>
                  <a:gd name="T15" fmla="*/ 60 h 181"/>
                  <a:gd name="T16" fmla="*/ 63 w 256"/>
                  <a:gd name="T17" fmla="*/ 62 h 181"/>
                  <a:gd name="T18" fmla="*/ 76 w 256"/>
                  <a:gd name="T19" fmla="*/ 43 h 181"/>
                  <a:gd name="T20" fmla="*/ 76 w 256"/>
                  <a:gd name="T21" fmla="*/ 42 h 181"/>
                  <a:gd name="T22" fmla="*/ 75 w 256"/>
                  <a:gd name="T23" fmla="*/ 40 h 181"/>
                  <a:gd name="T24" fmla="*/ 73 w 256"/>
                  <a:gd name="T25" fmla="*/ 41 h 181"/>
                  <a:gd name="T26" fmla="*/ 60 w 256"/>
                  <a:gd name="T27" fmla="*/ 60 h 181"/>
                  <a:gd name="T28" fmla="*/ 30 w 256"/>
                  <a:gd name="T29" fmla="*/ 40 h 181"/>
                  <a:gd name="T30" fmla="*/ 33 w 256"/>
                  <a:gd name="T31" fmla="*/ 42 h 181"/>
                  <a:gd name="T32" fmla="*/ 46 w 256"/>
                  <a:gd name="T33" fmla="*/ 23 h 181"/>
                  <a:gd name="T34" fmla="*/ 46 w 256"/>
                  <a:gd name="T35" fmla="*/ 22 h 181"/>
                  <a:gd name="T36" fmla="*/ 45 w 256"/>
                  <a:gd name="T37" fmla="*/ 21 h 181"/>
                  <a:gd name="T38" fmla="*/ 43 w 256"/>
                  <a:gd name="T39" fmla="*/ 21 h 181"/>
                  <a:gd name="T40" fmla="*/ 30 w 256"/>
                  <a:gd name="T41" fmla="*/ 40 h 181"/>
                  <a:gd name="T42" fmla="*/ 13 w 256"/>
                  <a:gd name="T43" fmla="*/ 1 h 181"/>
                  <a:gd name="T44" fmla="*/ 0 w 256"/>
                  <a:gd name="T45" fmla="*/ 21 h 181"/>
                  <a:gd name="T46" fmla="*/ 3 w 256"/>
                  <a:gd name="T47" fmla="*/ 23 h 181"/>
                  <a:gd name="T48" fmla="*/ 16 w 256"/>
                  <a:gd name="T49" fmla="*/ 3 h 181"/>
                  <a:gd name="T50" fmla="*/ 16 w 256"/>
                  <a:gd name="T51" fmla="*/ 2 h 181"/>
                  <a:gd name="T52" fmla="*/ 15 w 256"/>
                  <a:gd name="T53" fmla="*/ 1 h 181"/>
                  <a:gd name="T54" fmla="*/ 13 w 256"/>
                  <a:gd name="T55" fmla="*/ 1 h 181"/>
                  <a:gd name="T56" fmla="*/ 120 w 256"/>
                  <a:gd name="T57" fmla="*/ 100 h 181"/>
                  <a:gd name="T58" fmla="*/ 123 w 256"/>
                  <a:gd name="T59" fmla="*/ 102 h 181"/>
                  <a:gd name="T60" fmla="*/ 136 w 256"/>
                  <a:gd name="T61" fmla="*/ 83 h 181"/>
                  <a:gd name="T62" fmla="*/ 136 w 256"/>
                  <a:gd name="T63" fmla="*/ 81 h 181"/>
                  <a:gd name="T64" fmla="*/ 135 w 256"/>
                  <a:gd name="T65" fmla="*/ 80 h 181"/>
                  <a:gd name="T66" fmla="*/ 133 w 256"/>
                  <a:gd name="T67" fmla="*/ 81 h 181"/>
                  <a:gd name="T68" fmla="*/ 120 w 256"/>
                  <a:gd name="T69" fmla="*/ 100 h 181"/>
                  <a:gd name="T70" fmla="*/ 210 w 256"/>
                  <a:gd name="T71" fmla="*/ 159 h 181"/>
                  <a:gd name="T72" fmla="*/ 213 w 256"/>
                  <a:gd name="T73" fmla="*/ 161 h 181"/>
                  <a:gd name="T74" fmla="*/ 226 w 256"/>
                  <a:gd name="T75" fmla="*/ 142 h 181"/>
                  <a:gd name="T76" fmla="*/ 226 w 256"/>
                  <a:gd name="T77" fmla="*/ 141 h 181"/>
                  <a:gd name="T78" fmla="*/ 225 w 256"/>
                  <a:gd name="T79" fmla="*/ 140 h 181"/>
                  <a:gd name="T80" fmla="*/ 222 w 256"/>
                  <a:gd name="T81" fmla="*/ 140 h 181"/>
                  <a:gd name="T82" fmla="*/ 210 w 256"/>
                  <a:gd name="T83" fmla="*/ 159 h 181"/>
                  <a:gd name="T84" fmla="*/ 150 w 256"/>
                  <a:gd name="T85" fmla="*/ 120 h 181"/>
                  <a:gd name="T86" fmla="*/ 153 w 256"/>
                  <a:gd name="T87" fmla="*/ 122 h 181"/>
                  <a:gd name="T88" fmla="*/ 166 w 256"/>
                  <a:gd name="T89" fmla="*/ 102 h 181"/>
                  <a:gd name="T90" fmla="*/ 166 w 256"/>
                  <a:gd name="T91" fmla="*/ 101 h 181"/>
                  <a:gd name="T92" fmla="*/ 165 w 256"/>
                  <a:gd name="T93" fmla="*/ 100 h 181"/>
                  <a:gd name="T94" fmla="*/ 163 w 256"/>
                  <a:gd name="T95" fmla="*/ 100 h 181"/>
                  <a:gd name="T96" fmla="*/ 150 w 256"/>
                  <a:gd name="T97" fmla="*/ 120 h 181"/>
                  <a:gd name="T98" fmla="*/ 240 w 256"/>
                  <a:gd name="T99" fmla="*/ 179 h 181"/>
                  <a:gd name="T100" fmla="*/ 243 w 256"/>
                  <a:gd name="T101" fmla="*/ 181 h 181"/>
                  <a:gd name="T102" fmla="*/ 256 w 256"/>
                  <a:gd name="T103" fmla="*/ 162 h 181"/>
                  <a:gd name="T104" fmla="*/ 256 w 256"/>
                  <a:gd name="T105" fmla="*/ 160 h 181"/>
                  <a:gd name="T106" fmla="*/ 255 w 256"/>
                  <a:gd name="T107" fmla="*/ 159 h 181"/>
                  <a:gd name="T108" fmla="*/ 252 w 256"/>
                  <a:gd name="T109" fmla="*/ 160 h 181"/>
                  <a:gd name="T110" fmla="*/ 240 w 256"/>
                  <a:gd name="T111" fmla="*/ 179 h 181"/>
                  <a:gd name="T112" fmla="*/ 180 w 256"/>
                  <a:gd name="T113" fmla="*/ 139 h 181"/>
                  <a:gd name="T114" fmla="*/ 183 w 256"/>
                  <a:gd name="T115" fmla="*/ 142 h 181"/>
                  <a:gd name="T116" fmla="*/ 196 w 256"/>
                  <a:gd name="T117" fmla="*/ 122 h 181"/>
                  <a:gd name="T118" fmla="*/ 196 w 256"/>
                  <a:gd name="T119" fmla="*/ 121 h 181"/>
                  <a:gd name="T120" fmla="*/ 195 w 256"/>
                  <a:gd name="T121" fmla="*/ 120 h 181"/>
                  <a:gd name="T122" fmla="*/ 193 w 256"/>
                  <a:gd name="T123" fmla="*/ 120 h 181"/>
                  <a:gd name="T124" fmla="*/ 180 w 256"/>
                  <a:gd name="T125" fmla="*/ 139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56" h="181">
                    <a:moveTo>
                      <a:pt x="90" y="80"/>
                    </a:moveTo>
                    <a:cubicBezTo>
                      <a:pt x="93" y="82"/>
                      <a:pt x="93" y="82"/>
                      <a:pt x="93" y="82"/>
                    </a:cubicBezTo>
                    <a:cubicBezTo>
                      <a:pt x="106" y="63"/>
                      <a:pt x="106" y="63"/>
                      <a:pt x="106" y="63"/>
                    </a:cubicBezTo>
                    <a:cubicBezTo>
                      <a:pt x="106" y="62"/>
                      <a:pt x="106" y="62"/>
                      <a:pt x="106" y="61"/>
                    </a:cubicBezTo>
                    <a:cubicBezTo>
                      <a:pt x="106" y="61"/>
                      <a:pt x="106" y="60"/>
                      <a:pt x="105" y="60"/>
                    </a:cubicBezTo>
                    <a:cubicBezTo>
                      <a:pt x="104" y="60"/>
                      <a:pt x="103" y="60"/>
                      <a:pt x="103" y="61"/>
                    </a:cubicBezTo>
                    <a:lnTo>
                      <a:pt x="90" y="80"/>
                    </a:lnTo>
                    <a:close/>
                    <a:moveTo>
                      <a:pt x="60" y="60"/>
                    </a:moveTo>
                    <a:cubicBezTo>
                      <a:pt x="63" y="62"/>
                      <a:pt x="63" y="62"/>
                      <a:pt x="63" y="62"/>
                    </a:cubicBezTo>
                    <a:cubicBezTo>
                      <a:pt x="76" y="43"/>
                      <a:pt x="76" y="43"/>
                      <a:pt x="76" y="43"/>
                    </a:cubicBezTo>
                    <a:cubicBezTo>
                      <a:pt x="76" y="43"/>
                      <a:pt x="76" y="42"/>
                      <a:pt x="76" y="42"/>
                    </a:cubicBezTo>
                    <a:cubicBezTo>
                      <a:pt x="76" y="41"/>
                      <a:pt x="76" y="41"/>
                      <a:pt x="75" y="40"/>
                    </a:cubicBezTo>
                    <a:cubicBezTo>
                      <a:pt x="74" y="40"/>
                      <a:pt x="73" y="40"/>
                      <a:pt x="73" y="41"/>
                    </a:cubicBezTo>
                    <a:lnTo>
                      <a:pt x="60" y="60"/>
                    </a:lnTo>
                    <a:close/>
                    <a:moveTo>
                      <a:pt x="30" y="40"/>
                    </a:moveTo>
                    <a:cubicBezTo>
                      <a:pt x="33" y="42"/>
                      <a:pt x="33" y="42"/>
                      <a:pt x="33" y="42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23"/>
                      <a:pt x="46" y="22"/>
                      <a:pt x="46" y="22"/>
                    </a:cubicBezTo>
                    <a:cubicBezTo>
                      <a:pt x="46" y="21"/>
                      <a:pt x="46" y="21"/>
                      <a:pt x="45" y="21"/>
                    </a:cubicBezTo>
                    <a:cubicBezTo>
                      <a:pt x="44" y="20"/>
                      <a:pt x="43" y="20"/>
                      <a:pt x="43" y="21"/>
                    </a:cubicBezTo>
                    <a:lnTo>
                      <a:pt x="30" y="40"/>
                    </a:lnTo>
                    <a:close/>
                    <a:moveTo>
                      <a:pt x="13" y="1"/>
                    </a:moveTo>
                    <a:cubicBezTo>
                      <a:pt x="0" y="21"/>
                      <a:pt x="0" y="21"/>
                      <a:pt x="0" y="21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6" y="3"/>
                      <a:pt x="16" y="2"/>
                      <a:pt x="16" y="2"/>
                    </a:cubicBezTo>
                    <a:cubicBezTo>
                      <a:pt x="16" y="1"/>
                      <a:pt x="16" y="1"/>
                      <a:pt x="15" y="1"/>
                    </a:cubicBezTo>
                    <a:cubicBezTo>
                      <a:pt x="14" y="0"/>
                      <a:pt x="13" y="0"/>
                      <a:pt x="13" y="1"/>
                    </a:cubicBezTo>
                    <a:close/>
                    <a:moveTo>
                      <a:pt x="120" y="100"/>
                    </a:moveTo>
                    <a:cubicBezTo>
                      <a:pt x="123" y="102"/>
                      <a:pt x="123" y="102"/>
                      <a:pt x="123" y="102"/>
                    </a:cubicBezTo>
                    <a:cubicBezTo>
                      <a:pt x="136" y="83"/>
                      <a:pt x="136" y="83"/>
                      <a:pt x="136" y="83"/>
                    </a:cubicBezTo>
                    <a:cubicBezTo>
                      <a:pt x="136" y="82"/>
                      <a:pt x="136" y="82"/>
                      <a:pt x="136" y="81"/>
                    </a:cubicBezTo>
                    <a:cubicBezTo>
                      <a:pt x="136" y="81"/>
                      <a:pt x="136" y="80"/>
                      <a:pt x="135" y="80"/>
                    </a:cubicBezTo>
                    <a:cubicBezTo>
                      <a:pt x="134" y="79"/>
                      <a:pt x="133" y="80"/>
                      <a:pt x="133" y="81"/>
                    </a:cubicBezTo>
                    <a:lnTo>
                      <a:pt x="120" y="100"/>
                    </a:lnTo>
                    <a:close/>
                    <a:moveTo>
                      <a:pt x="210" y="159"/>
                    </a:moveTo>
                    <a:cubicBezTo>
                      <a:pt x="213" y="161"/>
                      <a:pt x="213" y="161"/>
                      <a:pt x="213" y="161"/>
                    </a:cubicBezTo>
                    <a:cubicBezTo>
                      <a:pt x="226" y="142"/>
                      <a:pt x="226" y="142"/>
                      <a:pt x="226" y="142"/>
                    </a:cubicBezTo>
                    <a:cubicBezTo>
                      <a:pt x="226" y="142"/>
                      <a:pt x="226" y="141"/>
                      <a:pt x="226" y="141"/>
                    </a:cubicBezTo>
                    <a:cubicBezTo>
                      <a:pt x="226" y="140"/>
                      <a:pt x="226" y="140"/>
                      <a:pt x="225" y="140"/>
                    </a:cubicBezTo>
                    <a:cubicBezTo>
                      <a:pt x="224" y="139"/>
                      <a:pt x="223" y="139"/>
                      <a:pt x="222" y="140"/>
                    </a:cubicBezTo>
                    <a:lnTo>
                      <a:pt x="210" y="159"/>
                    </a:lnTo>
                    <a:close/>
                    <a:moveTo>
                      <a:pt x="150" y="120"/>
                    </a:moveTo>
                    <a:cubicBezTo>
                      <a:pt x="153" y="122"/>
                      <a:pt x="153" y="122"/>
                      <a:pt x="153" y="122"/>
                    </a:cubicBezTo>
                    <a:cubicBezTo>
                      <a:pt x="166" y="102"/>
                      <a:pt x="166" y="102"/>
                      <a:pt x="166" y="102"/>
                    </a:cubicBezTo>
                    <a:cubicBezTo>
                      <a:pt x="166" y="102"/>
                      <a:pt x="166" y="101"/>
                      <a:pt x="166" y="101"/>
                    </a:cubicBezTo>
                    <a:cubicBezTo>
                      <a:pt x="166" y="101"/>
                      <a:pt x="166" y="100"/>
                      <a:pt x="165" y="100"/>
                    </a:cubicBezTo>
                    <a:cubicBezTo>
                      <a:pt x="164" y="99"/>
                      <a:pt x="163" y="100"/>
                      <a:pt x="163" y="100"/>
                    </a:cubicBezTo>
                    <a:lnTo>
                      <a:pt x="150" y="120"/>
                    </a:lnTo>
                    <a:close/>
                    <a:moveTo>
                      <a:pt x="240" y="179"/>
                    </a:moveTo>
                    <a:cubicBezTo>
                      <a:pt x="243" y="181"/>
                      <a:pt x="243" y="181"/>
                      <a:pt x="243" y="181"/>
                    </a:cubicBezTo>
                    <a:cubicBezTo>
                      <a:pt x="256" y="162"/>
                      <a:pt x="256" y="162"/>
                      <a:pt x="256" y="162"/>
                    </a:cubicBezTo>
                    <a:cubicBezTo>
                      <a:pt x="256" y="162"/>
                      <a:pt x="256" y="161"/>
                      <a:pt x="256" y="160"/>
                    </a:cubicBezTo>
                    <a:cubicBezTo>
                      <a:pt x="256" y="160"/>
                      <a:pt x="256" y="160"/>
                      <a:pt x="255" y="159"/>
                    </a:cubicBezTo>
                    <a:cubicBezTo>
                      <a:pt x="254" y="159"/>
                      <a:pt x="253" y="159"/>
                      <a:pt x="252" y="160"/>
                    </a:cubicBezTo>
                    <a:lnTo>
                      <a:pt x="240" y="179"/>
                    </a:lnTo>
                    <a:close/>
                    <a:moveTo>
                      <a:pt x="180" y="139"/>
                    </a:moveTo>
                    <a:cubicBezTo>
                      <a:pt x="183" y="142"/>
                      <a:pt x="183" y="142"/>
                      <a:pt x="183" y="142"/>
                    </a:cubicBezTo>
                    <a:cubicBezTo>
                      <a:pt x="196" y="122"/>
                      <a:pt x="196" y="122"/>
                      <a:pt x="196" y="122"/>
                    </a:cubicBezTo>
                    <a:cubicBezTo>
                      <a:pt x="196" y="122"/>
                      <a:pt x="196" y="121"/>
                      <a:pt x="196" y="121"/>
                    </a:cubicBezTo>
                    <a:cubicBezTo>
                      <a:pt x="196" y="120"/>
                      <a:pt x="196" y="120"/>
                      <a:pt x="195" y="120"/>
                    </a:cubicBezTo>
                    <a:cubicBezTo>
                      <a:pt x="194" y="119"/>
                      <a:pt x="193" y="119"/>
                      <a:pt x="193" y="120"/>
                    </a:cubicBezTo>
                    <a:lnTo>
                      <a:pt x="180" y="139"/>
                    </a:lnTo>
                    <a:close/>
                  </a:path>
                </a:pathLst>
              </a:custGeom>
              <a:solidFill>
                <a:srgbClr val="5454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86" name="Freeform 550">
                <a:extLst>
                  <a:ext uri="{FF2B5EF4-FFF2-40B4-BE49-F238E27FC236}">
                    <a16:creationId xmlns:a16="http://schemas.microsoft.com/office/drawing/2014/main" id="{BDC05F0F-57BD-674E-9111-F2644B653133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516" y="1868"/>
                <a:ext cx="135" cy="91"/>
              </a:xfrm>
              <a:custGeom>
                <a:avLst/>
                <a:gdLst>
                  <a:gd name="T0" fmla="*/ 93 w 278"/>
                  <a:gd name="T1" fmla="*/ 70 h 189"/>
                  <a:gd name="T2" fmla="*/ 98 w 278"/>
                  <a:gd name="T3" fmla="*/ 61 h 189"/>
                  <a:gd name="T4" fmla="*/ 95 w 278"/>
                  <a:gd name="T5" fmla="*/ 61 h 189"/>
                  <a:gd name="T6" fmla="*/ 120 w 278"/>
                  <a:gd name="T7" fmla="*/ 88 h 189"/>
                  <a:gd name="T8" fmla="*/ 128 w 278"/>
                  <a:gd name="T9" fmla="*/ 82 h 189"/>
                  <a:gd name="T10" fmla="*/ 127 w 278"/>
                  <a:gd name="T11" fmla="*/ 80 h 189"/>
                  <a:gd name="T12" fmla="*/ 120 w 278"/>
                  <a:gd name="T13" fmla="*/ 88 h 189"/>
                  <a:gd name="T14" fmla="*/ 63 w 278"/>
                  <a:gd name="T15" fmla="*/ 50 h 189"/>
                  <a:gd name="T16" fmla="*/ 68 w 278"/>
                  <a:gd name="T17" fmla="*/ 41 h 189"/>
                  <a:gd name="T18" fmla="*/ 65 w 278"/>
                  <a:gd name="T19" fmla="*/ 41 h 189"/>
                  <a:gd name="T20" fmla="*/ 5 w 278"/>
                  <a:gd name="T21" fmla="*/ 1 h 189"/>
                  <a:gd name="T22" fmla="*/ 3 w 278"/>
                  <a:gd name="T23" fmla="*/ 10 h 189"/>
                  <a:gd name="T24" fmla="*/ 8 w 278"/>
                  <a:gd name="T25" fmla="*/ 2 h 189"/>
                  <a:gd name="T26" fmla="*/ 5 w 278"/>
                  <a:gd name="T27" fmla="*/ 1 h 189"/>
                  <a:gd name="T28" fmla="*/ 33 w 278"/>
                  <a:gd name="T29" fmla="*/ 30 h 189"/>
                  <a:gd name="T30" fmla="*/ 38 w 278"/>
                  <a:gd name="T31" fmla="*/ 22 h 189"/>
                  <a:gd name="T32" fmla="*/ 35 w 278"/>
                  <a:gd name="T33" fmla="*/ 21 h 189"/>
                  <a:gd name="T34" fmla="*/ 150 w 278"/>
                  <a:gd name="T35" fmla="*/ 108 h 189"/>
                  <a:gd name="T36" fmla="*/ 158 w 278"/>
                  <a:gd name="T37" fmla="*/ 102 h 189"/>
                  <a:gd name="T38" fmla="*/ 157 w 278"/>
                  <a:gd name="T39" fmla="*/ 100 h 189"/>
                  <a:gd name="T40" fmla="*/ 150 w 278"/>
                  <a:gd name="T41" fmla="*/ 108 h 189"/>
                  <a:gd name="T42" fmla="*/ 273 w 278"/>
                  <a:gd name="T43" fmla="*/ 189 h 189"/>
                  <a:gd name="T44" fmla="*/ 278 w 278"/>
                  <a:gd name="T45" fmla="*/ 180 h 189"/>
                  <a:gd name="T46" fmla="*/ 275 w 278"/>
                  <a:gd name="T47" fmla="*/ 180 h 189"/>
                  <a:gd name="T48" fmla="*/ 180 w 278"/>
                  <a:gd name="T49" fmla="*/ 128 h 189"/>
                  <a:gd name="T50" fmla="*/ 188 w 278"/>
                  <a:gd name="T51" fmla="*/ 122 h 189"/>
                  <a:gd name="T52" fmla="*/ 187 w 278"/>
                  <a:gd name="T53" fmla="*/ 120 h 189"/>
                  <a:gd name="T54" fmla="*/ 180 w 278"/>
                  <a:gd name="T55" fmla="*/ 128 h 189"/>
                  <a:gd name="T56" fmla="*/ 243 w 278"/>
                  <a:gd name="T57" fmla="*/ 169 h 189"/>
                  <a:gd name="T58" fmla="*/ 248 w 278"/>
                  <a:gd name="T59" fmla="*/ 160 h 189"/>
                  <a:gd name="T60" fmla="*/ 245 w 278"/>
                  <a:gd name="T61" fmla="*/ 160 h 189"/>
                  <a:gd name="T62" fmla="*/ 210 w 278"/>
                  <a:gd name="T63" fmla="*/ 147 h 189"/>
                  <a:gd name="T64" fmla="*/ 218 w 278"/>
                  <a:gd name="T65" fmla="*/ 142 h 189"/>
                  <a:gd name="T66" fmla="*/ 217 w 278"/>
                  <a:gd name="T67" fmla="*/ 139 h 189"/>
                  <a:gd name="T68" fmla="*/ 210 w 278"/>
                  <a:gd name="T69" fmla="*/ 147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78" h="189">
                    <a:moveTo>
                      <a:pt x="90" y="68"/>
                    </a:moveTo>
                    <a:cubicBezTo>
                      <a:pt x="93" y="70"/>
                      <a:pt x="93" y="70"/>
                      <a:pt x="93" y="70"/>
                    </a:cubicBezTo>
                    <a:cubicBezTo>
                      <a:pt x="98" y="62"/>
                      <a:pt x="98" y="62"/>
                      <a:pt x="98" y="62"/>
                    </a:cubicBezTo>
                    <a:cubicBezTo>
                      <a:pt x="98" y="62"/>
                      <a:pt x="98" y="62"/>
                      <a:pt x="98" y="61"/>
                    </a:cubicBezTo>
                    <a:cubicBezTo>
                      <a:pt x="97" y="60"/>
                      <a:pt x="97" y="60"/>
                      <a:pt x="97" y="60"/>
                    </a:cubicBezTo>
                    <a:cubicBezTo>
                      <a:pt x="97" y="60"/>
                      <a:pt x="96" y="60"/>
                      <a:pt x="95" y="61"/>
                    </a:cubicBezTo>
                    <a:lnTo>
                      <a:pt x="90" y="68"/>
                    </a:lnTo>
                    <a:close/>
                    <a:moveTo>
                      <a:pt x="120" y="88"/>
                    </a:moveTo>
                    <a:cubicBezTo>
                      <a:pt x="123" y="90"/>
                      <a:pt x="123" y="90"/>
                      <a:pt x="123" y="90"/>
                    </a:cubicBezTo>
                    <a:cubicBezTo>
                      <a:pt x="128" y="82"/>
                      <a:pt x="128" y="82"/>
                      <a:pt x="128" y="82"/>
                    </a:cubicBezTo>
                    <a:cubicBezTo>
                      <a:pt x="128" y="82"/>
                      <a:pt x="128" y="81"/>
                      <a:pt x="128" y="81"/>
                    </a:cubicBezTo>
                    <a:cubicBezTo>
                      <a:pt x="128" y="81"/>
                      <a:pt x="128" y="80"/>
                      <a:pt x="127" y="80"/>
                    </a:cubicBezTo>
                    <a:cubicBezTo>
                      <a:pt x="127" y="79"/>
                      <a:pt x="126" y="80"/>
                      <a:pt x="125" y="80"/>
                    </a:cubicBezTo>
                    <a:lnTo>
                      <a:pt x="120" y="88"/>
                    </a:lnTo>
                    <a:close/>
                    <a:moveTo>
                      <a:pt x="60" y="48"/>
                    </a:moveTo>
                    <a:cubicBezTo>
                      <a:pt x="63" y="50"/>
                      <a:pt x="63" y="50"/>
                      <a:pt x="63" y="50"/>
                    </a:cubicBezTo>
                    <a:cubicBezTo>
                      <a:pt x="68" y="43"/>
                      <a:pt x="68" y="43"/>
                      <a:pt x="68" y="43"/>
                    </a:cubicBezTo>
                    <a:cubicBezTo>
                      <a:pt x="68" y="42"/>
                      <a:pt x="68" y="42"/>
                      <a:pt x="68" y="41"/>
                    </a:cubicBezTo>
                    <a:cubicBezTo>
                      <a:pt x="67" y="40"/>
                      <a:pt x="67" y="40"/>
                      <a:pt x="67" y="40"/>
                    </a:cubicBezTo>
                    <a:cubicBezTo>
                      <a:pt x="67" y="40"/>
                      <a:pt x="66" y="40"/>
                      <a:pt x="65" y="41"/>
                    </a:cubicBezTo>
                    <a:lnTo>
                      <a:pt x="60" y="48"/>
                    </a:lnTo>
                    <a:close/>
                    <a:moveTo>
                      <a:pt x="5" y="1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2"/>
                      <a:pt x="8" y="2"/>
                    </a:cubicBezTo>
                    <a:cubicBezTo>
                      <a:pt x="8" y="1"/>
                      <a:pt x="8" y="1"/>
                      <a:pt x="7" y="1"/>
                    </a:cubicBezTo>
                    <a:cubicBezTo>
                      <a:pt x="7" y="0"/>
                      <a:pt x="6" y="0"/>
                      <a:pt x="5" y="1"/>
                    </a:cubicBezTo>
                    <a:close/>
                    <a:moveTo>
                      <a:pt x="30" y="29"/>
                    </a:moveTo>
                    <a:cubicBezTo>
                      <a:pt x="33" y="30"/>
                      <a:pt x="33" y="30"/>
                      <a:pt x="33" y="30"/>
                    </a:cubicBezTo>
                    <a:cubicBezTo>
                      <a:pt x="38" y="23"/>
                      <a:pt x="38" y="23"/>
                      <a:pt x="38" y="23"/>
                    </a:cubicBezTo>
                    <a:cubicBezTo>
                      <a:pt x="38" y="22"/>
                      <a:pt x="38" y="22"/>
                      <a:pt x="38" y="22"/>
                    </a:cubicBezTo>
                    <a:cubicBezTo>
                      <a:pt x="38" y="21"/>
                      <a:pt x="38" y="21"/>
                      <a:pt x="37" y="21"/>
                    </a:cubicBezTo>
                    <a:cubicBezTo>
                      <a:pt x="37" y="20"/>
                      <a:pt x="36" y="20"/>
                      <a:pt x="35" y="21"/>
                    </a:cubicBezTo>
                    <a:lnTo>
                      <a:pt x="30" y="29"/>
                    </a:lnTo>
                    <a:close/>
                    <a:moveTo>
                      <a:pt x="150" y="108"/>
                    </a:moveTo>
                    <a:cubicBezTo>
                      <a:pt x="153" y="110"/>
                      <a:pt x="153" y="110"/>
                      <a:pt x="153" y="110"/>
                    </a:cubicBezTo>
                    <a:cubicBezTo>
                      <a:pt x="158" y="102"/>
                      <a:pt x="158" y="102"/>
                      <a:pt x="158" y="102"/>
                    </a:cubicBezTo>
                    <a:cubicBezTo>
                      <a:pt x="158" y="102"/>
                      <a:pt x="158" y="101"/>
                      <a:pt x="158" y="101"/>
                    </a:cubicBezTo>
                    <a:cubicBezTo>
                      <a:pt x="158" y="100"/>
                      <a:pt x="158" y="100"/>
                      <a:pt x="157" y="100"/>
                    </a:cubicBezTo>
                    <a:cubicBezTo>
                      <a:pt x="157" y="99"/>
                      <a:pt x="156" y="99"/>
                      <a:pt x="155" y="100"/>
                    </a:cubicBezTo>
                    <a:lnTo>
                      <a:pt x="150" y="108"/>
                    </a:lnTo>
                    <a:close/>
                    <a:moveTo>
                      <a:pt x="270" y="187"/>
                    </a:moveTo>
                    <a:cubicBezTo>
                      <a:pt x="273" y="189"/>
                      <a:pt x="273" y="189"/>
                      <a:pt x="273" y="189"/>
                    </a:cubicBezTo>
                    <a:cubicBezTo>
                      <a:pt x="278" y="181"/>
                      <a:pt x="278" y="181"/>
                      <a:pt x="278" y="181"/>
                    </a:cubicBezTo>
                    <a:cubicBezTo>
                      <a:pt x="278" y="181"/>
                      <a:pt x="278" y="181"/>
                      <a:pt x="278" y="180"/>
                    </a:cubicBezTo>
                    <a:cubicBezTo>
                      <a:pt x="278" y="180"/>
                      <a:pt x="278" y="179"/>
                      <a:pt x="277" y="179"/>
                    </a:cubicBezTo>
                    <a:cubicBezTo>
                      <a:pt x="276" y="179"/>
                      <a:pt x="275" y="179"/>
                      <a:pt x="275" y="180"/>
                    </a:cubicBezTo>
                    <a:lnTo>
                      <a:pt x="270" y="187"/>
                    </a:lnTo>
                    <a:close/>
                    <a:moveTo>
                      <a:pt x="180" y="128"/>
                    </a:moveTo>
                    <a:cubicBezTo>
                      <a:pt x="183" y="129"/>
                      <a:pt x="183" y="129"/>
                      <a:pt x="183" y="129"/>
                    </a:cubicBezTo>
                    <a:cubicBezTo>
                      <a:pt x="188" y="122"/>
                      <a:pt x="188" y="122"/>
                      <a:pt x="188" y="122"/>
                    </a:cubicBezTo>
                    <a:cubicBezTo>
                      <a:pt x="188" y="121"/>
                      <a:pt x="188" y="121"/>
                      <a:pt x="188" y="121"/>
                    </a:cubicBezTo>
                    <a:cubicBezTo>
                      <a:pt x="188" y="120"/>
                      <a:pt x="188" y="120"/>
                      <a:pt x="187" y="120"/>
                    </a:cubicBezTo>
                    <a:cubicBezTo>
                      <a:pt x="187" y="119"/>
                      <a:pt x="186" y="119"/>
                      <a:pt x="185" y="120"/>
                    </a:cubicBezTo>
                    <a:lnTo>
                      <a:pt x="180" y="128"/>
                    </a:lnTo>
                    <a:close/>
                    <a:moveTo>
                      <a:pt x="240" y="167"/>
                    </a:moveTo>
                    <a:cubicBezTo>
                      <a:pt x="243" y="169"/>
                      <a:pt x="243" y="169"/>
                      <a:pt x="243" y="169"/>
                    </a:cubicBezTo>
                    <a:cubicBezTo>
                      <a:pt x="248" y="162"/>
                      <a:pt x="248" y="162"/>
                      <a:pt x="248" y="162"/>
                    </a:cubicBezTo>
                    <a:cubicBezTo>
                      <a:pt x="248" y="161"/>
                      <a:pt x="248" y="161"/>
                      <a:pt x="248" y="160"/>
                    </a:cubicBezTo>
                    <a:cubicBezTo>
                      <a:pt x="248" y="160"/>
                      <a:pt x="248" y="160"/>
                      <a:pt x="247" y="159"/>
                    </a:cubicBezTo>
                    <a:cubicBezTo>
                      <a:pt x="247" y="159"/>
                      <a:pt x="246" y="159"/>
                      <a:pt x="245" y="160"/>
                    </a:cubicBezTo>
                    <a:lnTo>
                      <a:pt x="240" y="167"/>
                    </a:lnTo>
                    <a:close/>
                    <a:moveTo>
                      <a:pt x="210" y="147"/>
                    </a:moveTo>
                    <a:cubicBezTo>
                      <a:pt x="213" y="149"/>
                      <a:pt x="213" y="149"/>
                      <a:pt x="213" y="149"/>
                    </a:cubicBezTo>
                    <a:cubicBezTo>
                      <a:pt x="218" y="142"/>
                      <a:pt x="218" y="142"/>
                      <a:pt x="218" y="142"/>
                    </a:cubicBezTo>
                    <a:cubicBezTo>
                      <a:pt x="218" y="141"/>
                      <a:pt x="218" y="141"/>
                      <a:pt x="218" y="140"/>
                    </a:cubicBezTo>
                    <a:cubicBezTo>
                      <a:pt x="218" y="140"/>
                      <a:pt x="218" y="140"/>
                      <a:pt x="217" y="139"/>
                    </a:cubicBezTo>
                    <a:cubicBezTo>
                      <a:pt x="217" y="139"/>
                      <a:pt x="216" y="139"/>
                      <a:pt x="215" y="140"/>
                    </a:cubicBezTo>
                    <a:lnTo>
                      <a:pt x="210" y="147"/>
                    </a:lnTo>
                    <a:close/>
                  </a:path>
                </a:pathLst>
              </a:custGeom>
              <a:solidFill>
                <a:srgbClr val="5454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87" name="Freeform 551">
                <a:extLst>
                  <a:ext uri="{FF2B5EF4-FFF2-40B4-BE49-F238E27FC236}">
                    <a16:creationId xmlns:a16="http://schemas.microsoft.com/office/drawing/2014/main" id="{50DE2A4E-4D45-F243-ACD1-04EBD24D3F7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564" y="1775"/>
                <a:ext cx="168" cy="248"/>
              </a:xfrm>
              <a:custGeom>
                <a:avLst/>
                <a:gdLst>
                  <a:gd name="T0" fmla="*/ 337 w 346"/>
                  <a:gd name="T1" fmla="*/ 408 h 511"/>
                  <a:gd name="T2" fmla="*/ 179 w 346"/>
                  <a:gd name="T3" fmla="*/ 31 h 511"/>
                  <a:gd name="T4" fmla="*/ 125 w 346"/>
                  <a:gd name="T5" fmla="*/ 9 h 511"/>
                  <a:gd name="T6" fmla="*/ 31 w 346"/>
                  <a:gd name="T7" fmla="*/ 49 h 511"/>
                  <a:gd name="T8" fmla="*/ 9 w 346"/>
                  <a:gd name="T9" fmla="*/ 103 h 511"/>
                  <a:gd name="T10" fmla="*/ 167 w 346"/>
                  <a:gd name="T11" fmla="*/ 479 h 511"/>
                  <a:gd name="T12" fmla="*/ 221 w 346"/>
                  <a:gd name="T13" fmla="*/ 502 h 511"/>
                  <a:gd name="T14" fmla="*/ 315 w 346"/>
                  <a:gd name="T15" fmla="*/ 462 h 511"/>
                  <a:gd name="T16" fmla="*/ 337 w 346"/>
                  <a:gd name="T17" fmla="*/ 408 h 5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6" h="511">
                    <a:moveTo>
                      <a:pt x="337" y="408"/>
                    </a:moveTo>
                    <a:cubicBezTo>
                      <a:pt x="179" y="31"/>
                      <a:pt x="179" y="31"/>
                      <a:pt x="179" y="31"/>
                    </a:cubicBezTo>
                    <a:cubicBezTo>
                      <a:pt x="170" y="10"/>
                      <a:pt x="146" y="0"/>
                      <a:pt x="125" y="9"/>
                    </a:cubicBezTo>
                    <a:cubicBezTo>
                      <a:pt x="31" y="49"/>
                      <a:pt x="31" y="49"/>
                      <a:pt x="31" y="49"/>
                    </a:cubicBezTo>
                    <a:cubicBezTo>
                      <a:pt x="10" y="58"/>
                      <a:pt x="0" y="82"/>
                      <a:pt x="9" y="103"/>
                    </a:cubicBezTo>
                    <a:cubicBezTo>
                      <a:pt x="167" y="479"/>
                      <a:pt x="167" y="479"/>
                      <a:pt x="167" y="479"/>
                    </a:cubicBezTo>
                    <a:cubicBezTo>
                      <a:pt x="176" y="501"/>
                      <a:pt x="200" y="511"/>
                      <a:pt x="221" y="502"/>
                    </a:cubicBezTo>
                    <a:cubicBezTo>
                      <a:pt x="315" y="462"/>
                      <a:pt x="315" y="462"/>
                      <a:pt x="315" y="462"/>
                    </a:cubicBezTo>
                    <a:cubicBezTo>
                      <a:pt x="336" y="453"/>
                      <a:pt x="346" y="429"/>
                      <a:pt x="337" y="408"/>
                    </a:cubicBezTo>
                    <a:close/>
                  </a:path>
                </a:pathLst>
              </a:custGeom>
              <a:solidFill>
                <a:srgbClr val="7272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88" name="Freeform 552">
                <a:extLst>
                  <a:ext uri="{FF2B5EF4-FFF2-40B4-BE49-F238E27FC236}">
                    <a16:creationId xmlns:a16="http://schemas.microsoft.com/office/drawing/2014/main" id="{270B0C8C-231E-3845-B0B7-05595632C58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540" y="1779"/>
                <a:ext cx="182" cy="244"/>
              </a:xfrm>
              <a:custGeom>
                <a:avLst/>
                <a:gdLst>
                  <a:gd name="T0" fmla="*/ 367 w 376"/>
                  <a:gd name="T1" fmla="*/ 408 h 502"/>
                  <a:gd name="T2" fmla="*/ 231 w 376"/>
                  <a:gd name="T3" fmla="*/ 85 h 502"/>
                  <a:gd name="T4" fmla="*/ 236 w 376"/>
                  <a:gd name="T5" fmla="*/ 55 h 502"/>
                  <a:gd name="T6" fmla="*/ 211 w 376"/>
                  <a:gd name="T7" fmla="*/ 38 h 502"/>
                  <a:gd name="T8" fmla="*/ 209 w 376"/>
                  <a:gd name="T9" fmla="*/ 31 h 502"/>
                  <a:gd name="T10" fmla="*/ 154 w 376"/>
                  <a:gd name="T11" fmla="*/ 9 h 502"/>
                  <a:gd name="T12" fmla="*/ 82 w 376"/>
                  <a:gd name="T13" fmla="*/ 40 h 502"/>
                  <a:gd name="T14" fmla="*/ 61 w 376"/>
                  <a:gd name="T15" fmla="*/ 59 h 502"/>
                  <a:gd name="T16" fmla="*/ 61 w 376"/>
                  <a:gd name="T17" fmla="*/ 59 h 502"/>
                  <a:gd name="T18" fmla="*/ 25 w 376"/>
                  <a:gd name="T19" fmla="*/ 120 h 502"/>
                  <a:gd name="T20" fmla="*/ 66 w 376"/>
                  <a:gd name="T21" fmla="*/ 219 h 502"/>
                  <a:gd name="T22" fmla="*/ 117 w 376"/>
                  <a:gd name="T23" fmla="*/ 231 h 502"/>
                  <a:gd name="T24" fmla="*/ 218 w 376"/>
                  <a:gd name="T25" fmla="*/ 470 h 502"/>
                  <a:gd name="T26" fmla="*/ 272 w 376"/>
                  <a:gd name="T27" fmla="*/ 493 h 502"/>
                  <a:gd name="T28" fmla="*/ 345 w 376"/>
                  <a:gd name="T29" fmla="*/ 462 h 502"/>
                  <a:gd name="T30" fmla="*/ 367 w 376"/>
                  <a:gd name="T31" fmla="*/ 408 h 5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76" h="502">
                    <a:moveTo>
                      <a:pt x="367" y="408"/>
                    </a:moveTo>
                    <a:cubicBezTo>
                      <a:pt x="231" y="85"/>
                      <a:pt x="231" y="85"/>
                      <a:pt x="231" y="85"/>
                    </a:cubicBezTo>
                    <a:cubicBezTo>
                      <a:pt x="239" y="78"/>
                      <a:pt x="241" y="66"/>
                      <a:pt x="236" y="55"/>
                    </a:cubicBezTo>
                    <a:cubicBezTo>
                      <a:pt x="232" y="45"/>
                      <a:pt x="222" y="38"/>
                      <a:pt x="211" y="38"/>
                    </a:cubicBezTo>
                    <a:cubicBezTo>
                      <a:pt x="209" y="31"/>
                      <a:pt x="209" y="31"/>
                      <a:pt x="209" y="31"/>
                    </a:cubicBezTo>
                    <a:cubicBezTo>
                      <a:pt x="200" y="10"/>
                      <a:pt x="175" y="0"/>
                      <a:pt x="154" y="9"/>
                    </a:cubicBezTo>
                    <a:cubicBezTo>
                      <a:pt x="82" y="40"/>
                      <a:pt x="82" y="40"/>
                      <a:pt x="82" y="40"/>
                    </a:cubicBezTo>
                    <a:cubicBezTo>
                      <a:pt x="72" y="44"/>
                      <a:pt x="65" y="51"/>
                      <a:pt x="61" y="59"/>
                    </a:cubicBezTo>
                    <a:cubicBezTo>
                      <a:pt x="61" y="59"/>
                      <a:pt x="61" y="59"/>
                      <a:pt x="61" y="59"/>
                    </a:cubicBezTo>
                    <a:cubicBezTo>
                      <a:pt x="25" y="120"/>
                      <a:pt x="25" y="120"/>
                      <a:pt x="25" y="120"/>
                    </a:cubicBezTo>
                    <a:cubicBezTo>
                      <a:pt x="0" y="162"/>
                      <a:pt x="18" y="207"/>
                      <a:pt x="66" y="219"/>
                    </a:cubicBezTo>
                    <a:cubicBezTo>
                      <a:pt x="117" y="231"/>
                      <a:pt x="117" y="231"/>
                      <a:pt x="117" y="231"/>
                    </a:cubicBezTo>
                    <a:cubicBezTo>
                      <a:pt x="218" y="470"/>
                      <a:pt x="218" y="470"/>
                      <a:pt x="218" y="470"/>
                    </a:cubicBezTo>
                    <a:cubicBezTo>
                      <a:pt x="227" y="492"/>
                      <a:pt x="251" y="502"/>
                      <a:pt x="272" y="493"/>
                    </a:cubicBezTo>
                    <a:cubicBezTo>
                      <a:pt x="345" y="462"/>
                      <a:pt x="345" y="462"/>
                      <a:pt x="345" y="462"/>
                    </a:cubicBezTo>
                    <a:cubicBezTo>
                      <a:pt x="366" y="453"/>
                      <a:pt x="376" y="429"/>
                      <a:pt x="367" y="408"/>
                    </a:cubicBezTo>
                    <a:close/>
                  </a:path>
                </a:pathLst>
              </a:custGeom>
              <a:solidFill>
                <a:srgbClr val="67676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89" name="Freeform 553">
                <a:extLst>
                  <a:ext uri="{FF2B5EF4-FFF2-40B4-BE49-F238E27FC236}">
                    <a16:creationId xmlns:a16="http://schemas.microsoft.com/office/drawing/2014/main" id="{31BB6D10-FDDB-A747-9471-D3832ECB0F7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557" y="1847"/>
                <a:ext cx="22" cy="23"/>
              </a:xfrm>
              <a:custGeom>
                <a:avLst/>
                <a:gdLst>
                  <a:gd name="T0" fmla="*/ 31 w 47"/>
                  <a:gd name="T1" fmla="*/ 43 h 47"/>
                  <a:gd name="T2" fmla="*/ 4 w 47"/>
                  <a:gd name="T3" fmla="*/ 32 h 47"/>
                  <a:gd name="T4" fmla="*/ 15 w 47"/>
                  <a:gd name="T5" fmla="*/ 5 h 47"/>
                  <a:gd name="T6" fmla="*/ 42 w 47"/>
                  <a:gd name="T7" fmla="*/ 16 h 47"/>
                  <a:gd name="T8" fmla="*/ 31 w 47"/>
                  <a:gd name="T9" fmla="*/ 43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47">
                    <a:moveTo>
                      <a:pt x="31" y="43"/>
                    </a:moveTo>
                    <a:cubicBezTo>
                      <a:pt x="21" y="47"/>
                      <a:pt x="9" y="42"/>
                      <a:pt x="4" y="32"/>
                    </a:cubicBezTo>
                    <a:cubicBezTo>
                      <a:pt x="0" y="21"/>
                      <a:pt x="5" y="9"/>
                      <a:pt x="15" y="5"/>
                    </a:cubicBezTo>
                    <a:cubicBezTo>
                      <a:pt x="26" y="0"/>
                      <a:pt x="38" y="5"/>
                      <a:pt x="42" y="16"/>
                    </a:cubicBezTo>
                    <a:cubicBezTo>
                      <a:pt x="47" y="26"/>
                      <a:pt x="42" y="38"/>
                      <a:pt x="31" y="43"/>
                    </a:cubicBezTo>
                    <a:close/>
                  </a:path>
                </a:pathLst>
              </a:custGeom>
              <a:solidFill>
                <a:srgbClr val="A0A0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90" name="Freeform 554">
                <a:extLst>
                  <a:ext uri="{FF2B5EF4-FFF2-40B4-BE49-F238E27FC236}">
                    <a16:creationId xmlns:a16="http://schemas.microsoft.com/office/drawing/2014/main" id="{B20C6E7B-8273-164E-BAA6-9D7DE9C30B1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593" y="1796"/>
                <a:ext cx="59" cy="79"/>
              </a:xfrm>
              <a:custGeom>
                <a:avLst/>
                <a:gdLst>
                  <a:gd name="T0" fmla="*/ 28 w 59"/>
                  <a:gd name="T1" fmla="*/ 79 h 79"/>
                  <a:gd name="T2" fmla="*/ 0 w 59"/>
                  <a:gd name="T3" fmla="*/ 13 h 79"/>
                  <a:gd name="T4" fmla="*/ 31 w 59"/>
                  <a:gd name="T5" fmla="*/ 0 h 79"/>
                  <a:gd name="T6" fmla="*/ 59 w 59"/>
                  <a:gd name="T7" fmla="*/ 66 h 79"/>
                  <a:gd name="T8" fmla="*/ 28 w 59"/>
                  <a:gd name="T9" fmla="*/ 7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79">
                    <a:moveTo>
                      <a:pt x="28" y="79"/>
                    </a:moveTo>
                    <a:lnTo>
                      <a:pt x="0" y="13"/>
                    </a:lnTo>
                    <a:lnTo>
                      <a:pt x="31" y="0"/>
                    </a:lnTo>
                    <a:lnTo>
                      <a:pt x="59" y="66"/>
                    </a:lnTo>
                    <a:lnTo>
                      <a:pt x="28" y="79"/>
                    </a:lnTo>
                    <a:close/>
                  </a:path>
                </a:pathLst>
              </a:custGeom>
              <a:solidFill>
                <a:srgbClr val="A6A6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91" name="Freeform 555">
                <a:extLst>
                  <a:ext uri="{FF2B5EF4-FFF2-40B4-BE49-F238E27FC236}">
                    <a16:creationId xmlns:a16="http://schemas.microsoft.com/office/drawing/2014/main" id="{A14ABB23-1633-DE46-9839-9360D6C1F8B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578" y="1814"/>
                <a:ext cx="15" cy="15"/>
              </a:xfrm>
              <a:custGeom>
                <a:avLst/>
                <a:gdLst>
                  <a:gd name="T0" fmla="*/ 21 w 31"/>
                  <a:gd name="T1" fmla="*/ 28 h 31"/>
                  <a:gd name="T2" fmla="*/ 3 w 31"/>
                  <a:gd name="T3" fmla="*/ 21 h 31"/>
                  <a:gd name="T4" fmla="*/ 10 w 31"/>
                  <a:gd name="T5" fmla="*/ 3 h 31"/>
                  <a:gd name="T6" fmla="*/ 28 w 31"/>
                  <a:gd name="T7" fmla="*/ 10 h 31"/>
                  <a:gd name="T8" fmla="*/ 21 w 31"/>
                  <a:gd name="T9" fmla="*/ 28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1">
                    <a:moveTo>
                      <a:pt x="21" y="28"/>
                    </a:moveTo>
                    <a:cubicBezTo>
                      <a:pt x="14" y="31"/>
                      <a:pt x="6" y="28"/>
                      <a:pt x="3" y="21"/>
                    </a:cubicBezTo>
                    <a:cubicBezTo>
                      <a:pt x="0" y="14"/>
                      <a:pt x="3" y="6"/>
                      <a:pt x="10" y="3"/>
                    </a:cubicBezTo>
                    <a:cubicBezTo>
                      <a:pt x="17" y="0"/>
                      <a:pt x="25" y="4"/>
                      <a:pt x="28" y="10"/>
                    </a:cubicBezTo>
                    <a:cubicBezTo>
                      <a:pt x="31" y="17"/>
                      <a:pt x="27" y="25"/>
                      <a:pt x="21" y="28"/>
                    </a:cubicBezTo>
                    <a:close/>
                  </a:path>
                </a:pathLst>
              </a:custGeom>
              <a:solidFill>
                <a:srgbClr val="A0A0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92" name="Freeform 556">
                <a:extLst>
                  <a:ext uri="{FF2B5EF4-FFF2-40B4-BE49-F238E27FC236}">
                    <a16:creationId xmlns:a16="http://schemas.microsoft.com/office/drawing/2014/main" id="{225ABF7F-F0B2-E84F-9881-F233244BFCD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589" y="1839"/>
                <a:ext cx="15" cy="15"/>
              </a:xfrm>
              <a:custGeom>
                <a:avLst/>
                <a:gdLst>
                  <a:gd name="T0" fmla="*/ 20 w 31"/>
                  <a:gd name="T1" fmla="*/ 27 h 30"/>
                  <a:gd name="T2" fmla="*/ 3 w 31"/>
                  <a:gd name="T3" fmla="*/ 20 h 30"/>
                  <a:gd name="T4" fmla="*/ 10 w 31"/>
                  <a:gd name="T5" fmla="*/ 2 h 30"/>
                  <a:gd name="T6" fmla="*/ 28 w 31"/>
                  <a:gd name="T7" fmla="*/ 10 h 30"/>
                  <a:gd name="T8" fmla="*/ 20 w 31"/>
                  <a:gd name="T9" fmla="*/ 27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0">
                    <a:moveTo>
                      <a:pt x="20" y="27"/>
                    </a:moveTo>
                    <a:cubicBezTo>
                      <a:pt x="14" y="30"/>
                      <a:pt x="6" y="27"/>
                      <a:pt x="3" y="20"/>
                    </a:cubicBezTo>
                    <a:cubicBezTo>
                      <a:pt x="0" y="13"/>
                      <a:pt x="3" y="5"/>
                      <a:pt x="10" y="2"/>
                    </a:cubicBezTo>
                    <a:cubicBezTo>
                      <a:pt x="17" y="0"/>
                      <a:pt x="25" y="3"/>
                      <a:pt x="28" y="10"/>
                    </a:cubicBezTo>
                    <a:cubicBezTo>
                      <a:pt x="31" y="16"/>
                      <a:pt x="27" y="24"/>
                      <a:pt x="20" y="27"/>
                    </a:cubicBezTo>
                    <a:close/>
                  </a:path>
                </a:pathLst>
              </a:custGeom>
              <a:solidFill>
                <a:srgbClr val="A0A0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93" name="Freeform 557">
                <a:extLst>
                  <a:ext uri="{FF2B5EF4-FFF2-40B4-BE49-F238E27FC236}">
                    <a16:creationId xmlns:a16="http://schemas.microsoft.com/office/drawing/2014/main" id="{02343290-8D5F-3843-A0AE-82F52DA5E07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600" y="1865"/>
                <a:ext cx="14" cy="14"/>
              </a:xfrm>
              <a:custGeom>
                <a:avLst/>
                <a:gdLst>
                  <a:gd name="T0" fmla="*/ 20 w 30"/>
                  <a:gd name="T1" fmla="*/ 27 h 30"/>
                  <a:gd name="T2" fmla="*/ 3 w 30"/>
                  <a:gd name="T3" fmla="*/ 20 h 30"/>
                  <a:gd name="T4" fmla="*/ 10 w 30"/>
                  <a:gd name="T5" fmla="*/ 3 h 30"/>
                  <a:gd name="T6" fmla="*/ 28 w 30"/>
                  <a:gd name="T7" fmla="*/ 10 h 30"/>
                  <a:gd name="T8" fmla="*/ 20 w 30"/>
                  <a:gd name="T9" fmla="*/ 27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0">
                    <a:moveTo>
                      <a:pt x="20" y="27"/>
                    </a:moveTo>
                    <a:cubicBezTo>
                      <a:pt x="14" y="30"/>
                      <a:pt x="6" y="27"/>
                      <a:pt x="3" y="20"/>
                    </a:cubicBezTo>
                    <a:cubicBezTo>
                      <a:pt x="0" y="13"/>
                      <a:pt x="3" y="5"/>
                      <a:pt x="10" y="3"/>
                    </a:cubicBezTo>
                    <a:cubicBezTo>
                      <a:pt x="17" y="0"/>
                      <a:pt x="25" y="3"/>
                      <a:pt x="28" y="10"/>
                    </a:cubicBezTo>
                    <a:cubicBezTo>
                      <a:pt x="30" y="17"/>
                      <a:pt x="27" y="25"/>
                      <a:pt x="20" y="27"/>
                    </a:cubicBezTo>
                    <a:close/>
                  </a:path>
                </a:pathLst>
              </a:custGeom>
              <a:solidFill>
                <a:srgbClr val="A0A0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94" name="Freeform 558">
                <a:extLst>
                  <a:ext uri="{FF2B5EF4-FFF2-40B4-BE49-F238E27FC236}">
                    <a16:creationId xmlns:a16="http://schemas.microsoft.com/office/drawing/2014/main" id="{D679091D-E941-F845-A0EF-59E4E0C1B06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659" y="1957"/>
                <a:ext cx="42" cy="42"/>
              </a:xfrm>
              <a:custGeom>
                <a:avLst/>
                <a:gdLst>
                  <a:gd name="T0" fmla="*/ 58 w 87"/>
                  <a:gd name="T1" fmla="*/ 79 h 87"/>
                  <a:gd name="T2" fmla="*/ 8 w 87"/>
                  <a:gd name="T3" fmla="*/ 58 h 87"/>
                  <a:gd name="T4" fmla="*/ 29 w 87"/>
                  <a:gd name="T5" fmla="*/ 8 h 87"/>
                  <a:gd name="T6" fmla="*/ 79 w 87"/>
                  <a:gd name="T7" fmla="*/ 29 h 87"/>
                  <a:gd name="T8" fmla="*/ 58 w 87"/>
                  <a:gd name="T9" fmla="*/ 79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87">
                    <a:moveTo>
                      <a:pt x="58" y="79"/>
                    </a:moveTo>
                    <a:cubicBezTo>
                      <a:pt x="39" y="87"/>
                      <a:pt x="17" y="78"/>
                      <a:pt x="8" y="58"/>
                    </a:cubicBezTo>
                    <a:cubicBezTo>
                      <a:pt x="0" y="39"/>
                      <a:pt x="9" y="16"/>
                      <a:pt x="29" y="8"/>
                    </a:cubicBezTo>
                    <a:cubicBezTo>
                      <a:pt x="48" y="0"/>
                      <a:pt x="71" y="9"/>
                      <a:pt x="79" y="29"/>
                    </a:cubicBezTo>
                    <a:cubicBezTo>
                      <a:pt x="87" y="48"/>
                      <a:pt x="78" y="70"/>
                      <a:pt x="58" y="79"/>
                    </a:cubicBezTo>
                    <a:close/>
                  </a:path>
                </a:pathLst>
              </a:custGeom>
              <a:solidFill>
                <a:srgbClr val="A0A0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95" name="Freeform 559">
                <a:extLst>
                  <a:ext uri="{FF2B5EF4-FFF2-40B4-BE49-F238E27FC236}">
                    <a16:creationId xmlns:a16="http://schemas.microsoft.com/office/drawing/2014/main" id="{2A0E8972-9FD3-EC49-B465-F71D4A9305F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662" y="1961"/>
                <a:ext cx="35" cy="34"/>
              </a:xfrm>
              <a:custGeom>
                <a:avLst/>
                <a:gdLst>
                  <a:gd name="T0" fmla="*/ 48 w 71"/>
                  <a:gd name="T1" fmla="*/ 64 h 71"/>
                  <a:gd name="T2" fmla="*/ 7 w 71"/>
                  <a:gd name="T3" fmla="*/ 48 h 71"/>
                  <a:gd name="T4" fmla="*/ 23 w 71"/>
                  <a:gd name="T5" fmla="*/ 6 h 71"/>
                  <a:gd name="T6" fmla="*/ 65 w 71"/>
                  <a:gd name="T7" fmla="*/ 23 h 71"/>
                  <a:gd name="T8" fmla="*/ 48 w 71"/>
                  <a:gd name="T9" fmla="*/ 64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71">
                    <a:moveTo>
                      <a:pt x="48" y="64"/>
                    </a:moveTo>
                    <a:cubicBezTo>
                      <a:pt x="32" y="71"/>
                      <a:pt x="13" y="64"/>
                      <a:pt x="7" y="48"/>
                    </a:cubicBezTo>
                    <a:cubicBezTo>
                      <a:pt x="0" y="32"/>
                      <a:pt x="7" y="13"/>
                      <a:pt x="23" y="6"/>
                    </a:cubicBezTo>
                    <a:cubicBezTo>
                      <a:pt x="39" y="0"/>
                      <a:pt x="58" y="7"/>
                      <a:pt x="65" y="23"/>
                    </a:cubicBezTo>
                    <a:cubicBezTo>
                      <a:pt x="71" y="39"/>
                      <a:pt x="64" y="58"/>
                      <a:pt x="48" y="64"/>
                    </a:cubicBezTo>
                    <a:close/>
                  </a:path>
                </a:pathLst>
              </a:custGeom>
              <a:solidFill>
                <a:srgbClr val="3A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96" name="Freeform 560">
                <a:extLst>
                  <a:ext uri="{FF2B5EF4-FFF2-40B4-BE49-F238E27FC236}">
                    <a16:creationId xmlns:a16="http://schemas.microsoft.com/office/drawing/2014/main" id="{E7F07198-56F3-D645-9CC8-C105EBD9563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666" y="1823"/>
                <a:ext cx="11" cy="19"/>
              </a:xfrm>
              <a:custGeom>
                <a:avLst/>
                <a:gdLst>
                  <a:gd name="T0" fmla="*/ 7 w 11"/>
                  <a:gd name="T1" fmla="*/ 19 h 19"/>
                  <a:gd name="T2" fmla="*/ 11 w 11"/>
                  <a:gd name="T3" fmla="*/ 17 h 19"/>
                  <a:gd name="T4" fmla="*/ 4 w 11"/>
                  <a:gd name="T5" fmla="*/ 0 h 19"/>
                  <a:gd name="T6" fmla="*/ 0 w 11"/>
                  <a:gd name="T7" fmla="*/ 2 h 19"/>
                  <a:gd name="T8" fmla="*/ 7 w 11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9">
                    <a:moveTo>
                      <a:pt x="7" y="19"/>
                    </a:moveTo>
                    <a:lnTo>
                      <a:pt x="11" y="17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7" y="19"/>
                    </a:lnTo>
                    <a:close/>
                  </a:path>
                </a:pathLst>
              </a:custGeom>
              <a:solidFill>
                <a:srgbClr val="7272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97" name="Freeform 561">
                <a:extLst>
                  <a:ext uri="{FF2B5EF4-FFF2-40B4-BE49-F238E27FC236}">
                    <a16:creationId xmlns:a16="http://schemas.microsoft.com/office/drawing/2014/main" id="{A7011C98-F613-B243-93F0-FC3B75B3C09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694" y="1878"/>
                <a:ext cx="36" cy="67"/>
              </a:xfrm>
              <a:custGeom>
                <a:avLst/>
                <a:gdLst>
                  <a:gd name="T0" fmla="*/ 56 w 73"/>
                  <a:gd name="T1" fmla="*/ 139 h 139"/>
                  <a:gd name="T2" fmla="*/ 63 w 73"/>
                  <a:gd name="T3" fmla="*/ 136 h 139"/>
                  <a:gd name="T4" fmla="*/ 70 w 73"/>
                  <a:gd name="T5" fmla="*/ 119 h 139"/>
                  <a:gd name="T6" fmla="*/ 24 w 73"/>
                  <a:gd name="T7" fmla="*/ 10 h 139"/>
                  <a:gd name="T8" fmla="*/ 7 w 73"/>
                  <a:gd name="T9" fmla="*/ 3 h 139"/>
                  <a:gd name="T10" fmla="*/ 0 w 73"/>
                  <a:gd name="T11" fmla="*/ 6 h 139"/>
                  <a:gd name="T12" fmla="*/ 56 w 73"/>
                  <a:gd name="T13" fmla="*/ 139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" h="139">
                    <a:moveTo>
                      <a:pt x="56" y="139"/>
                    </a:moveTo>
                    <a:cubicBezTo>
                      <a:pt x="63" y="136"/>
                      <a:pt x="63" y="136"/>
                      <a:pt x="63" y="136"/>
                    </a:cubicBezTo>
                    <a:cubicBezTo>
                      <a:pt x="70" y="133"/>
                      <a:pt x="73" y="125"/>
                      <a:pt x="70" y="119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2" y="4"/>
                      <a:pt x="14" y="0"/>
                      <a:pt x="7" y="3"/>
                    </a:cubicBezTo>
                    <a:cubicBezTo>
                      <a:pt x="0" y="6"/>
                      <a:pt x="0" y="6"/>
                      <a:pt x="0" y="6"/>
                    </a:cubicBezTo>
                    <a:lnTo>
                      <a:pt x="56" y="139"/>
                    </a:lnTo>
                    <a:close/>
                  </a:path>
                </a:pathLst>
              </a:custGeom>
              <a:solidFill>
                <a:srgbClr val="3A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98" name="Freeform 562">
                <a:extLst>
                  <a:ext uri="{FF2B5EF4-FFF2-40B4-BE49-F238E27FC236}">
                    <a16:creationId xmlns:a16="http://schemas.microsoft.com/office/drawing/2014/main" id="{94E1F29B-D8ED-464C-ACDC-6DFB45CEBE3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680" y="1859"/>
                <a:ext cx="50" cy="111"/>
              </a:xfrm>
              <a:custGeom>
                <a:avLst/>
                <a:gdLst>
                  <a:gd name="T0" fmla="*/ 96 w 102"/>
                  <a:gd name="T1" fmla="*/ 228 h 228"/>
                  <a:gd name="T2" fmla="*/ 100 w 102"/>
                  <a:gd name="T3" fmla="*/ 213 h 228"/>
                  <a:gd name="T4" fmla="*/ 14 w 102"/>
                  <a:gd name="T5" fmla="*/ 8 h 228"/>
                  <a:gd name="T6" fmla="*/ 0 w 102"/>
                  <a:gd name="T7" fmla="*/ 1 h 228"/>
                  <a:gd name="T8" fmla="*/ 96 w 102"/>
                  <a:gd name="T9" fmla="*/ 228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228">
                    <a:moveTo>
                      <a:pt x="96" y="228"/>
                    </a:moveTo>
                    <a:cubicBezTo>
                      <a:pt x="101" y="224"/>
                      <a:pt x="102" y="218"/>
                      <a:pt x="100" y="213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2" y="3"/>
                      <a:pt x="6" y="0"/>
                      <a:pt x="0" y="1"/>
                    </a:cubicBezTo>
                    <a:lnTo>
                      <a:pt x="96" y="228"/>
                    </a:lnTo>
                    <a:close/>
                  </a:path>
                </a:pathLst>
              </a:custGeom>
              <a:solidFill>
                <a:srgbClr val="3A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99" name="Freeform 563">
                <a:extLst>
                  <a:ext uri="{FF2B5EF4-FFF2-40B4-BE49-F238E27FC236}">
                    <a16:creationId xmlns:a16="http://schemas.microsoft.com/office/drawing/2014/main" id="{97F72359-9654-A049-B359-A88FA731A7D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654" y="1907"/>
                <a:ext cx="39" cy="41"/>
              </a:xfrm>
              <a:custGeom>
                <a:avLst/>
                <a:gdLst>
                  <a:gd name="T0" fmla="*/ 13 w 39"/>
                  <a:gd name="T1" fmla="*/ 41 h 41"/>
                  <a:gd name="T2" fmla="*/ 0 w 39"/>
                  <a:gd name="T3" fmla="*/ 11 h 41"/>
                  <a:gd name="T4" fmla="*/ 26 w 39"/>
                  <a:gd name="T5" fmla="*/ 0 h 41"/>
                  <a:gd name="T6" fmla="*/ 39 w 39"/>
                  <a:gd name="T7" fmla="*/ 30 h 41"/>
                  <a:gd name="T8" fmla="*/ 13 w 39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41">
                    <a:moveTo>
                      <a:pt x="13" y="41"/>
                    </a:moveTo>
                    <a:lnTo>
                      <a:pt x="0" y="11"/>
                    </a:lnTo>
                    <a:lnTo>
                      <a:pt x="26" y="0"/>
                    </a:lnTo>
                    <a:lnTo>
                      <a:pt x="39" y="30"/>
                    </a:lnTo>
                    <a:lnTo>
                      <a:pt x="13" y="41"/>
                    </a:lnTo>
                    <a:close/>
                  </a:path>
                </a:pathLst>
              </a:custGeom>
              <a:solidFill>
                <a:srgbClr val="A0A0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00" name="Freeform 564">
                <a:extLst>
                  <a:ext uri="{FF2B5EF4-FFF2-40B4-BE49-F238E27FC236}">
                    <a16:creationId xmlns:a16="http://schemas.microsoft.com/office/drawing/2014/main" id="{8BEDFE88-FE6E-BD44-8AF8-FE8988757C54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657" y="1914"/>
                <a:ext cx="33" cy="27"/>
              </a:xfrm>
              <a:custGeom>
                <a:avLst/>
                <a:gdLst>
                  <a:gd name="T0" fmla="*/ 7 w 33"/>
                  <a:gd name="T1" fmla="*/ 27 h 27"/>
                  <a:gd name="T2" fmla="*/ 0 w 33"/>
                  <a:gd name="T3" fmla="*/ 11 h 27"/>
                  <a:gd name="T4" fmla="*/ 26 w 33"/>
                  <a:gd name="T5" fmla="*/ 0 h 27"/>
                  <a:gd name="T6" fmla="*/ 33 w 33"/>
                  <a:gd name="T7" fmla="*/ 16 h 27"/>
                  <a:gd name="T8" fmla="*/ 7 w 33"/>
                  <a:gd name="T9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27">
                    <a:moveTo>
                      <a:pt x="7" y="27"/>
                    </a:moveTo>
                    <a:lnTo>
                      <a:pt x="0" y="11"/>
                    </a:lnTo>
                    <a:lnTo>
                      <a:pt x="26" y="0"/>
                    </a:lnTo>
                    <a:lnTo>
                      <a:pt x="33" y="16"/>
                    </a:lnTo>
                    <a:lnTo>
                      <a:pt x="7" y="27"/>
                    </a:ln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01" name="Freeform 565">
                <a:extLst>
                  <a:ext uri="{FF2B5EF4-FFF2-40B4-BE49-F238E27FC236}">
                    <a16:creationId xmlns:a16="http://schemas.microsoft.com/office/drawing/2014/main" id="{49FD875F-D2AF-AA45-BC62-6BDF41343BC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591" y="1897"/>
                <a:ext cx="52" cy="107"/>
              </a:xfrm>
              <a:custGeom>
                <a:avLst/>
                <a:gdLst>
                  <a:gd name="T0" fmla="*/ 16 w 108"/>
                  <a:gd name="T1" fmla="*/ 0 h 220"/>
                  <a:gd name="T2" fmla="*/ 6 w 108"/>
                  <a:gd name="T3" fmla="*/ 39 h 220"/>
                  <a:gd name="T4" fmla="*/ 73 w 108"/>
                  <a:gd name="T5" fmla="*/ 197 h 220"/>
                  <a:gd name="T6" fmla="*/ 108 w 108"/>
                  <a:gd name="T7" fmla="*/ 219 h 220"/>
                  <a:gd name="T8" fmla="*/ 16 w 108"/>
                  <a:gd name="T9" fmla="*/ 0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8" h="220">
                    <a:moveTo>
                      <a:pt x="16" y="0"/>
                    </a:moveTo>
                    <a:cubicBezTo>
                      <a:pt x="4" y="9"/>
                      <a:pt x="0" y="25"/>
                      <a:pt x="6" y="39"/>
                    </a:cubicBezTo>
                    <a:cubicBezTo>
                      <a:pt x="73" y="197"/>
                      <a:pt x="73" y="197"/>
                      <a:pt x="73" y="197"/>
                    </a:cubicBezTo>
                    <a:cubicBezTo>
                      <a:pt x="79" y="212"/>
                      <a:pt x="93" y="220"/>
                      <a:pt x="108" y="219"/>
                    </a:cubicBez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3A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02" name="Freeform 566">
                <a:extLst>
                  <a:ext uri="{FF2B5EF4-FFF2-40B4-BE49-F238E27FC236}">
                    <a16:creationId xmlns:a16="http://schemas.microsoft.com/office/drawing/2014/main" id="{F5F06AE8-EA6B-5B45-85E9-F0E09425A01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512" y="1917"/>
                <a:ext cx="99" cy="115"/>
              </a:xfrm>
              <a:custGeom>
                <a:avLst/>
                <a:gdLst>
                  <a:gd name="T0" fmla="*/ 37 w 99"/>
                  <a:gd name="T1" fmla="*/ 115 h 115"/>
                  <a:gd name="T2" fmla="*/ 0 w 99"/>
                  <a:gd name="T3" fmla="*/ 27 h 115"/>
                  <a:gd name="T4" fmla="*/ 62 w 99"/>
                  <a:gd name="T5" fmla="*/ 0 h 115"/>
                  <a:gd name="T6" fmla="*/ 99 w 99"/>
                  <a:gd name="T7" fmla="*/ 89 h 115"/>
                  <a:gd name="T8" fmla="*/ 37 w 99"/>
                  <a:gd name="T9" fmla="*/ 115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9" h="115">
                    <a:moveTo>
                      <a:pt x="37" y="115"/>
                    </a:moveTo>
                    <a:lnTo>
                      <a:pt x="0" y="27"/>
                    </a:lnTo>
                    <a:lnTo>
                      <a:pt x="62" y="0"/>
                    </a:lnTo>
                    <a:lnTo>
                      <a:pt x="99" y="89"/>
                    </a:lnTo>
                    <a:lnTo>
                      <a:pt x="37" y="115"/>
                    </a:lnTo>
                    <a:close/>
                  </a:path>
                </a:pathLst>
              </a:custGeom>
              <a:solidFill>
                <a:srgbClr val="67676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03" name="Freeform 567">
                <a:extLst>
                  <a:ext uri="{FF2B5EF4-FFF2-40B4-BE49-F238E27FC236}">
                    <a16:creationId xmlns:a16="http://schemas.microsoft.com/office/drawing/2014/main" id="{470B3397-6D94-C241-A02E-DC383DB0D11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548" y="1919"/>
                <a:ext cx="56" cy="99"/>
              </a:xfrm>
              <a:custGeom>
                <a:avLst/>
                <a:gdLst>
                  <a:gd name="T0" fmla="*/ 39 w 56"/>
                  <a:gd name="T1" fmla="*/ 99 h 99"/>
                  <a:gd name="T2" fmla="*/ 0 w 56"/>
                  <a:gd name="T3" fmla="*/ 7 h 99"/>
                  <a:gd name="T4" fmla="*/ 17 w 56"/>
                  <a:gd name="T5" fmla="*/ 0 h 99"/>
                  <a:gd name="T6" fmla="*/ 56 w 56"/>
                  <a:gd name="T7" fmla="*/ 92 h 99"/>
                  <a:gd name="T8" fmla="*/ 39 w 56"/>
                  <a:gd name="T9" fmla="*/ 9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99">
                    <a:moveTo>
                      <a:pt x="39" y="99"/>
                    </a:moveTo>
                    <a:lnTo>
                      <a:pt x="0" y="7"/>
                    </a:lnTo>
                    <a:lnTo>
                      <a:pt x="17" y="0"/>
                    </a:lnTo>
                    <a:lnTo>
                      <a:pt x="56" y="92"/>
                    </a:lnTo>
                    <a:lnTo>
                      <a:pt x="39" y="99"/>
                    </a:lnTo>
                    <a:close/>
                  </a:path>
                </a:pathLst>
              </a:custGeom>
              <a:solidFill>
                <a:srgbClr val="7272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04" name="Freeform 568">
                <a:extLst>
                  <a:ext uri="{FF2B5EF4-FFF2-40B4-BE49-F238E27FC236}">
                    <a16:creationId xmlns:a16="http://schemas.microsoft.com/office/drawing/2014/main" id="{8B236FE8-8E18-1743-A5E3-05E1CEF5D7B1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551" y="1923"/>
                <a:ext cx="15" cy="9"/>
              </a:xfrm>
              <a:custGeom>
                <a:avLst/>
                <a:gdLst>
                  <a:gd name="T0" fmla="*/ 2 w 15"/>
                  <a:gd name="T1" fmla="*/ 9 h 9"/>
                  <a:gd name="T2" fmla="*/ 0 w 15"/>
                  <a:gd name="T3" fmla="*/ 5 h 9"/>
                  <a:gd name="T4" fmla="*/ 13 w 15"/>
                  <a:gd name="T5" fmla="*/ 0 h 9"/>
                  <a:gd name="T6" fmla="*/ 15 w 15"/>
                  <a:gd name="T7" fmla="*/ 3 h 9"/>
                  <a:gd name="T8" fmla="*/ 2 w 15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9">
                    <a:moveTo>
                      <a:pt x="2" y="9"/>
                    </a:moveTo>
                    <a:lnTo>
                      <a:pt x="0" y="5"/>
                    </a:lnTo>
                    <a:lnTo>
                      <a:pt x="13" y="0"/>
                    </a:lnTo>
                    <a:lnTo>
                      <a:pt x="15" y="3"/>
                    </a:lnTo>
                    <a:lnTo>
                      <a:pt x="2" y="9"/>
                    </a:lnTo>
                    <a:close/>
                  </a:path>
                </a:pathLst>
              </a:custGeom>
              <a:solidFill>
                <a:srgbClr val="5151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05" name="Freeform 569">
                <a:extLst>
                  <a:ext uri="{FF2B5EF4-FFF2-40B4-BE49-F238E27FC236}">
                    <a16:creationId xmlns:a16="http://schemas.microsoft.com/office/drawing/2014/main" id="{AF4AE0BC-26A9-CC44-B829-22F0952D568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555" y="1930"/>
                <a:ext cx="14" cy="9"/>
              </a:xfrm>
              <a:custGeom>
                <a:avLst/>
                <a:gdLst>
                  <a:gd name="T0" fmla="*/ 1 w 14"/>
                  <a:gd name="T1" fmla="*/ 9 h 9"/>
                  <a:gd name="T2" fmla="*/ 0 w 14"/>
                  <a:gd name="T3" fmla="*/ 5 h 9"/>
                  <a:gd name="T4" fmla="*/ 12 w 14"/>
                  <a:gd name="T5" fmla="*/ 0 h 9"/>
                  <a:gd name="T6" fmla="*/ 14 w 14"/>
                  <a:gd name="T7" fmla="*/ 4 h 9"/>
                  <a:gd name="T8" fmla="*/ 1 w 14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9">
                    <a:moveTo>
                      <a:pt x="1" y="9"/>
                    </a:moveTo>
                    <a:lnTo>
                      <a:pt x="0" y="5"/>
                    </a:lnTo>
                    <a:lnTo>
                      <a:pt x="12" y="0"/>
                    </a:lnTo>
                    <a:lnTo>
                      <a:pt x="14" y="4"/>
                    </a:lnTo>
                    <a:lnTo>
                      <a:pt x="1" y="9"/>
                    </a:lnTo>
                    <a:close/>
                  </a:path>
                </a:pathLst>
              </a:custGeom>
              <a:solidFill>
                <a:srgbClr val="5151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06" name="Freeform 570">
                <a:extLst>
                  <a:ext uri="{FF2B5EF4-FFF2-40B4-BE49-F238E27FC236}">
                    <a16:creationId xmlns:a16="http://schemas.microsoft.com/office/drawing/2014/main" id="{1846197E-F2F4-1C43-87E2-E9BE2A6C98F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557" y="1938"/>
                <a:ext cx="15" cy="9"/>
              </a:xfrm>
              <a:custGeom>
                <a:avLst/>
                <a:gdLst>
                  <a:gd name="T0" fmla="*/ 2 w 15"/>
                  <a:gd name="T1" fmla="*/ 9 h 9"/>
                  <a:gd name="T2" fmla="*/ 0 w 15"/>
                  <a:gd name="T3" fmla="*/ 5 h 9"/>
                  <a:gd name="T4" fmla="*/ 14 w 15"/>
                  <a:gd name="T5" fmla="*/ 0 h 9"/>
                  <a:gd name="T6" fmla="*/ 15 w 15"/>
                  <a:gd name="T7" fmla="*/ 3 h 9"/>
                  <a:gd name="T8" fmla="*/ 2 w 15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9">
                    <a:moveTo>
                      <a:pt x="2" y="9"/>
                    </a:moveTo>
                    <a:lnTo>
                      <a:pt x="0" y="5"/>
                    </a:lnTo>
                    <a:lnTo>
                      <a:pt x="14" y="0"/>
                    </a:lnTo>
                    <a:lnTo>
                      <a:pt x="15" y="3"/>
                    </a:lnTo>
                    <a:lnTo>
                      <a:pt x="2" y="9"/>
                    </a:lnTo>
                    <a:close/>
                  </a:path>
                </a:pathLst>
              </a:custGeom>
              <a:solidFill>
                <a:srgbClr val="5151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07" name="Freeform 571">
                <a:extLst>
                  <a:ext uri="{FF2B5EF4-FFF2-40B4-BE49-F238E27FC236}">
                    <a16:creationId xmlns:a16="http://schemas.microsoft.com/office/drawing/2014/main" id="{E5F222D2-BB0E-7643-B119-9E8DB4DA80C4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561" y="1945"/>
                <a:ext cx="14" cy="9"/>
              </a:xfrm>
              <a:custGeom>
                <a:avLst/>
                <a:gdLst>
                  <a:gd name="T0" fmla="*/ 1 w 14"/>
                  <a:gd name="T1" fmla="*/ 9 h 9"/>
                  <a:gd name="T2" fmla="*/ 0 w 14"/>
                  <a:gd name="T3" fmla="*/ 6 h 9"/>
                  <a:gd name="T4" fmla="*/ 13 w 14"/>
                  <a:gd name="T5" fmla="*/ 0 h 9"/>
                  <a:gd name="T6" fmla="*/ 14 w 14"/>
                  <a:gd name="T7" fmla="*/ 4 h 9"/>
                  <a:gd name="T8" fmla="*/ 1 w 14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9">
                    <a:moveTo>
                      <a:pt x="1" y="9"/>
                    </a:moveTo>
                    <a:lnTo>
                      <a:pt x="0" y="6"/>
                    </a:lnTo>
                    <a:lnTo>
                      <a:pt x="13" y="0"/>
                    </a:lnTo>
                    <a:lnTo>
                      <a:pt x="14" y="4"/>
                    </a:lnTo>
                    <a:lnTo>
                      <a:pt x="1" y="9"/>
                    </a:lnTo>
                    <a:close/>
                  </a:path>
                </a:pathLst>
              </a:custGeom>
              <a:solidFill>
                <a:srgbClr val="5151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08" name="Freeform 572">
                <a:extLst>
                  <a:ext uri="{FF2B5EF4-FFF2-40B4-BE49-F238E27FC236}">
                    <a16:creationId xmlns:a16="http://schemas.microsoft.com/office/drawing/2014/main" id="{63DAEDFC-C758-834C-BCDB-CDD02AFF9AD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564" y="1953"/>
                <a:ext cx="14" cy="9"/>
              </a:xfrm>
              <a:custGeom>
                <a:avLst/>
                <a:gdLst>
                  <a:gd name="T0" fmla="*/ 2 w 14"/>
                  <a:gd name="T1" fmla="*/ 9 h 9"/>
                  <a:gd name="T2" fmla="*/ 0 w 14"/>
                  <a:gd name="T3" fmla="*/ 5 h 9"/>
                  <a:gd name="T4" fmla="*/ 13 w 14"/>
                  <a:gd name="T5" fmla="*/ 0 h 9"/>
                  <a:gd name="T6" fmla="*/ 14 w 14"/>
                  <a:gd name="T7" fmla="*/ 3 h 9"/>
                  <a:gd name="T8" fmla="*/ 2 w 14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9">
                    <a:moveTo>
                      <a:pt x="2" y="9"/>
                    </a:moveTo>
                    <a:lnTo>
                      <a:pt x="0" y="5"/>
                    </a:lnTo>
                    <a:lnTo>
                      <a:pt x="13" y="0"/>
                    </a:lnTo>
                    <a:lnTo>
                      <a:pt x="14" y="3"/>
                    </a:lnTo>
                    <a:lnTo>
                      <a:pt x="2" y="9"/>
                    </a:lnTo>
                    <a:close/>
                  </a:path>
                </a:pathLst>
              </a:custGeom>
              <a:solidFill>
                <a:srgbClr val="5151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09" name="Freeform 573">
                <a:extLst>
                  <a:ext uri="{FF2B5EF4-FFF2-40B4-BE49-F238E27FC236}">
                    <a16:creationId xmlns:a16="http://schemas.microsoft.com/office/drawing/2014/main" id="{2F4623C7-2BF1-A44E-A3DA-337D1586E09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567" y="1960"/>
                <a:ext cx="15" cy="10"/>
              </a:xfrm>
              <a:custGeom>
                <a:avLst/>
                <a:gdLst>
                  <a:gd name="T0" fmla="*/ 2 w 15"/>
                  <a:gd name="T1" fmla="*/ 10 h 10"/>
                  <a:gd name="T2" fmla="*/ 0 w 15"/>
                  <a:gd name="T3" fmla="*/ 6 h 10"/>
                  <a:gd name="T4" fmla="*/ 13 w 15"/>
                  <a:gd name="T5" fmla="*/ 0 h 10"/>
                  <a:gd name="T6" fmla="*/ 15 w 15"/>
                  <a:gd name="T7" fmla="*/ 4 h 10"/>
                  <a:gd name="T8" fmla="*/ 2 w 15"/>
                  <a:gd name="T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0">
                    <a:moveTo>
                      <a:pt x="2" y="10"/>
                    </a:moveTo>
                    <a:lnTo>
                      <a:pt x="0" y="6"/>
                    </a:lnTo>
                    <a:lnTo>
                      <a:pt x="13" y="0"/>
                    </a:lnTo>
                    <a:lnTo>
                      <a:pt x="15" y="4"/>
                    </a:lnTo>
                    <a:lnTo>
                      <a:pt x="2" y="10"/>
                    </a:lnTo>
                    <a:close/>
                  </a:path>
                </a:pathLst>
              </a:custGeom>
              <a:solidFill>
                <a:srgbClr val="5151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10" name="Freeform 574">
                <a:extLst>
                  <a:ext uri="{FF2B5EF4-FFF2-40B4-BE49-F238E27FC236}">
                    <a16:creationId xmlns:a16="http://schemas.microsoft.com/office/drawing/2014/main" id="{78B3AE96-4393-BF4F-BD9D-32B9530EA30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571" y="1968"/>
                <a:ext cx="14" cy="9"/>
              </a:xfrm>
              <a:custGeom>
                <a:avLst/>
                <a:gdLst>
                  <a:gd name="T0" fmla="*/ 1 w 14"/>
                  <a:gd name="T1" fmla="*/ 9 h 9"/>
                  <a:gd name="T2" fmla="*/ 0 w 14"/>
                  <a:gd name="T3" fmla="*/ 5 h 9"/>
                  <a:gd name="T4" fmla="*/ 12 w 14"/>
                  <a:gd name="T5" fmla="*/ 0 h 9"/>
                  <a:gd name="T6" fmla="*/ 14 w 14"/>
                  <a:gd name="T7" fmla="*/ 4 h 9"/>
                  <a:gd name="T8" fmla="*/ 1 w 14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9">
                    <a:moveTo>
                      <a:pt x="1" y="9"/>
                    </a:moveTo>
                    <a:lnTo>
                      <a:pt x="0" y="5"/>
                    </a:lnTo>
                    <a:lnTo>
                      <a:pt x="12" y="0"/>
                    </a:lnTo>
                    <a:lnTo>
                      <a:pt x="14" y="4"/>
                    </a:lnTo>
                    <a:lnTo>
                      <a:pt x="1" y="9"/>
                    </a:lnTo>
                    <a:close/>
                  </a:path>
                </a:pathLst>
              </a:custGeom>
              <a:solidFill>
                <a:srgbClr val="5151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11" name="Freeform 575">
                <a:extLst>
                  <a:ext uri="{FF2B5EF4-FFF2-40B4-BE49-F238E27FC236}">
                    <a16:creationId xmlns:a16="http://schemas.microsoft.com/office/drawing/2014/main" id="{8034D114-03D7-8F40-AEE8-353AC306EF5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574" y="1975"/>
                <a:ext cx="14" cy="10"/>
              </a:xfrm>
              <a:custGeom>
                <a:avLst/>
                <a:gdLst>
                  <a:gd name="T0" fmla="*/ 1 w 14"/>
                  <a:gd name="T1" fmla="*/ 10 h 10"/>
                  <a:gd name="T2" fmla="*/ 0 w 14"/>
                  <a:gd name="T3" fmla="*/ 6 h 10"/>
                  <a:gd name="T4" fmla="*/ 13 w 14"/>
                  <a:gd name="T5" fmla="*/ 0 h 10"/>
                  <a:gd name="T6" fmla="*/ 14 w 14"/>
                  <a:gd name="T7" fmla="*/ 4 h 10"/>
                  <a:gd name="T8" fmla="*/ 1 w 14"/>
                  <a:gd name="T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0">
                    <a:moveTo>
                      <a:pt x="1" y="10"/>
                    </a:moveTo>
                    <a:lnTo>
                      <a:pt x="0" y="6"/>
                    </a:lnTo>
                    <a:lnTo>
                      <a:pt x="13" y="0"/>
                    </a:lnTo>
                    <a:lnTo>
                      <a:pt x="14" y="4"/>
                    </a:lnTo>
                    <a:lnTo>
                      <a:pt x="1" y="10"/>
                    </a:lnTo>
                    <a:close/>
                  </a:path>
                </a:pathLst>
              </a:custGeom>
              <a:solidFill>
                <a:srgbClr val="5151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12" name="Freeform 576">
                <a:extLst>
                  <a:ext uri="{FF2B5EF4-FFF2-40B4-BE49-F238E27FC236}">
                    <a16:creationId xmlns:a16="http://schemas.microsoft.com/office/drawing/2014/main" id="{49E9530B-296A-C242-A9D5-ABB8181F9E5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577" y="1983"/>
                <a:ext cx="14" cy="9"/>
              </a:xfrm>
              <a:custGeom>
                <a:avLst/>
                <a:gdLst>
                  <a:gd name="T0" fmla="*/ 1 w 14"/>
                  <a:gd name="T1" fmla="*/ 9 h 9"/>
                  <a:gd name="T2" fmla="*/ 0 w 14"/>
                  <a:gd name="T3" fmla="*/ 5 h 9"/>
                  <a:gd name="T4" fmla="*/ 13 w 14"/>
                  <a:gd name="T5" fmla="*/ 0 h 9"/>
                  <a:gd name="T6" fmla="*/ 14 w 14"/>
                  <a:gd name="T7" fmla="*/ 4 h 9"/>
                  <a:gd name="T8" fmla="*/ 1 w 14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9">
                    <a:moveTo>
                      <a:pt x="1" y="9"/>
                    </a:moveTo>
                    <a:lnTo>
                      <a:pt x="0" y="5"/>
                    </a:lnTo>
                    <a:lnTo>
                      <a:pt x="13" y="0"/>
                    </a:lnTo>
                    <a:lnTo>
                      <a:pt x="14" y="4"/>
                    </a:lnTo>
                    <a:lnTo>
                      <a:pt x="1" y="9"/>
                    </a:lnTo>
                    <a:close/>
                  </a:path>
                </a:pathLst>
              </a:custGeom>
              <a:solidFill>
                <a:srgbClr val="5151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13" name="Freeform 577">
                <a:extLst>
                  <a:ext uri="{FF2B5EF4-FFF2-40B4-BE49-F238E27FC236}">
                    <a16:creationId xmlns:a16="http://schemas.microsoft.com/office/drawing/2014/main" id="{16A9F35E-3684-0B4B-9E11-A63EEF5CE3F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580" y="1990"/>
                <a:ext cx="14" cy="10"/>
              </a:xfrm>
              <a:custGeom>
                <a:avLst/>
                <a:gdLst>
                  <a:gd name="T0" fmla="*/ 1 w 14"/>
                  <a:gd name="T1" fmla="*/ 10 h 10"/>
                  <a:gd name="T2" fmla="*/ 0 w 14"/>
                  <a:gd name="T3" fmla="*/ 6 h 10"/>
                  <a:gd name="T4" fmla="*/ 13 w 14"/>
                  <a:gd name="T5" fmla="*/ 0 h 10"/>
                  <a:gd name="T6" fmla="*/ 14 w 14"/>
                  <a:gd name="T7" fmla="*/ 4 h 10"/>
                  <a:gd name="T8" fmla="*/ 1 w 14"/>
                  <a:gd name="T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0">
                    <a:moveTo>
                      <a:pt x="1" y="10"/>
                    </a:moveTo>
                    <a:lnTo>
                      <a:pt x="0" y="6"/>
                    </a:lnTo>
                    <a:lnTo>
                      <a:pt x="13" y="0"/>
                    </a:lnTo>
                    <a:lnTo>
                      <a:pt x="14" y="4"/>
                    </a:lnTo>
                    <a:lnTo>
                      <a:pt x="1" y="10"/>
                    </a:lnTo>
                    <a:close/>
                  </a:path>
                </a:pathLst>
              </a:custGeom>
              <a:solidFill>
                <a:srgbClr val="5151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14" name="Freeform 578">
                <a:extLst>
                  <a:ext uri="{FF2B5EF4-FFF2-40B4-BE49-F238E27FC236}">
                    <a16:creationId xmlns:a16="http://schemas.microsoft.com/office/drawing/2014/main" id="{33D58EDF-0D21-5E4B-AFA1-3B12362C382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583" y="1998"/>
                <a:ext cx="15" cy="9"/>
              </a:xfrm>
              <a:custGeom>
                <a:avLst/>
                <a:gdLst>
                  <a:gd name="T0" fmla="*/ 2 w 15"/>
                  <a:gd name="T1" fmla="*/ 9 h 9"/>
                  <a:gd name="T2" fmla="*/ 0 w 15"/>
                  <a:gd name="T3" fmla="*/ 6 h 9"/>
                  <a:gd name="T4" fmla="*/ 13 w 15"/>
                  <a:gd name="T5" fmla="*/ 0 h 9"/>
                  <a:gd name="T6" fmla="*/ 15 w 15"/>
                  <a:gd name="T7" fmla="*/ 4 h 9"/>
                  <a:gd name="T8" fmla="*/ 2 w 15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9">
                    <a:moveTo>
                      <a:pt x="2" y="9"/>
                    </a:moveTo>
                    <a:lnTo>
                      <a:pt x="0" y="6"/>
                    </a:lnTo>
                    <a:lnTo>
                      <a:pt x="13" y="0"/>
                    </a:lnTo>
                    <a:lnTo>
                      <a:pt x="15" y="4"/>
                    </a:lnTo>
                    <a:lnTo>
                      <a:pt x="2" y="9"/>
                    </a:lnTo>
                    <a:close/>
                  </a:path>
                </a:pathLst>
              </a:custGeom>
              <a:solidFill>
                <a:srgbClr val="5151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15" name="Freeform 579">
                <a:extLst>
                  <a:ext uri="{FF2B5EF4-FFF2-40B4-BE49-F238E27FC236}">
                    <a16:creationId xmlns:a16="http://schemas.microsoft.com/office/drawing/2014/main" id="{59895FA2-D315-824C-9EFD-3029735704F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586" y="2006"/>
                <a:ext cx="15" cy="9"/>
              </a:xfrm>
              <a:custGeom>
                <a:avLst/>
                <a:gdLst>
                  <a:gd name="T0" fmla="*/ 2 w 15"/>
                  <a:gd name="T1" fmla="*/ 9 h 9"/>
                  <a:gd name="T2" fmla="*/ 0 w 15"/>
                  <a:gd name="T3" fmla="*/ 5 h 9"/>
                  <a:gd name="T4" fmla="*/ 13 w 15"/>
                  <a:gd name="T5" fmla="*/ 0 h 9"/>
                  <a:gd name="T6" fmla="*/ 15 w 15"/>
                  <a:gd name="T7" fmla="*/ 3 h 9"/>
                  <a:gd name="T8" fmla="*/ 2 w 15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9">
                    <a:moveTo>
                      <a:pt x="2" y="9"/>
                    </a:moveTo>
                    <a:lnTo>
                      <a:pt x="0" y="5"/>
                    </a:lnTo>
                    <a:lnTo>
                      <a:pt x="13" y="0"/>
                    </a:lnTo>
                    <a:lnTo>
                      <a:pt x="15" y="3"/>
                    </a:lnTo>
                    <a:lnTo>
                      <a:pt x="2" y="9"/>
                    </a:lnTo>
                    <a:close/>
                  </a:path>
                </a:pathLst>
              </a:custGeom>
              <a:solidFill>
                <a:srgbClr val="5151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16" name="Freeform 580">
                <a:extLst>
                  <a:ext uri="{FF2B5EF4-FFF2-40B4-BE49-F238E27FC236}">
                    <a16:creationId xmlns:a16="http://schemas.microsoft.com/office/drawing/2014/main" id="{6C80F1A3-2101-2740-B587-710A4D1BC2C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534" y="1955"/>
                <a:ext cx="35" cy="49"/>
              </a:xfrm>
              <a:custGeom>
                <a:avLst/>
                <a:gdLst>
                  <a:gd name="T0" fmla="*/ 17 w 35"/>
                  <a:gd name="T1" fmla="*/ 49 h 49"/>
                  <a:gd name="T2" fmla="*/ 0 w 35"/>
                  <a:gd name="T3" fmla="*/ 7 h 49"/>
                  <a:gd name="T4" fmla="*/ 18 w 35"/>
                  <a:gd name="T5" fmla="*/ 0 h 49"/>
                  <a:gd name="T6" fmla="*/ 35 w 35"/>
                  <a:gd name="T7" fmla="*/ 41 h 49"/>
                  <a:gd name="T8" fmla="*/ 17 w 35"/>
                  <a:gd name="T9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49">
                    <a:moveTo>
                      <a:pt x="17" y="49"/>
                    </a:moveTo>
                    <a:lnTo>
                      <a:pt x="0" y="7"/>
                    </a:lnTo>
                    <a:lnTo>
                      <a:pt x="18" y="0"/>
                    </a:lnTo>
                    <a:lnTo>
                      <a:pt x="35" y="41"/>
                    </a:lnTo>
                    <a:lnTo>
                      <a:pt x="17" y="49"/>
                    </a:lnTo>
                    <a:close/>
                  </a:path>
                </a:pathLst>
              </a:custGeom>
              <a:solidFill>
                <a:srgbClr val="5151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17" name="Freeform 581">
                <a:extLst>
                  <a:ext uri="{FF2B5EF4-FFF2-40B4-BE49-F238E27FC236}">
                    <a16:creationId xmlns:a16="http://schemas.microsoft.com/office/drawing/2014/main" id="{D50AC4A7-C538-A140-A484-182074C6200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539" y="1960"/>
                <a:ext cx="25" cy="37"/>
              </a:xfrm>
              <a:custGeom>
                <a:avLst/>
                <a:gdLst>
                  <a:gd name="T0" fmla="*/ 13 w 25"/>
                  <a:gd name="T1" fmla="*/ 37 h 37"/>
                  <a:gd name="T2" fmla="*/ 0 w 25"/>
                  <a:gd name="T3" fmla="*/ 5 h 37"/>
                  <a:gd name="T4" fmla="*/ 11 w 25"/>
                  <a:gd name="T5" fmla="*/ 0 h 37"/>
                  <a:gd name="T6" fmla="*/ 25 w 25"/>
                  <a:gd name="T7" fmla="*/ 32 h 37"/>
                  <a:gd name="T8" fmla="*/ 13 w 25"/>
                  <a:gd name="T9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37">
                    <a:moveTo>
                      <a:pt x="13" y="37"/>
                    </a:moveTo>
                    <a:lnTo>
                      <a:pt x="0" y="5"/>
                    </a:lnTo>
                    <a:lnTo>
                      <a:pt x="11" y="0"/>
                    </a:lnTo>
                    <a:lnTo>
                      <a:pt x="25" y="32"/>
                    </a:lnTo>
                    <a:lnTo>
                      <a:pt x="13" y="37"/>
                    </a:lnTo>
                    <a:close/>
                  </a:path>
                </a:pathLst>
              </a:custGeom>
              <a:solidFill>
                <a:srgbClr val="3A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18" name="Freeform 582">
                <a:extLst>
                  <a:ext uri="{FF2B5EF4-FFF2-40B4-BE49-F238E27FC236}">
                    <a16:creationId xmlns:a16="http://schemas.microsoft.com/office/drawing/2014/main" id="{5CC49F83-B973-4342-BFA5-94DB8FA8C04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574" y="1917"/>
                <a:ext cx="48" cy="89"/>
              </a:xfrm>
              <a:custGeom>
                <a:avLst/>
                <a:gdLst>
                  <a:gd name="T0" fmla="*/ 48 w 48"/>
                  <a:gd name="T1" fmla="*/ 79 h 89"/>
                  <a:gd name="T2" fmla="*/ 15 w 48"/>
                  <a:gd name="T3" fmla="*/ 0 h 89"/>
                  <a:gd name="T4" fmla="*/ 0 w 48"/>
                  <a:gd name="T5" fmla="*/ 0 h 89"/>
                  <a:gd name="T6" fmla="*/ 37 w 48"/>
                  <a:gd name="T7" fmla="*/ 89 h 89"/>
                  <a:gd name="T8" fmla="*/ 48 w 48"/>
                  <a:gd name="T9" fmla="*/ 7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89">
                    <a:moveTo>
                      <a:pt x="48" y="79"/>
                    </a:moveTo>
                    <a:lnTo>
                      <a:pt x="15" y="0"/>
                    </a:lnTo>
                    <a:lnTo>
                      <a:pt x="0" y="0"/>
                    </a:lnTo>
                    <a:lnTo>
                      <a:pt x="37" y="89"/>
                    </a:lnTo>
                    <a:lnTo>
                      <a:pt x="48" y="79"/>
                    </a:lnTo>
                    <a:close/>
                  </a:path>
                </a:pathLst>
              </a:custGeom>
              <a:solidFill>
                <a:srgbClr val="3A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19" name="Freeform 583">
                <a:extLst>
                  <a:ext uri="{FF2B5EF4-FFF2-40B4-BE49-F238E27FC236}">
                    <a16:creationId xmlns:a16="http://schemas.microsoft.com/office/drawing/2014/main" id="{7C8791DC-A76E-2443-A4EE-B2CCA10AA40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589" y="1917"/>
                <a:ext cx="37" cy="79"/>
              </a:xfrm>
              <a:custGeom>
                <a:avLst/>
                <a:gdLst>
                  <a:gd name="T0" fmla="*/ 33 w 37"/>
                  <a:gd name="T1" fmla="*/ 79 h 79"/>
                  <a:gd name="T2" fmla="*/ 0 w 37"/>
                  <a:gd name="T3" fmla="*/ 0 h 79"/>
                  <a:gd name="T4" fmla="*/ 5 w 37"/>
                  <a:gd name="T5" fmla="*/ 0 h 79"/>
                  <a:gd name="T6" fmla="*/ 37 w 37"/>
                  <a:gd name="T7" fmla="*/ 74 h 79"/>
                  <a:gd name="T8" fmla="*/ 33 w 37"/>
                  <a:gd name="T9" fmla="*/ 7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79">
                    <a:moveTo>
                      <a:pt x="33" y="79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37" y="74"/>
                    </a:lnTo>
                    <a:lnTo>
                      <a:pt x="33" y="79"/>
                    </a:lnTo>
                    <a:close/>
                  </a:path>
                </a:pathLst>
              </a:custGeom>
              <a:solidFill>
                <a:srgbClr val="A0A0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20" name="Freeform 584">
                <a:extLst>
                  <a:ext uri="{FF2B5EF4-FFF2-40B4-BE49-F238E27FC236}">
                    <a16:creationId xmlns:a16="http://schemas.microsoft.com/office/drawing/2014/main" id="{8C1DFCF6-B398-3147-9B1A-BED87048B19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499" y="1941"/>
                <a:ext cx="50" cy="101"/>
              </a:xfrm>
              <a:custGeom>
                <a:avLst/>
                <a:gdLst>
                  <a:gd name="T0" fmla="*/ 50 w 50"/>
                  <a:gd name="T1" fmla="*/ 91 h 101"/>
                  <a:gd name="T2" fmla="*/ 13 w 50"/>
                  <a:gd name="T3" fmla="*/ 3 h 101"/>
                  <a:gd name="T4" fmla="*/ 0 w 50"/>
                  <a:gd name="T5" fmla="*/ 0 h 101"/>
                  <a:gd name="T6" fmla="*/ 43 w 50"/>
                  <a:gd name="T7" fmla="*/ 101 h 101"/>
                  <a:gd name="T8" fmla="*/ 50 w 50"/>
                  <a:gd name="T9" fmla="*/ 91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101">
                    <a:moveTo>
                      <a:pt x="50" y="91"/>
                    </a:moveTo>
                    <a:lnTo>
                      <a:pt x="13" y="3"/>
                    </a:lnTo>
                    <a:lnTo>
                      <a:pt x="0" y="0"/>
                    </a:lnTo>
                    <a:lnTo>
                      <a:pt x="43" y="101"/>
                    </a:lnTo>
                    <a:lnTo>
                      <a:pt x="50" y="91"/>
                    </a:lnTo>
                    <a:close/>
                  </a:path>
                </a:pathLst>
              </a:custGeom>
              <a:solidFill>
                <a:srgbClr val="3A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21" name="Freeform 585">
                <a:extLst>
                  <a:ext uri="{FF2B5EF4-FFF2-40B4-BE49-F238E27FC236}">
                    <a16:creationId xmlns:a16="http://schemas.microsoft.com/office/drawing/2014/main" id="{7BC6615F-940B-D448-92C2-A7EF9EA698B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450" y="1958"/>
                <a:ext cx="51" cy="102"/>
              </a:xfrm>
              <a:custGeom>
                <a:avLst/>
                <a:gdLst>
                  <a:gd name="T0" fmla="*/ 37 w 51"/>
                  <a:gd name="T1" fmla="*/ 100 h 102"/>
                  <a:gd name="T2" fmla="*/ 0 w 51"/>
                  <a:gd name="T3" fmla="*/ 12 h 102"/>
                  <a:gd name="T4" fmla="*/ 8 w 51"/>
                  <a:gd name="T5" fmla="*/ 0 h 102"/>
                  <a:gd name="T6" fmla="*/ 51 w 51"/>
                  <a:gd name="T7" fmla="*/ 102 h 102"/>
                  <a:gd name="T8" fmla="*/ 37 w 51"/>
                  <a:gd name="T9" fmla="*/ 10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102">
                    <a:moveTo>
                      <a:pt x="37" y="100"/>
                    </a:moveTo>
                    <a:lnTo>
                      <a:pt x="0" y="12"/>
                    </a:lnTo>
                    <a:lnTo>
                      <a:pt x="8" y="0"/>
                    </a:lnTo>
                    <a:lnTo>
                      <a:pt x="51" y="102"/>
                    </a:lnTo>
                    <a:lnTo>
                      <a:pt x="37" y="100"/>
                    </a:lnTo>
                    <a:close/>
                  </a:path>
                </a:pathLst>
              </a:custGeom>
              <a:solidFill>
                <a:srgbClr val="A0A0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22" name="Freeform 586">
                <a:extLst>
                  <a:ext uri="{FF2B5EF4-FFF2-40B4-BE49-F238E27FC236}">
                    <a16:creationId xmlns:a16="http://schemas.microsoft.com/office/drawing/2014/main" id="{01BAAC81-5A36-5647-84FF-327E4F80C97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458" y="1941"/>
                <a:ext cx="84" cy="119"/>
              </a:xfrm>
              <a:custGeom>
                <a:avLst/>
                <a:gdLst>
                  <a:gd name="T0" fmla="*/ 84 w 84"/>
                  <a:gd name="T1" fmla="*/ 101 h 119"/>
                  <a:gd name="T2" fmla="*/ 41 w 84"/>
                  <a:gd name="T3" fmla="*/ 0 h 119"/>
                  <a:gd name="T4" fmla="*/ 0 w 84"/>
                  <a:gd name="T5" fmla="*/ 17 h 119"/>
                  <a:gd name="T6" fmla="*/ 43 w 84"/>
                  <a:gd name="T7" fmla="*/ 119 h 119"/>
                  <a:gd name="T8" fmla="*/ 84 w 84"/>
                  <a:gd name="T9" fmla="*/ 101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19">
                    <a:moveTo>
                      <a:pt x="84" y="101"/>
                    </a:moveTo>
                    <a:lnTo>
                      <a:pt x="41" y="0"/>
                    </a:lnTo>
                    <a:lnTo>
                      <a:pt x="0" y="17"/>
                    </a:lnTo>
                    <a:lnTo>
                      <a:pt x="43" y="119"/>
                    </a:lnTo>
                    <a:lnTo>
                      <a:pt x="84" y="101"/>
                    </a:lnTo>
                    <a:close/>
                  </a:path>
                </a:pathLst>
              </a:custGeom>
              <a:solidFill>
                <a:srgbClr val="3A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23" name="Freeform 587">
                <a:extLst>
                  <a:ext uri="{FF2B5EF4-FFF2-40B4-BE49-F238E27FC236}">
                    <a16:creationId xmlns:a16="http://schemas.microsoft.com/office/drawing/2014/main" id="{BBE9C45E-FD56-2D42-99D7-6096F6CA37B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477" y="1940"/>
                <a:ext cx="66" cy="114"/>
              </a:xfrm>
              <a:custGeom>
                <a:avLst/>
                <a:gdLst>
                  <a:gd name="T0" fmla="*/ 45 w 66"/>
                  <a:gd name="T1" fmla="*/ 114 h 114"/>
                  <a:gd name="T2" fmla="*/ 0 w 66"/>
                  <a:gd name="T3" fmla="*/ 8 h 114"/>
                  <a:gd name="T4" fmla="*/ 22 w 66"/>
                  <a:gd name="T5" fmla="*/ 0 h 114"/>
                  <a:gd name="T6" fmla="*/ 66 w 66"/>
                  <a:gd name="T7" fmla="*/ 104 h 114"/>
                  <a:gd name="T8" fmla="*/ 45 w 66"/>
                  <a:gd name="T9" fmla="*/ 11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114">
                    <a:moveTo>
                      <a:pt x="45" y="114"/>
                    </a:moveTo>
                    <a:lnTo>
                      <a:pt x="0" y="8"/>
                    </a:lnTo>
                    <a:lnTo>
                      <a:pt x="22" y="0"/>
                    </a:lnTo>
                    <a:lnTo>
                      <a:pt x="66" y="104"/>
                    </a:lnTo>
                    <a:lnTo>
                      <a:pt x="45" y="114"/>
                    </a:lnTo>
                    <a:close/>
                  </a:path>
                </a:pathLst>
              </a:custGeom>
              <a:solidFill>
                <a:srgbClr val="7272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24" name="Freeform 588">
                <a:extLst>
                  <a:ext uri="{FF2B5EF4-FFF2-40B4-BE49-F238E27FC236}">
                    <a16:creationId xmlns:a16="http://schemas.microsoft.com/office/drawing/2014/main" id="{2E5BD385-5D3E-D243-AC3B-265B27D132E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480" y="1943"/>
                <a:ext cx="19" cy="11"/>
              </a:xfrm>
              <a:custGeom>
                <a:avLst/>
                <a:gdLst>
                  <a:gd name="T0" fmla="*/ 2 w 19"/>
                  <a:gd name="T1" fmla="*/ 11 h 11"/>
                  <a:gd name="T2" fmla="*/ 0 w 19"/>
                  <a:gd name="T3" fmla="*/ 8 h 11"/>
                  <a:gd name="T4" fmla="*/ 18 w 19"/>
                  <a:gd name="T5" fmla="*/ 0 h 11"/>
                  <a:gd name="T6" fmla="*/ 19 w 19"/>
                  <a:gd name="T7" fmla="*/ 3 h 11"/>
                  <a:gd name="T8" fmla="*/ 2 w 19"/>
                  <a:gd name="T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1">
                    <a:moveTo>
                      <a:pt x="2" y="11"/>
                    </a:moveTo>
                    <a:lnTo>
                      <a:pt x="0" y="8"/>
                    </a:lnTo>
                    <a:lnTo>
                      <a:pt x="18" y="0"/>
                    </a:lnTo>
                    <a:lnTo>
                      <a:pt x="19" y="3"/>
                    </a:lnTo>
                    <a:lnTo>
                      <a:pt x="2" y="11"/>
                    </a:lnTo>
                    <a:close/>
                  </a:path>
                </a:pathLst>
              </a:custGeom>
              <a:solidFill>
                <a:srgbClr val="5151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25" name="Freeform 589">
                <a:extLst>
                  <a:ext uri="{FF2B5EF4-FFF2-40B4-BE49-F238E27FC236}">
                    <a16:creationId xmlns:a16="http://schemas.microsoft.com/office/drawing/2014/main" id="{CFA341EC-F78D-6D43-9E90-DB73A9ABB06E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483" y="1950"/>
                <a:ext cx="19" cy="10"/>
              </a:xfrm>
              <a:custGeom>
                <a:avLst/>
                <a:gdLst>
                  <a:gd name="T0" fmla="*/ 2 w 19"/>
                  <a:gd name="T1" fmla="*/ 10 h 10"/>
                  <a:gd name="T2" fmla="*/ 0 w 19"/>
                  <a:gd name="T3" fmla="*/ 7 h 10"/>
                  <a:gd name="T4" fmla="*/ 18 w 19"/>
                  <a:gd name="T5" fmla="*/ 0 h 10"/>
                  <a:gd name="T6" fmla="*/ 19 w 19"/>
                  <a:gd name="T7" fmla="*/ 3 h 10"/>
                  <a:gd name="T8" fmla="*/ 2 w 19"/>
                  <a:gd name="T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0">
                    <a:moveTo>
                      <a:pt x="2" y="10"/>
                    </a:moveTo>
                    <a:lnTo>
                      <a:pt x="0" y="7"/>
                    </a:lnTo>
                    <a:lnTo>
                      <a:pt x="18" y="0"/>
                    </a:lnTo>
                    <a:lnTo>
                      <a:pt x="19" y="3"/>
                    </a:lnTo>
                    <a:lnTo>
                      <a:pt x="2" y="10"/>
                    </a:lnTo>
                    <a:close/>
                  </a:path>
                </a:pathLst>
              </a:custGeom>
              <a:solidFill>
                <a:srgbClr val="5151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26" name="Freeform 590">
                <a:extLst>
                  <a:ext uri="{FF2B5EF4-FFF2-40B4-BE49-F238E27FC236}">
                    <a16:creationId xmlns:a16="http://schemas.microsoft.com/office/drawing/2014/main" id="{7E853C21-CA8D-AB40-B6E4-02F33B7527B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486" y="1957"/>
                <a:ext cx="19" cy="11"/>
              </a:xfrm>
              <a:custGeom>
                <a:avLst/>
                <a:gdLst>
                  <a:gd name="T0" fmla="*/ 2 w 19"/>
                  <a:gd name="T1" fmla="*/ 11 h 11"/>
                  <a:gd name="T2" fmla="*/ 0 w 19"/>
                  <a:gd name="T3" fmla="*/ 7 h 11"/>
                  <a:gd name="T4" fmla="*/ 18 w 19"/>
                  <a:gd name="T5" fmla="*/ 0 h 11"/>
                  <a:gd name="T6" fmla="*/ 19 w 19"/>
                  <a:gd name="T7" fmla="*/ 3 h 11"/>
                  <a:gd name="T8" fmla="*/ 2 w 19"/>
                  <a:gd name="T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1">
                    <a:moveTo>
                      <a:pt x="2" y="11"/>
                    </a:moveTo>
                    <a:lnTo>
                      <a:pt x="0" y="7"/>
                    </a:lnTo>
                    <a:lnTo>
                      <a:pt x="18" y="0"/>
                    </a:lnTo>
                    <a:lnTo>
                      <a:pt x="19" y="3"/>
                    </a:lnTo>
                    <a:lnTo>
                      <a:pt x="2" y="11"/>
                    </a:lnTo>
                    <a:close/>
                  </a:path>
                </a:pathLst>
              </a:custGeom>
              <a:solidFill>
                <a:srgbClr val="5151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27" name="Freeform 591">
                <a:extLst>
                  <a:ext uri="{FF2B5EF4-FFF2-40B4-BE49-F238E27FC236}">
                    <a16:creationId xmlns:a16="http://schemas.microsoft.com/office/drawing/2014/main" id="{0D2CFC76-04D6-E64F-821C-7F51BC5BBCA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489" y="1964"/>
                <a:ext cx="19" cy="10"/>
              </a:xfrm>
              <a:custGeom>
                <a:avLst/>
                <a:gdLst>
                  <a:gd name="T0" fmla="*/ 1 w 19"/>
                  <a:gd name="T1" fmla="*/ 10 h 10"/>
                  <a:gd name="T2" fmla="*/ 0 w 19"/>
                  <a:gd name="T3" fmla="*/ 7 h 10"/>
                  <a:gd name="T4" fmla="*/ 17 w 19"/>
                  <a:gd name="T5" fmla="*/ 0 h 10"/>
                  <a:gd name="T6" fmla="*/ 19 w 19"/>
                  <a:gd name="T7" fmla="*/ 3 h 10"/>
                  <a:gd name="T8" fmla="*/ 1 w 19"/>
                  <a:gd name="T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0">
                    <a:moveTo>
                      <a:pt x="1" y="10"/>
                    </a:moveTo>
                    <a:lnTo>
                      <a:pt x="0" y="7"/>
                    </a:lnTo>
                    <a:lnTo>
                      <a:pt x="17" y="0"/>
                    </a:lnTo>
                    <a:lnTo>
                      <a:pt x="19" y="3"/>
                    </a:lnTo>
                    <a:lnTo>
                      <a:pt x="1" y="10"/>
                    </a:lnTo>
                    <a:close/>
                  </a:path>
                </a:pathLst>
              </a:custGeom>
              <a:solidFill>
                <a:srgbClr val="5151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28" name="Freeform 592">
                <a:extLst>
                  <a:ext uri="{FF2B5EF4-FFF2-40B4-BE49-F238E27FC236}">
                    <a16:creationId xmlns:a16="http://schemas.microsoft.com/office/drawing/2014/main" id="{CF2ED4F6-71A6-F247-B601-A561BA0DA8F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492" y="1971"/>
                <a:ext cx="19" cy="10"/>
              </a:xfrm>
              <a:custGeom>
                <a:avLst/>
                <a:gdLst>
                  <a:gd name="T0" fmla="*/ 1 w 19"/>
                  <a:gd name="T1" fmla="*/ 10 h 10"/>
                  <a:gd name="T2" fmla="*/ 0 w 19"/>
                  <a:gd name="T3" fmla="*/ 7 h 10"/>
                  <a:gd name="T4" fmla="*/ 17 w 19"/>
                  <a:gd name="T5" fmla="*/ 0 h 10"/>
                  <a:gd name="T6" fmla="*/ 19 w 19"/>
                  <a:gd name="T7" fmla="*/ 3 h 10"/>
                  <a:gd name="T8" fmla="*/ 1 w 19"/>
                  <a:gd name="T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0">
                    <a:moveTo>
                      <a:pt x="1" y="10"/>
                    </a:moveTo>
                    <a:lnTo>
                      <a:pt x="0" y="7"/>
                    </a:lnTo>
                    <a:lnTo>
                      <a:pt x="17" y="0"/>
                    </a:lnTo>
                    <a:lnTo>
                      <a:pt x="19" y="3"/>
                    </a:lnTo>
                    <a:lnTo>
                      <a:pt x="1" y="10"/>
                    </a:lnTo>
                    <a:close/>
                  </a:path>
                </a:pathLst>
              </a:custGeom>
              <a:solidFill>
                <a:srgbClr val="5151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29" name="Freeform 593">
                <a:extLst>
                  <a:ext uri="{FF2B5EF4-FFF2-40B4-BE49-F238E27FC236}">
                    <a16:creationId xmlns:a16="http://schemas.microsoft.com/office/drawing/2014/main" id="{8A718051-3AD5-A143-A5A2-623CB7E4E94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495" y="1977"/>
                <a:ext cx="18" cy="11"/>
              </a:xfrm>
              <a:custGeom>
                <a:avLst/>
                <a:gdLst>
                  <a:gd name="T0" fmla="*/ 1 w 18"/>
                  <a:gd name="T1" fmla="*/ 11 h 11"/>
                  <a:gd name="T2" fmla="*/ 0 w 18"/>
                  <a:gd name="T3" fmla="*/ 8 h 11"/>
                  <a:gd name="T4" fmla="*/ 17 w 18"/>
                  <a:gd name="T5" fmla="*/ 0 h 11"/>
                  <a:gd name="T6" fmla="*/ 18 w 18"/>
                  <a:gd name="T7" fmla="*/ 4 h 11"/>
                  <a:gd name="T8" fmla="*/ 1 w 18"/>
                  <a:gd name="T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1">
                    <a:moveTo>
                      <a:pt x="1" y="11"/>
                    </a:moveTo>
                    <a:lnTo>
                      <a:pt x="0" y="8"/>
                    </a:lnTo>
                    <a:lnTo>
                      <a:pt x="17" y="0"/>
                    </a:lnTo>
                    <a:lnTo>
                      <a:pt x="18" y="4"/>
                    </a:lnTo>
                    <a:lnTo>
                      <a:pt x="1" y="11"/>
                    </a:lnTo>
                    <a:close/>
                  </a:path>
                </a:pathLst>
              </a:custGeom>
              <a:solidFill>
                <a:srgbClr val="5151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30" name="Freeform 594">
                <a:extLst>
                  <a:ext uri="{FF2B5EF4-FFF2-40B4-BE49-F238E27FC236}">
                    <a16:creationId xmlns:a16="http://schemas.microsoft.com/office/drawing/2014/main" id="{ED0D4BF1-5075-1140-A3B9-80714538456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498" y="1984"/>
                <a:ext cx="18" cy="11"/>
              </a:xfrm>
              <a:custGeom>
                <a:avLst/>
                <a:gdLst>
                  <a:gd name="T0" fmla="*/ 1 w 18"/>
                  <a:gd name="T1" fmla="*/ 11 h 11"/>
                  <a:gd name="T2" fmla="*/ 0 w 18"/>
                  <a:gd name="T3" fmla="*/ 7 h 11"/>
                  <a:gd name="T4" fmla="*/ 17 w 18"/>
                  <a:gd name="T5" fmla="*/ 0 h 11"/>
                  <a:gd name="T6" fmla="*/ 18 w 18"/>
                  <a:gd name="T7" fmla="*/ 4 h 11"/>
                  <a:gd name="T8" fmla="*/ 1 w 18"/>
                  <a:gd name="T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1">
                    <a:moveTo>
                      <a:pt x="1" y="11"/>
                    </a:moveTo>
                    <a:lnTo>
                      <a:pt x="0" y="7"/>
                    </a:lnTo>
                    <a:lnTo>
                      <a:pt x="17" y="0"/>
                    </a:lnTo>
                    <a:lnTo>
                      <a:pt x="18" y="4"/>
                    </a:lnTo>
                    <a:lnTo>
                      <a:pt x="1" y="11"/>
                    </a:lnTo>
                    <a:close/>
                  </a:path>
                </a:pathLst>
              </a:custGeom>
              <a:solidFill>
                <a:srgbClr val="5151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31" name="Freeform 595">
                <a:extLst>
                  <a:ext uri="{FF2B5EF4-FFF2-40B4-BE49-F238E27FC236}">
                    <a16:creationId xmlns:a16="http://schemas.microsoft.com/office/drawing/2014/main" id="{F3A70BC4-BEA1-0048-8480-374CEB39364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501" y="1991"/>
                <a:ext cx="18" cy="11"/>
              </a:xfrm>
              <a:custGeom>
                <a:avLst/>
                <a:gdLst>
                  <a:gd name="T0" fmla="*/ 1 w 18"/>
                  <a:gd name="T1" fmla="*/ 11 h 11"/>
                  <a:gd name="T2" fmla="*/ 0 w 18"/>
                  <a:gd name="T3" fmla="*/ 7 h 11"/>
                  <a:gd name="T4" fmla="*/ 17 w 18"/>
                  <a:gd name="T5" fmla="*/ 0 h 11"/>
                  <a:gd name="T6" fmla="*/ 18 w 18"/>
                  <a:gd name="T7" fmla="*/ 3 h 11"/>
                  <a:gd name="T8" fmla="*/ 1 w 18"/>
                  <a:gd name="T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1">
                    <a:moveTo>
                      <a:pt x="1" y="11"/>
                    </a:moveTo>
                    <a:lnTo>
                      <a:pt x="0" y="7"/>
                    </a:lnTo>
                    <a:lnTo>
                      <a:pt x="17" y="0"/>
                    </a:lnTo>
                    <a:lnTo>
                      <a:pt x="18" y="3"/>
                    </a:lnTo>
                    <a:lnTo>
                      <a:pt x="1" y="11"/>
                    </a:lnTo>
                    <a:close/>
                  </a:path>
                </a:pathLst>
              </a:custGeom>
              <a:solidFill>
                <a:srgbClr val="5151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32" name="Freeform 596">
                <a:extLst>
                  <a:ext uri="{FF2B5EF4-FFF2-40B4-BE49-F238E27FC236}">
                    <a16:creationId xmlns:a16="http://schemas.microsoft.com/office/drawing/2014/main" id="{670906FA-5E81-5F42-860E-A05943AD4CE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504" y="1998"/>
                <a:ext cx="18" cy="10"/>
              </a:xfrm>
              <a:custGeom>
                <a:avLst/>
                <a:gdLst>
                  <a:gd name="T0" fmla="*/ 1 w 18"/>
                  <a:gd name="T1" fmla="*/ 10 h 10"/>
                  <a:gd name="T2" fmla="*/ 0 w 18"/>
                  <a:gd name="T3" fmla="*/ 7 h 10"/>
                  <a:gd name="T4" fmla="*/ 17 w 18"/>
                  <a:gd name="T5" fmla="*/ 0 h 10"/>
                  <a:gd name="T6" fmla="*/ 18 w 18"/>
                  <a:gd name="T7" fmla="*/ 3 h 10"/>
                  <a:gd name="T8" fmla="*/ 1 w 18"/>
                  <a:gd name="T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0">
                    <a:moveTo>
                      <a:pt x="1" y="10"/>
                    </a:moveTo>
                    <a:lnTo>
                      <a:pt x="0" y="7"/>
                    </a:lnTo>
                    <a:lnTo>
                      <a:pt x="17" y="0"/>
                    </a:lnTo>
                    <a:lnTo>
                      <a:pt x="18" y="3"/>
                    </a:lnTo>
                    <a:lnTo>
                      <a:pt x="1" y="10"/>
                    </a:lnTo>
                    <a:close/>
                  </a:path>
                </a:pathLst>
              </a:custGeom>
              <a:solidFill>
                <a:srgbClr val="5151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33" name="Freeform 597">
                <a:extLst>
                  <a:ext uri="{FF2B5EF4-FFF2-40B4-BE49-F238E27FC236}">
                    <a16:creationId xmlns:a16="http://schemas.microsoft.com/office/drawing/2014/main" id="{C8C9AA24-7418-FC46-A52B-4D9E70ECADE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506" y="2005"/>
                <a:ext cx="19" cy="10"/>
              </a:xfrm>
              <a:custGeom>
                <a:avLst/>
                <a:gdLst>
                  <a:gd name="T0" fmla="*/ 1 w 19"/>
                  <a:gd name="T1" fmla="*/ 10 h 10"/>
                  <a:gd name="T2" fmla="*/ 0 w 19"/>
                  <a:gd name="T3" fmla="*/ 7 h 10"/>
                  <a:gd name="T4" fmla="*/ 17 w 19"/>
                  <a:gd name="T5" fmla="*/ 0 h 10"/>
                  <a:gd name="T6" fmla="*/ 19 w 19"/>
                  <a:gd name="T7" fmla="*/ 3 h 10"/>
                  <a:gd name="T8" fmla="*/ 1 w 19"/>
                  <a:gd name="T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0">
                    <a:moveTo>
                      <a:pt x="1" y="10"/>
                    </a:moveTo>
                    <a:lnTo>
                      <a:pt x="0" y="7"/>
                    </a:lnTo>
                    <a:lnTo>
                      <a:pt x="17" y="0"/>
                    </a:lnTo>
                    <a:lnTo>
                      <a:pt x="19" y="3"/>
                    </a:lnTo>
                    <a:lnTo>
                      <a:pt x="1" y="10"/>
                    </a:lnTo>
                    <a:close/>
                  </a:path>
                </a:pathLst>
              </a:custGeom>
              <a:solidFill>
                <a:srgbClr val="5151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34" name="Freeform 598">
                <a:extLst>
                  <a:ext uri="{FF2B5EF4-FFF2-40B4-BE49-F238E27FC236}">
                    <a16:creationId xmlns:a16="http://schemas.microsoft.com/office/drawing/2014/main" id="{3EF9300E-06CC-9246-926F-805C0223CBF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509" y="2011"/>
                <a:ext cx="19" cy="11"/>
              </a:xfrm>
              <a:custGeom>
                <a:avLst/>
                <a:gdLst>
                  <a:gd name="T0" fmla="*/ 1 w 19"/>
                  <a:gd name="T1" fmla="*/ 11 h 11"/>
                  <a:gd name="T2" fmla="*/ 0 w 19"/>
                  <a:gd name="T3" fmla="*/ 8 h 11"/>
                  <a:gd name="T4" fmla="*/ 17 w 19"/>
                  <a:gd name="T5" fmla="*/ 0 h 11"/>
                  <a:gd name="T6" fmla="*/ 19 w 19"/>
                  <a:gd name="T7" fmla="*/ 4 h 11"/>
                  <a:gd name="T8" fmla="*/ 1 w 19"/>
                  <a:gd name="T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1">
                    <a:moveTo>
                      <a:pt x="1" y="11"/>
                    </a:moveTo>
                    <a:lnTo>
                      <a:pt x="0" y="8"/>
                    </a:lnTo>
                    <a:lnTo>
                      <a:pt x="17" y="0"/>
                    </a:lnTo>
                    <a:lnTo>
                      <a:pt x="19" y="4"/>
                    </a:lnTo>
                    <a:lnTo>
                      <a:pt x="1" y="11"/>
                    </a:lnTo>
                    <a:close/>
                  </a:path>
                </a:pathLst>
              </a:custGeom>
              <a:solidFill>
                <a:srgbClr val="5151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35" name="Freeform 599">
                <a:extLst>
                  <a:ext uri="{FF2B5EF4-FFF2-40B4-BE49-F238E27FC236}">
                    <a16:creationId xmlns:a16="http://schemas.microsoft.com/office/drawing/2014/main" id="{8FE50CBF-98D3-6645-8919-19C734CA5CE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512" y="2019"/>
                <a:ext cx="19" cy="10"/>
              </a:xfrm>
              <a:custGeom>
                <a:avLst/>
                <a:gdLst>
                  <a:gd name="T0" fmla="*/ 1 w 19"/>
                  <a:gd name="T1" fmla="*/ 10 h 10"/>
                  <a:gd name="T2" fmla="*/ 0 w 19"/>
                  <a:gd name="T3" fmla="*/ 7 h 10"/>
                  <a:gd name="T4" fmla="*/ 17 w 19"/>
                  <a:gd name="T5" fmla="*/ 0 h 10"/>
                  <a:gd name="T6" fmla="*/ 19 w 19"/>
                  <a:gd name="T7" fmla="*/ 3 h 10"/>
                  <a:gd name="T8" fmla="*/ 1 w 19"/>
                  <a:gd name="T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0">
                    <a:moveTo>
                      <a:pt x="1" y="10"/>
                    </a:moveTo>
                    <a:lnTo>
                      <a:pt x="0" y="7"/>
                    </a:lnTo>
                    <a:lnTo>
                      <a:pt x="17" y="0"/>
                    </a:lnTo>
                    <a:lnTo>
                      <a:pt x="19" y="3"/>
                    </a:lnTo>
                    <a:lnTo>
                      <a:pt x="1" y="10"/>
                    </a:lnTo>
                    <a:close/>
                  </a:path>
                </a:pathLst>
              </a:custGeom>
              <a:solidFill>
                <a:srgbClr val="5151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36" name="Freeform 600">
                <a:extLst>
                  <a:ext uri="{FF2B5EF4-FFF2-40B4-BE49-F238E27FC236}">
                    <a16:creationId xmlns:a16="http://schemas.microsoft.com/office/drawing/2014/main" id="{85D85C8F-A969-C54D-B315-52AA9E8A8FF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515" y="2025"/>
                <a:ext cx="19" cy="11"/>
              </a:xfrm>
              <a:custGeom>
                <a:avLst/>
                <a:gdLst>
                  <a:gd name="T0" fmla="*/ 1 w 19"/>
                  <a:gd name="T1" fmla="*/ 11 h 11"/>
                  <a:gd name="T2" fmla="*/ 0 w 19"/>
                  <a:gd name="T3" fmla="*/ 8 h 11"/>
                  <a:gd name="T4" fmla="*/ 17 w 19"/>
                  <a:gd name="T5" fmla="*/ 0 h 11"/>
                  <a:gd name="T6" fmla="*/ 19 w 19"/>
                  <a:gd name="T7" fmla="*/ 3 h 11"/>
                  <a:gd name="T8" fmla="*/ 1 w 19"/>
                  <a:gd name="T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1">
                    <a:moveTo>
                      <a:pt x="1" y="11"/>
                    </a:moveTo>
                    <a:lnTo>
                      <a:pt x="0" y="8"/>
                    </a:lnTo>
                    <a:lnTo>
                      <a:pt x="17" y="0"/>
                    </a:lnTo>
                    <a:lnTo>
                      <a:pt x="19" y="3"/>
                    </a:lnTo>
                    <a:lnTo>
                      <a:pt x="1" y="11"/>
                    </a:lnTo>
                    <a:close/>
                  </a:path>
                </a:pathLst>
              </a:custGeom>
              <a:solidFill>
                <a:srgbClr val="5151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37" name="Freeform 601">
                <a:extLst>
                  <a:ext uri="{FF2B5EF4-FFF2-40B4-BE49-F238E27FC236}">
                    <a16:creationId xmlns:a16="http://schemas.microsoft.com/office/drawing/2014/main" id="{FEF9C05C-494F-6D48-98E6-0B9E0B037A4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518" y="2032"/>
                <a:ext cx="19" cy="10"/>
              </a:xfrm>
              <a:custGeom>
                <a:avLst/>
                <a:gdLst>
                  <a:gd name="T0" fmla="*/ 1 w 19"/>
                  <a:gd name="T1" fmla="*/ 10 h 10"/>
                  <a:gd name="T2" fmla="*/ 0 w 19"/>
                  <a:gd name="T3" fmla="*/ 8 h 10"/>
                  <a:gd name="T4" fmla="*/ 17 w 19"/>
                  <a:gd name="T5" fmla="*/ 0 h 10"/>
                  <a:gd name="T6" fmla="*/ 19 w 19"/>
                  <a:gd name="T7" fmla="*/ 3 h 10"/>
                  <a:gd name="T8" fmla="*/ 1 w 19"/>
                  <a:gd name="T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0">
                    <a:moveTo>
                      <a:pt x="1" y="10"/>
                    </a:moveTo>
                    <a:lnTo>
                      <a:pt x="0" y="8"/>
                    </a:lnTo>
                    <a:lnTo>
                      <a:pt x="17" y="0"/>
                    </a:lnTo>
                    <a:lnTo>
                      <a:pt x="19" y="3"/>
                    </a:lnTo>
                    <a:lnTo>
                      <a:pt x="1" y="10"/>
                    </a:lnTo>
                    <a:close/>
                  </a:path>
                </a:pathLst>
              </a:custGeom>
              <a:solidFill>
                <a:srgbClr val="5151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38" name="Freeform 602">
                <a:extLst>
                  <a:ext uri="{FF2B5EF4-FFF2-40B4-BE49-F238E27FC236}">
                    <a16:creationId xmlns:a16="http://schemas.microsoft.com/office/drawing/2014/main" id="{EEDFF071-9AA2-854A-AEA4-967AFBEA20B1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521" y="2039"/>
                <a:ext cx="19" cy="10"/>
              </a:xfrm>
              <a:custGeom>
                <a:avLst/>
                <a:gdLst>
                  <a:gd name="T0" fmla="*/ 1 w 19"/>
                  <a:gd name="T1" fmla="*/ 10 h 10"/>
                  <a:gd name="T2" fmla="*/ 0 w 19"/>
                  <a:gd name="T3" fmla="*/ 7 h 10"/>
                  <a:gd name="T4" fmla="*/ 17 w 19"/>
                  <a:gd name="T5" fmla="*/ 0 h 10"/>
                  <a:gd name="T6" fmla="*/ 19 w 19"/>
                  <a:gd name="T7" fmla="*/ 3 h 10"/>
                  <a:gd name="T8" fmla="*/ 1 w 19"/>
                  <a:gd name="T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0">
                    <a:moveTo>
                      <a:pt x="1" y="10"/>
                    </a:moveTo>
                    <a:lnTo>
                      <a:pt x="0" y="7"/>
                    </a:lnTo>
                    <a:lnTo>
                      <a:pt x="17" y="0"/>
                    </a:lnTo>
                    <a:lnTo>
                      <a:pt x="19" y="3"/>
                    </a:lnTo>
                    <a:lnTo>
                      <a:pt x="1" y="10"/>
                    </a:lnTo>
                    <a:close/>
                  </a:path>
                </a:pathLst>
              </a:custGeom>
              <a:solidFill>
                <a:srgbClr val="5151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39" name="Freeform 603">
                <a:extLst>
                  <a:ext uri="{FF2B5EF4-FFF2-40B4-BE49-F238E27FC236}">
                    <a16:creationId xmlns:a16="http://schemas.microsoft.com/office/drawing/2014/main" id="{AE75D738-4264-1245-BA79-9265009CB7D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652" y="1995"/>
                <a:ext cx="643" cy="907"/>
              </a:xfrm>
              <a:custGeom>
                <a:avLst/>
                <a:gdLst>
                  <a:gd name="T0" fmla="*/ 1166 w 1323"/>
                  <a:gd name="T1" fmla="*/ 1510 h 1867"/>
                  <a:gd name="T2" fmla="*/ 1083 w 1323"/>
                  <a:gd name="T3" fmla="*/ 1597 h 1867"/>
                  <a:gd name="T4" fmla="*/ 806 w 1323"/>
                  <a:gd name="T5" fmla="*/ 1467 h 1867"/>
                  <a:gd name="T6" fmla="*/ 624 w 1323"/>
                  <a:gd name="T7" fmla="*/ 1381 h 1867"/>
                  <a:gd name="T8" fmla="*/ 582 w 1323"/>
                  <a:gd name="T9" fmla="*/ 985 h 1867"/>
                  <a:gd name="T10" fmla="*/ 407 w 1323"/>
                  <a:gd name="T11" fmla="*/ 655 h 1867"/>
                  <a:gd name="T12" fmla="*/ 503 w 1323"/>
                  <a:gd name="T13" fmla="*/ 509 h 1867"/>
                  <a:gd name="T14" fmla="*/ 673 w 1323"/>
                  <a:gd name="T15" fmla="*/ 254 h 1867"/>
                  <a:gd name="T16" fmla="*/ 792 w 1323"/>
                  <a:gd name="T17" fmla="*/ 245 h 1867"/>
                  <a:gd name="T18" fmla="*/ 775 w 1323"/>
                  <a:gd name="T19" fmla="*/ 0 h 1867"/>
                  <a:gd name="T20" fmla="*/ 622 w 1323"/>
                  <a:gd name="T21" fmla="*/ 9 h 1867"/>
                  <a:gd name="T22" fmla="*/ 532 w 1323"/>
                  <a:gd name="T23" fmla="*/ 37 h 1867"/>
                  <a:gd name="T24" fmla="*/ 265 w 1323"/>
                  <a:gd name="T25" fmla="*/ 308 h 1867"/>
                  <a:gd name="T26" fmla="*/ 77 w 1323"/>
                  <a:gd name="T27" fmla="*/ 565 h 1867"/>
                  <a:gd name="T28" fmla="*/ 58 w 1323"/>
                  <a:gd name="T29" fmla="*/ 1138 h 1867"/>
                  <a:gd name="T30" fmla="*/ 419 w 1323"/>
                  <a:gd name="T31" fmla="*/ 1642 h 1867"/>
                  <a:gd name="T32" fmla="*/ 703 w 1323"/>
                  <a:gd name="T33" fmla="*/ 1761 h 1867"/>
                  <a:gd name="T34" fmla="*/ 1050 w 1323"/>
                  <a:gd name="T35" fmla="*/ 1853 h 1867"/>
                  <a:gd name="T36" fmla="*/ 1173 w 1323"/>
                  <a:gd name="T37" fmla="*/ 1833 h 1867"/>
                  <a:gd name="T38" fmla="*/ 1323 w 1323"/>
                  <a:gd name="T39" fmla="*/ 1688 h 1867"/>
                  <a:gd name="T40" fmla="*/ 1166 w 1323"/>
                  <a:gd name="T41" fmla="*/ 1510 h 18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323" h="1867">
                    <a:moveTo>
                      <a:pt x="1166" y="1510"/>
                    </a:moveTo>
                    <a:cubicBezTo>
                      <a:pt x="1130" y="1544"/>
                      <a:pt x="1105" y="1572"/>
                      <a:pt x="1083" y="1597"/>
                    </a:cubicBezTo>
                    <a:cubicBezTo>
                      <a:pt x="1001" y="1557"/>
                      <a:pt x="845" y="1489"/>
                      <a:pt x="806" y="1467"/>
                    </a:cubicBezTo>
                    <a:cubicBezTo>
                      <a:pt x="739" y="1429"/>
                      <a:pt x="678" y="1401"/>
                      <a:pt x="624" y="1381"/>
                    </a:cubicBezTo>
                    <a:cubicBezTo>
                      <a:pt x="632" y="1281"/>
                      <a:pt x="626" y="1126"/>
                      <a:pt x="582" y="985"/>
                    </a:cubicBezTo>
                    <a:cubicBezTo>
                      <a:pt x="541" y="851"/>
                      <a:pt x="467" y="730"/>
                      <a:pt x="407" y="655"/>
                    </a:cubicBezTo>
                    <a:cubicBezTo>
                      <a:pt x="438" y="615"/>
                      <a:pt x="470" y="566"/>
                      <a:pt x="503" y="509"/>
                    </a:cubicBezTo>
                    <a:cubicBezTo>
                      <a:pt x="524" y="473"/>
                      <a:pt x="620" y="332"/>
                      <a:pt x="673" y="254"/>
                    </a:cubicBezTo>
                    <a:cubicBezTo>
                      <a:pt x="673" y="254"/>
                      <a:pt x="762" y="245"/>
                      <a:pt x="792" y="245"/>
                    </a:cubicBezTo>
                    <a:cubicBezTo>
                      <a:pt x="796" y="163"/>
                      <a:pt x="790" y="81"/>
                      <a:pt x="775" y="0"/>
                    </a:cubicBezTo>
                    <a:cubicBezTo>
                      <a:pt x="718" y="2"/>
                      <a:pt x="662" y="4"/>
                      <a:pt x="622" y="9"/>
                    </a:cubicBezTo>
                    <a:cubicBezTo>
                      <a:pt x="583" y="14"/>
                      <a:pt x="561" y="12"/>
                      <a:pt x="532" y="37"/>
                    </a:cubicBezTo>
                    <a:cubicBezTo>
                      <a:pt x="438" y="117"/>
                      <a:pt x="265" y="308"/>
                      <a:pt x="265" y="308"/>
                    </a:cubicBezTo>
                    <a:cubicBezTo>
                      <a:pt x="196" y="387"/>
                      <a:pt x="118" y="479"/>
                      <a:pt x="77" y="565"/>
                    </a:cubicBezTo>
                    <a:cubicBezTo>
                      <a:pt x="18" y="685"/>
                      <a:pt x="0" y="948"/>
                      <a:pt x="58" y="1138"/>
                    </a:cubicBezTo>
                    <a:cubicBezTo>
                      <a:pt x="126" y="1360"/>
                      <a:pt x="277" y="1537"/>
                      <a:pt x="419" y="1642"/>
                    </a:cubicBezTo>
                    <a:cubicBezTo>
                      <a:pt x="494" y="1697"/>
                      <a:pt x="607" y="1729"/>
                      <a:pt x="703" y="1761"/>
                    </a:cubicBezTo>
                    <a:cubicBezTo>
                      <a:pt x="703" y="1761"/>
                      <a:pt x="923" y="1827"/>
                      <a:pt x="1050" y="1853"/>
                    </a:cubicBezTo>
                    <a:cubicBezTo>
                      <a:pt x="1123" y="1867"/>
                      <a:pt x="1150" y="1852"/>
                      <a:pt x="1173" y="1833"/>
                    </a:cubicBezTo>
                    <a:cubicBezTo>
                      <a:pt x="1212" y="1800"/>
                      <a:pt x="1266" y="1748"/>
                      <a:pt x="1323" y="1688"/>
                    </a:cubicBezTo>
                    <a:cubicBezTo>
                      <a:pt x="1278" y="1624"/>
                      <a:pt x="1225" y="1564"/>
                      <a:pt x="1166" y="1510"/>
                    </a:cubicBezTo>
                    <a:close/>
                  </a:path>
                </a:pathLst>
              </a:custGeom>
              <a:solidFill>
                <a:srgbClr val="C6DE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40" name="Freeform 604">
                <a:extLst>
                  <a:ext uri="{FF2B5EF4-FFF2-40B4-BE49-F238E27FC236}">
                    <a16:creationId xmlns:a16="http://schemas.microsoft.com/office/drawing/2014/main" id="{17AA81B8-88FA-4E4F-8B53-E71A7A10A24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061" y="1975"/>
                <a:ext cx="427" cy="136"/>
              </a:xfrm>
              <a:custGeom>
                <a:avLst/>
                <a:gdLst>
                  <a:gd name="T0" fmla="*/ 845 w 878"/>
                  <a:gd name="T1" fmla="*/ 172 h 281"/>
                  <a:gd name="T2" fmla="*/ 763 w 878"/>
                  <a:gd name="T3" fmla="*/ 170 h 281"/>
                  <a:gd name="T4" fmla="*/ 670 w 878"/>
                  <a:gd name="T5" fmla="*/ 163 h 281"/>
                  <a:gd name="T6" fmla="*/ 673 w 878"/>
                  <a:gd name="T7" fmla="*/ 155 h 281"/>
                  <a:gd name="T8" fmla="*/ 753 w 878"/>
                  <a:gd name="T9" fmla="*/ 153 h 281"/>
                  <a:gd name="T10" fmla="*/ 757 w 878"/>
                  <a:gd name="T11" fmla="*/ 114 h 281"/>
                  <a:gd name="T12" fmla="*/ 676 w 878"/>
                  <a:gd name="T13" fmla="*/ 108 h 281"/>
                  <a:gd name="T14" fmla="*/ 676 w 878"/>
                  <a:gd name="T15" fmla="*/ 100 h 281"/>
                  <a:gd name="T16" fmla="*/ 756 w 878"/>
                  <a:gd name="T17" fmla="*/ 100 h 281"/>
                  <a:gd name="T18" fmla="*/ 757 w 878"/>
                  <a:gd name="T19" fmla="*/ 64 h 281"/>
                  <a:gd name="T20" fmla="*/ 671 w 878"/>
                  <a:gd name="T21" fmla="*/ 55 h 281"/>
                  <a:gd name="T22" fmla="*/ 670 w 878"/>
                  <a:gd name="T23" fmla="*/ 47 h 281"/>
                  <a:gd name="T24" fmla="*/ 739 w 878"/>
                  <a:gd name="T25" fmla="*/ 48 h 281"/>
                  <a:gd name="T26" fmla="*/ 741 w 878"/>
                  <a:gd name="T27" fmla="*/ 16 h 281"/>
                  <a:gd name="T28" fmla="*/ 672 w 878"/>
                  <a:gd name="T29" fmla="*/ 4 h 281"/>
                  <a:gd name="T30" fmla="*/ 637 w 878"/>
                  <a:gd name="T31" fmla="*/ 1 h 281"/>
                  <a:gd name="T32" fmla="*/ 485 w 878"/>
                  <a:gd name="T33" fmla="*/ 37 h 281"/>
                  <a:gd name="T34" fmla="*/ 0 w 878"/>
                  <a:gd name="T35" fmla="*/ 38 h 281"/>
                  <a:gd name="T36" fmla="*/ 12 w 878"/>
                  <a:gd name="T37" fmla="*/ 281 h 281"/>
                  <a:gd name="T38" fmla="*/ 34 w 878"/>
                  <a:gd name="T39" fmla="*/ 279 h 281"/>
                  <a:gd name="T40" fmla="*/ 473 w 878"/>
                  <a:gd name="T41" fmla="*/ 181 h 281"/>
                  <a:gd name="T42" fmla="*/ 540 w 878"/>
                  <a:gd name="T43" fmla="*/ 244 h 281"/>
                  <a:gd name="T44" fmla="*/ 640 w 878"/>
                  <a:gd name="T45" fmla="*/ 276 h 281"/>
                  <a:gd name="T46" fmla="*/ 702 w 878"/>
                  <a:gd name="T47" fmla="*/ 269 h 281"/>
                  <a:gd name="T48" fmla="*/ 691 w 878"/>
                  <a:gd name="T49" fmla="*/ 234 h 281"/>
                  <a:gd name="T50" fmla="*/ 641 w 878"/>
                  <a:gd name="T51" fmla="*/ 230 h 281"/>
                  <a:gd name="T52" fmla="*/ 603 w 878"/>
                  <a:gd name="T53" fmla="*/ 213 h 281"/>
                  <a:gd name="T54" fmla="*/ 753 w 878"/>
                  <a:gd name="T55" fmla="*/ 212 h 281"/>
                  <a:gd name="T56" fmla="*/ 853 w 878"/>
                  <a:gd name="T57" fmla="*/ 206 h 281"/>
                  <a:gd name="T58" fmla="*/ 845 w 878"/>
                  <a:gd name="T59" fmla="*/ 172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878" h="281">
                    <a:moveTo>
                      <a:pt x="845" y="172"/>
                    </a:moveTo>
                    <a:cubicBezTo>
                      <a:pt x="832" y="172"/>
                      <a:pt x="763" y="170"/>
                      <a:pt x="763" y="170"/>
                    </a:cubicBezTo>
                    <a:cubicBezTo>
                      <a:pt x="670" y="163"/>
                      <a:pt x="670" y="163"/>
                      <a:pt x="670" y="163"/>
                    </a:cubicBezTo>
                    <a:cubicBezTo>
                      <a:pt x="673" y="155"/>
                      <a:pt x="673" y="155"/>
                      <a:pt x="673" y="155"/>
                    </a:cubicBezTo>
                    <a:cubicBezTo>
                      <a:pt x="673" y="155"/>
                      <a:pt x="732" y="153"/>
                      <a:pt x="753" y="153"/>
                    </a:cubicBezTo>
                    <a:cubicBezTo>
                      <a:pt x="775" y="154"/>
                      <a:pt x="778" y="116"/>
                      <a:pt x="757" y="114"/>
                    </a:cubicBezTo>
                    <a:cubicBezTo>
                      <a:pt x="708" y="110"/>
                      <a:pt x="676" y="108"/>
                      <a:pt x="676" y="108"/>
                    </a:cubicBezTo>
                    <a:cubicBezTo>
                      <a:pt x="676" y="100"/>
                      <a:pt x="676" y="100"/>
                      <a:pt x="676" y="100"/>
                    </a:cubicBezTo>
                    <a:cubicBezTo>
                      <a:pt x="676" y="100"/>
                      <a:pt x="725" y="99"/>
                      <a:pt x="756" y="100"/>
                    </a:cubicBezTo>
                    <a:cubicBezTo>
                      <a:pt x="773" y="100"/>
                      <a:pt x="771" y="69"/>
                      <a:pt x="757" y="64"/>
                    </a:cubicBezTo>
                    <a:cubicBezTo>
                      <a:pt x="743" y="59"/>
                      <a:pt x="671" y="55"/>
                      <a:pt x="671" y="55"/>
                    </a:cubicBezTo>
                    <a:cubicBezTo>
                      <a:pt x="670" y="47"/>
                      <a:pt x="670" y="47"/>
                      <a:pt x="670" y="47"/>
                    </a:cubicBezTo>
                    <a:cubicBezTo>
                      <a:pt x="670" y="47"/>
                      <a:pt x="713" y="48"/>
                      <a:pt x="739" y="48"/>
                    </a:cubicBezTo>
                    <a:cubicBezTo>
                      <a:pt x="758" y="49"/>
                      <a:pt x="759" y="20"/>
                      <a:pt x="741" y="16"/>
                    </a:cubicBezTo>
                    <a:cubicBezTo>
                      <a:pt x="714" y="10"/>
                      <a:pt x="698" y="6"/>
                      <a:pt x="672" y="4"/>
                    </a:cubicBezTo>
                    <a:cubicBezTo>
                      <a:pt x="664" y="3"/>
                      <a:pt x="647" y="1"/>
                      <a:pt x="637" y="1"/>
                    </a:cubicBezTo>
                    <a:cubicBezTo>
                      <a:pt x="547" y="0"/>
                      <a:pt x="505" y="28"/>
                      <a:pt x="485" y="37"/>
                    </a:cubicBezTo>
                    <a:cubicBezTo>
                      <a:pt x="485" y="37"/>
                      <a:pt x="221" y="33"/>
                      <a:pt x="0" y="38"/>
                    </a:cubicBezTo>
                    <a:cubicBezTo>
                      <a:pt x="13" y="119"/>
                      <a:pt x="17" y="201"/>
                      <a:pt x="12" y="281"/>
                    </a:cubicBezTo>
                    <a:cubicBezTo>
                      <a:pt x="20" y="281"/>
                      <a:pt x="27" y="280"/>
                      <a:pt x="34" y="279"/>
                    </a:cubicBezTo>
                    <a:cubicBezTo>
                      <a:pt x="194" y="259"/>
                      <a:pt x="383" y="193"/>
                      <a:pt x="473" y="181"/>
                    </a:cubicBezTo>
                    <a:cubicBezTo>
                      <a:pt x="482" y="185"/>
                      <a:pt x="525" y="235"/>
                      <a:pt x="540" y="244"/>
                    </a:cubicBezTo>
                    <a:cubicBezTo>
                      <a:pt x="554" y="251"/>
                      <a:pt x="627" y="276"/>
                      <a:pt x="640" y="276"/>
                    </a:cubicBezTo>
                    <a:cubicBezTo>
                      <a:pt x="653" y="276"/>
                      <a:pt x="661" y="268"/>
                      <a:pt x="702" y="269"/>
                    </a:cubicBezTo>
                    <a:cubicBezTo>
                      <a:pt x="717" y="270"/>
                      <a:pt x="713" y="242"/>
                      <a:pt x="691" y="234"/>
                    </a:cubicBezTo>
                    <a:cubicBezTo>
                      <a:pt x="665" y="225"/>
                      <a:pt x="641" y="230"/>
                      <a:pt x="641" y="230"/>
                    </a:cubicBezTo>
                    <a:cubicBezTo>
                      <a:pt x="603" y="213"/>
                      <a:pt x="603" y="213"/>
                      <a:pt x="603" y="213"/>
                    </a:cubicBezTo>
                    <a:cubicBezTo>
                      <a:pt x="603" y="213"/>
                      <a:pt x="723" y="213"/>
                      <a:pt x="753" y="212"/>
                    </a:cubicBezTo>
                    <a:cubicBezTo>
                      <a:pt x="783" y="212"/>
                      <a:pt x="829" y="210"/>
                      <a:pt x="853" y="206"/>
                    </a:cubicBezTo>
                    <a:cubicBezTo>
                      <a:pt x="878" y="202"/>
                      <a:pt x="872" y="173"/>
                      <a:pt x="845" y="172"/>
                    </a:cubicBezTo>
                    <a:close/>
                  </a:path>
                </a:pathLst>
              </a:custGeom>
              <a:solidFill>
                <a:srgbClr val="F2CD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41" name="Freeform 605">
                <a:extLst>
                  <a:ext uri="{FF2B5EF4-FFF2-40B4-BE49-F238E27FC236}">
                    <a16:creationId xmlns:a16="http://schemas.microsoft.com/office/drawing/2014/main" id="{2BBFF01F-3510-484C-9219-2CDE4C7D74B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027" y="1988"/>
                <a:ext cx="43" cy="132"/>
              </a:xfrm>
              <a:custGeom>
                <a:avLst/>
                <a:gdLst>
                  <a:gd name="T0" fmla="*/ 68 w 88"/>
                  <a:gd name="T1" fmla="*/ 0 h 271"/>
                  <a:gd name="T2" fmla="*/ 82 w 88"/>
                  <a:gd name="T3" fmla="*/ 264 h 271"/>
                  <a:gd name="T4" fmla="*/ 19 w 88"/>
                  <a:gd name="T5" fmla="*/ 271 h 271"/>
                  <a:gd name="T6" fmla="*/ 0 w 88"/>
                  <a:gd name="T7" fmla="*/ 2 h 271"/>
                  <a:gd name="T8" fmla="*/ 68 w 88"/>
                  <a:gd name="T9" fmla="*/ 0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271">
                    <a:moveTo>
                      <a:pt x="68" y="0"/>
                    </a:moveTo>
                    <a:cubicBezTo>
                      <a:pt x="83" y="88"/>
                      <a:pt x="88" y="176"/>
                      <a:pt x="82" y="264"/>
                    </a:cubicBezTo>
                    <a:cubicBezTo>
                      <a:pt x="61" y="267"/>
                      <a:pt x="40" y="269"/>
                      <a:pt x="19" y="271"/>
                    </a:cubicBezTo>
                    <a:cubicBezTo>
                      <a:pt x="24" y="182"/>
                      <a:pt x="18" y="92"/>
                      <a:pt x="0" y="2"/>
                    </a:cubicBezTo>
                    <a:cubicBezTo>
                      <a:pt x="23" y="1"/>
                      <a:pt x="45" y="0"/>
                      <a:pt x="68" y="0"/>
                    </a:cubicBezTo>
                    <a:close/>
                  </a:path>
                </a:pathLst>
              </a:custGeom>
              <a:solidFill>
                <a:srgbClr val="B2D5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42" name="Freeform 606">
                <a:extLst>
                  <a:ext uri="{FF2B5EF4-FFF2-40B4-BE49-F238E27FC236}">
                    <a16:creationId xmlns:a16="http://schemas.microsoft.com/office/drawing/2014/main" id="{D6543668-7936-EA4E-AB66-E7ACE8B9B59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17" y="2485"/>
                <a:ext cx="86" cy="44"/>
              </a:xfrm>
              <a:custGeom>
                <a:avLst/>
                <a:gdLst>
                  <a:gd name="T0" fmla="*/ 16 w 176"/>
                  <a:gd name="T1" fmla="*/ 24 h 90"/>
                  <a:gd name="T2" fmla="*/ 54 w 176"/>
                  <a:gd name="T3" fmla="*/ 7 h 90"/>
                  <a:gd name="T4" fmla="*/ 116 w 176"/>
                  <a:gd name="T5" fmla="*/ 1 h 90"/>
                  <a:gd name="T6" fmla="*/ 139 w 176"/>
                  <a:gd name="T7" fmla="*/ 10 h 90"/>
                  <a:gd name="T8" fmla="*/ 176 w 176"/>
                  <a:gd name="T9" fmla="*/ 43 h 90"/>
                  <a:gd name="T10" fmla="*/ 165 w 176"/>
                  <a:gd name="T11" fmla="*/ 86 h 90"/>
                  <a:gd name="T12" fmla="*/ 162 w 176"/>
                  <a:gd name="T13" fmla="*/ 90 h 90"/>
                  <a:gd name="T14" fmla="*/ 117 w 176"/>
                  <a:gd name="T15" fmla="*/ 36 h 90"/>
                  <a:gd name="T16" fmla="*/ 67 w 176"/>
                  <a:gd name="T17" fmla="*/ 36 h 90"/>
                  <a:gd name="T18" fmla="*/ 16 w 176"/>
                  <a:gd name="T19" fmla="*/ 24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6" h="90">
                    <a:moveTo>
                      <a:pt x="16" y="24"/>
                    </a:moveTo>
                    <a:cubicBezTo>
                      <a:pt x="34" y="17"/>
                      <a:pt x="44" y="12"/>
                      <a:pt x="54" y="7"/>
                    </a:cubicBezTo>
                    <a:cubicBezTo>
                      <a:pt x="65" y="2"/>
                      <a:pt x="97" y="0"/>
                      <a:pt x="116" y="1"/>
                    </a:cubicBezTo>
                    <a:cubicBezTo>
                      <a:pt x="125" y="1"/>
                      <a:pt x="133" y="4"/>
                      <a:pt x="139" y="10"/>
                    </a:cubicBezTo>
                    <a:cubicBezTo>
                      <a:pt x="176" y="43"/>
                      <a:pt x="176" y="43"/>
                      <a:pt x="176" y="43"/>
                    </a:cubicBezTo>
                    <a:cubicBezTo>
                      <a:pt x="172" y="59"/>
                      <a:pt x="168" y="77"/>
                      <a:pt x="165" y="86"/>
                    </a:cubicBezTo>
                    <a:cubicBezTo>
                      <a:pt x="164" y="87"/>
                      <a:pt x="163" y="89"/>
                      <a:pt x="162" y="90"/>
                    </a:cubicBezTo>
                    <a:cubicBezTo>
                      <a:pt x="154" y="77"/>
                      <a:pt x="117" y="36"/>
                      <a:pt x="117" y="36"/>
                    </a:cubicBezTo>
                    <a:cubicBezTo>
                      <a:pt x="117" y="36"/>
                      <a:pt x="88" y="36"/>
                      <a:pt x="67" y="36"/>
                    </a:cubicBezTo>
                    <a:cubicBezTo>
                      <a:pt x="19" y="61"/>
                      <a:pt x="0" y="30"/>
                      <a:pt x="16" y="24"/>
                    </a:cubicBezTo>
                    <a:close/>
                  </a:path>
                </a:pathLst>
              </a:custGeom>
              <a:solidFill>
                <a:srgbClr val="C68D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43" name="Freeform 607">
                <a:extLst>
                  <a:ext uri="{FF2B5EF4-FFF2-40B4-BE49-F238E27FC236}">
                    <a16:creationId xmlns:a16="http://schemas.microsoft.com/office/drawing/2014/main" id="{A5E97AB5-7CE6-1C40-A7C7-CF61AEA5D29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19" y="2471"/>
                <a:ext cx="87" cy="52"/>
              </a:xfrm>
              <a:custGeom>
                <a:avLst/>
                <a:gdLst>
                  <a:gd name="T0" fmla="*/ 20 w 178"/>
                  <a:gd name="T1" fmla="*/ 13 h 107"/>
                  <a:gd name="T2" fmla="*/ 68 w 178"/>
                  <a:gd name="T3" fmla="*/ 3 h 107"/>
                  <a:gd name="T4" fmla="*/ 141 w 178"/>
                  <a:gd name="T5" fmla="*/ 11 h 107"/>
                  <a:gd name="T6" fmla="*/ 165 w 178"/>
                  <a:gd name="T7" fmla="*/ 27 h 107"/>
                  <a:gd name="T8" fmla="*/ 178 w 178"/>
                  <a:gd name="T9" fmla="*/ 45 h 107"/>
                  <a:gd name="T10" fmla="*/ 163 w 178"/>
                  <a:gd name="T11" fmla="*/ 107 h 107"/>
                  <a:gd name="T12" fmla="*/ 133 w 178"/>
                  <a:gd name="T13" fmla="*/ 52 h 107"/>
                  <a:gd name="T14" fmla="*/ 76 w 178"/>
                  <a:gd name="T15" fmla="*/ 39 h 107"/>
                  <a:gd name="T16" fmla="*/ 20 w 178"/>
                  <a:gd name="T17" fmla="*/ 13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8" h="107">
                    <a:moveTo>
                      <a:pt x="20" y="13"/>
                    </a:moveTo>
                    <a:cubicBezTo>
                      <a:pt x="42" y="9"/>
                      <a:pt x="55" y="6"/>
                      <a:pt x="68" y="3"/>
                    </a:cubicBezTo>
                    <a:cubicBezTo>
                      <a:pt x="82" y="0"/>
                      <a:pt x="119" y="5"/>
                      <a:pt x="141" y="11"/>
                    </a:cubicBezTo>
                    <a:cubicBezTo>
                      <a:pt x="151" y="13"/>
                      <a:pt x="159" y="19"/>
                      <a:pt x="165" y="27"/>
                    </a:cubicBezTo>
                    <a:cubicBezTo>
                      <a:pt x="178" y="45"/>
                      <a:pt x="178" y="45"/>
                      <a:pt x="178" y="45"/>
                    </a:cubicBezTo>
                    <a:cubicBezTo>
                      <a:pt x="175" y="58"/>
                      <a:pt x="168" y="89"/>
                      <a:pt x="163" y="107"/>
                    </a:cubicBezTo>
                    <a:cubicBezTo>
                      <a:pt x="152" y="85"/>
                      <a:pt x="133" y="52"/>
                      <a:pt x="133" y="52"/>
                    </a:cubicBezTo>
                    <a:cubicBezTo>
                      <a:pt x="133" y="52"/>
                      <a:pt x="100" y="44"/>
                      <a:pt x="76" y="39"/>
                    </a:cubicBezTo>
                    <a:cubicBezTo>
                      <a:pt x="14" y="56"/>
                      <a:pt x="0" y="16"/>
                      <a:pt x="20" y="13"/>
                    </a:cubicBezTo>
                    <a:close/>
                  </a:path>
                </a:pathLst>
              </a:custGeom>
              <a:solidFill>
                <a:srgbClr val="D3A0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852" name="Freeform 609">
              <a:extLst>
                <a:ext uri="{FF2B5EF4-FFF2-40B4-BE49-F238E27FC236}">
                  <a16:creationId xmlns:a16="http://schemas.microsoft.com/office/drawing/2014/main" id="{5EE21A42-313F-9B4B-84CF-DB733AE1F4CD}"/>
                </a:ext>
              </a:extLst>
            </p:cNvPr>
            <p:cNvSpPr>
              <a:spLocks/>
            </p:cNvSpPr>
            <p:nvPr/>
          </p:nvSpPr>
          <p:spPr bwMode="gray">
            <a:xfrm>
              <a:off x="3420" y="2457"/>
              <a:ext cx="88" cy="58"/>
            </a:xfrm>
            <a:custGeom>
              <a:avLst/>
              <a:gdLst>
                <a:gd name="T0" fmla="*/ 21 w 181"/>
                <a:gd name="T1" fmla="*/ 10 h 121"/>
                <a:gd name="T2" fmla="*/ 71 w 181"/>
                <a:gd name="T3" fmla="*/ 3 h 121"/>
                <a:gd name="T4" fmla="*/ 146 w 181"/>
                <a:gd name="T5" fmla="*/ 15 h 121"/>
                <a:gd name="T6" fmla="*/ 170 w 181"/>
                <a:gd name="T7" fmla="*/ 34 h 121"/>
                <a:gd name="T8" fmla="*/ 181 w 181"/>
                <a:gd name="T9" fmla="*/ 51 h 121"/>
                <a:gd name="T10" fmla="*/ 178 w 181"/>
                <a:gd name="T11" fmla="*/ 68 h 121"/>
                <a:gd name="T12" fmla="*/ 165 w 181"/>
                <a:gd name="T13" fmla="*/ 121 h 121"/>
                <a:gd name="T14" fmla="*/ 135 w 181"/>
                <a:gd name="T15" fmla="*/ 57 h 121"/>
                <a:gd name="T16" fmla="*/ 77 w 181"/>
                <a:gd name="T17" fmla="*/ 41 h 121"/>
                <a:gd name="T18" fmla="*/ 21 w 181"/>
                <a:gd name="T19" fmla="*/ 1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1" h="121">
                  <a:moveTo>
                    <a:pt x="21" y="10"/>
                  </a:moveTo>
                  <a:cubicBezTo>
                    <a:pt x="43" y="8"/>
                    <a:pt x="57" y="5"/>
                    <a:pt x="71" y="3"/>
                  </a:cubicBezTo>
                  <a:cubicBezTo>
                    <a:pt x="85" y="0"/>
                    <a:pt x="124" y="8"/>
                    <a:pt x="146" y="15"/>
                  </a:cubicBezTo>
                  <a:cubicBezTo>
                    <a:pt x="156" y="18"/>
                    <a:pt x="164" y="25"/>
                    <a:pt x="170" y="34"/>
                  </a:cubicBezTo>
                  <a:cubicBezTo>
                    <a:pt x="181" y="51"/>
                    <a:pt x="181" y="51"/>
                    <a:pt x="181" y="51"/>
                  </a:cubicBezTo>
                  <a:cubicBezTo>
                    <a:pt x="178" y="68"/>
                    <a:pt x="178" y="68"/>
                    <a:pt x="178" y="68"/>
                  </a:cubicBezTo>
                  <a:cubicBezTo>
                    <a:pt x="178" y="68"/>
                    <a:pt x="171" y="97"/>
                    <a:pt x="165" y="121"/>
                  </a:cubicBezTo>
                  <a:cubicBezTo>
                    <a:pt x="155" y="97"/>
                    <a:pt x="135" y="57"/>
                    <a:pt x="135" y="57"/>
                  </a:cubicBezTo>
                  <a:cubicBezTo>
                    <a:pt x="135" y="57"/>
                    <a:pt x="101" y="47"/>
                    <a:pt x="77" y="41"/>
                  </a:cubicBezTo>
                  <a:cubicBezTo>
                    <a:pt x="12" y="54"/>
                    <a:pt x="0" y="12"/>
                    <a:pt x="21" y="10"/>
                  </a:cubicBezTo>
                  <a:close/>
                </a:path>
              </a:pathLst>
            </a:custGeom>
            <a:solidFill>
              <a:srgbClr val="DDAF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53" name="Freeform 610">
              <a:extLst>
                <a:ext uri="{FF2B5EF4-FFF2-40B4-BE49-F238E27FC236}">
                  <a16:creationId xmlns:a16="http://schemas.microsoft.com/office/drawing/2014/main" id="{ADCC0D3D-662B-7646-B27C-1D7CE71D1F32}"/>
                </a:ext>
              </a:extLst>
            </p:cNvPr>
            <p:cNvSpPr>
              <a:spLocks/>
            </p:cNvSpPr>
            <p:nvPr/>
          </p:nvSpPr>
          <p:spPr bwMode="gray">
            <a:xfrm>
              <a:off x="3435" y="2431"/>
              <a:ext cx="77" cy="202"/>
            </a:xfrm>
            <a:custGeom>
              <a:avLst/>
              <a:gdLst>
                <a:gd name="T0" fmla="*/ 77 w 77"/>
                <a:gd name="T1" fmla="*/ 197 h 202"/>
                <a:gd name="T2" fmla="*/ 61 w 77"/>
                <a:gd name="T3" fmla="*/ 202 h 202"/>
                <a:gd name="T4" fmla="*/ 0 w 77"/>
                <a:gd name="T5" fmla="*/ 5 h 202"/>
                <a:gd name="T6" fmla="*/ 16 w 77"/>
                <a:gd name="T7" fmla="*/ 0 h 202"/>
                <a:gd name="T8" fmla="*/ 77 w 77"/>
                <a:gd name="T9" fmla="*/ 197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202">
                  <a:moveTo>
                    <a:pt x="77" y="197"/>
                  </a:moveTo>
                  <a:lnTo>
                    <a:pt x="61" y="202"/>
                  </a:lnTo>
                  <a:lnTo>
                    <a:pt x="0" y="5"/>
                  </a:lnTo>
                  <a:lnTo>
                    <a:pt x="16" y="0"/>
                  </a:lnTo>
                  <a:lnTo>
                    <a:pt x="77" y="197"/>
                  </a:lnTo>
                  <a:close/>
                </a:path>
              </a:pathLst>
            </a:custGeom>
            <a:solidFill>
              <a:srgbClr val="3C57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54" name="Freeform 611">
              <a:extLst>
                <a:ext uri="{FF2B5EF4-FFF2-40B4-BE49-F238E27FC236}">
                  <a16:creationId xmlns:a16="http://schemas.microsoft.com/office/drawing/2014/main" id="{9E546AA5-F291-8947-98A2-1CA2CAD801A3}"/>
                </a:ext>
              </a:extLst>
            </p:cNvPr>
            <p:cNvSpPr>
              <a:spLocks/>
            </p:cNvSpPr>
            <p:nvPr/>
          </p:nvSpPr>
          <p:spPr bwMode="gray">
            <a:xfrm>
              <a:off x="3439" y="2448"/>
              <a:ext cx="36" cy="60"/>
            </a:xfrm>
            <a:custGeom>
              <a:avLst/>
              <a:gdLst>
                <a:gd name="T0" fmla="*/ 36 w 36"/>
                <a:gd name="T1" fmla="*/ 54 h 60"/>
                <a:gd name="T2" fmla="*/ 17 w 36"/>
                <a:gd name="T3" fmla="*/ 60 h 60"/>
                <a:gd name="T4" fmla="*/ 0 w 36"/>
                <a:gd name="T5" fmla="*/ 6 h 60"/>
                <a:gd name="T6" fmla="*/ 19 w 36"/>
                <a:gd name="T7" fmla="*/ 0 h 60"/>
                <a:gd name="T8" fmla="*/ 36 w 36"/>
                <a:gd name="T9" fmla="*/ 5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60">
                  <a:moveTo>
                    <a:pt x="36" y="54"/>
                  </a:moveTo>
                  <a:lnTo>
                    <a:pt x="17" y="60"/>
                  </a:lnTo>
                  <a:lnTo>
                    <a:pt x="0" y="6"/>
                  </a:lnTo>
                  <a:lnTo>
                    <a:pt x="19" y="0"/>
                  </a:lnTo>
                  <a:lnTo>
                    <a:pt x="36" y="54"/>
                  </a:ln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55" name="Freeform 612">
              <a:extLst>
                <a:ext uri="{FF2B5EF4-FFF2-40B4-BE49-F238E27FC236}">
                  <a16:creationId xmlns:a16="http://schemas.microsoft.com/office/drawing/2014/main" id="{C2DF2828-3997-E44E-AAE9-05F86CEC20FD}"/>
                </a:ext>
              </a:extLst>
            </p:cNvPr>
            <p:cNvSpPr>
              <a:spLocks/>
            </p:cNvSpPr>
            <p:nvPr/>
          </p:nvSpPr>
          <p:spPr bwMode="gray">
            <a:xfrm>
              <a:off x="3436" y="2417"/>
              <a:ext cx="14" cy="19"/>
            </a:xfrm>
            <a:custGeom>
              <a:avLst/>
              <a:gdLst>
                <a:gd name="T0" fmla="*/ 14 w 14"/>
                <a:gd name="T1" fmla="*/ 15 h 19"/>
                <a:gd name="T2" fmla="*/ 2 w 14"/>
                <a:gd name="T3" fmla="*/ 0 h 19"/>
                <a:gd name="T4" fmla="*/ 0 w 14"/>
                <a:gd name="T5" fmla="*/ 19 h 19"/>
                <a:gd name="T6" fmla="*/ 14 w 14"/>
                <a:gd name="T7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9">
                  <a:moveTo>
                    <a:pt x="14" y="15"/>
                  </a:moveTo>
                  <a:lnTo>
                    <a:pt x="2" y="0"/>
                  </a:lnTo>
                  <a:lnTo>
                    <a:pt x="0" y="19"/>
                  </a:lnTo>
                  <a:lnTo>
                    <a:pt x="14" y="15"/>
                  </a:lnTo>
                  <a:close/>
                </a:path>
              </a:pathLst>
            </a:custGeom>
            <a:solidFill>
              <a:srgbClr val="94D8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56" name="Freeform 613">
              <a:extLst>
                <a:ext uri="{FF2B5EF4-FFF2-40B4-BE49-F238E27FC236}">
                  <a16:creationId xmlns:a16="http://schemas.microsoft.com/office/drawing/2014/main" id="{AC6868E4-B21D-2F45-9F7B-F7704E804E6F}"/>
                </a:ext>
              </a:extLst>
            </p:cNvPr>
            <p:cNvSpPr>
              <a:spLocks/>
            </p:cNvSpPr>
            <p:nvPr/>
          </p:nvSpPr>
          <p:spPr bwMode="gray">
            <a:xfrm>
              <a:off x="3436" y="2416"/>
              <a:ext cx="4" cy="5"/>
            </a:xfrm>
            <a:custGeom>
              <a:avLst/>
              <a:gdLst>
                <a:gd name="T0" fmla="*/ 3 w 4"/>
                <a:gd name="T1" fmla="*/ 0 h 5"/>
                <a:gd name="T2" fmla="*/ 0 w 4"/>
                <a:gd name="T3" fmla="*/ 0 h 5"/>
                <a:gd name="T4" fmla="*/ 1 w 4"/>
                <a:gd name="T5" fmla="*/ 5 h 5"/>
                <a:gd name="T6" fmla="*/ 4 w 4"/>
                <a:gd name="T7" fmla="*/ 4 h 5"/>
                <a:gd name="T8" fmla="*/ 3 w 4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3" y="0"/>
                  </a:moveTo>
                  <a:lnTo>
                    <a:pt x="0" y="0"/>
                  </a:lnTo>
                  <a:lnTo>
                    <a:pt x="1" y="5"/>
                  </a:lnTo>
                  <a:lnTo>
                    <a:pt x="4" y="4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4A45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57" name="Freeform 614">
              <a:extLst>
                <a:ext uri="{FF2B5EF4-FFF2-40B4-BE49-F238E27FC236}">
                  <a16:creationId xmlns:a16="http://schemas.microsoft.com/office/drawing/2014/main" id="{134840F2-2F92-304E-848F-ED786B1DB0EE}"/>
                </a:ext>
              </a:extLst>
            </p:cNvPr>
            <p:cNvSpPr>
              <a:spLocks/>
            </p:cNvSpPr>
            <p:nvPr/>
          </p:nvSpPr>
          <p:spPr bwMode="gray">
            <a:xfrm>
              <a:off x="3243" y="2436"/>
              <a:ext cx="296" cy="356"/>
            </a:xfrm>
            <a:custGeom>
              <a:avLst/>
              <a:gdLst>
                <a:gd name="T0" fmla="*/ 595 w 611"/>
                <a:gd name="T1" fmla="*/ 115 h 734"/>
                <a:gd name="T2" fmla="*/ 573 w 611"/>
                <a:gd name="T3" fmla="*/ 74 h 734"/>
                <a:gd name="T4" fmla="*/ 456 w 611"/>
                <a:gd name="T5" fmla="*/ 12 h 734"/>
                <a:gd name="T6" fmla="*/ 458 w 611"/>
                <a:gd name="T7" fmla="*/ 52 h 734"/>
                <a:gd name="T8" fmla="*/ 544 w 611"/>
                <a:gd name="T9" fmla="*/ 111 h 734"/>
                <a:gd name="T10" fmla="*/ 525 w 611"/>
                <a:gd name="T11" fmla="*/ 188 h 734"/>
                <a:gd name="T12" fmla="*/ 418 w 611"/>
                <a:gd name="T13" fmla="*/ 210 h 734"/>
                <a:gd name="T14" fmla="*/ 417 w 611"/>
                <a:gd name="T15" fmla="*/ 144 h 734"/>
                <a:gd name="T16" fmla="*/ 399 w 611"/>
                <a:gd name="T17" fmla="*/ 71 h 734"/>
                <a:gd name="T18" fmla="*/ 375 w 611"/>
                <a:gd name="T19" fmla="*/ 133 h 734"/>
                <a:gd name="T20" fmla="*/ 349 w 611"/>
                <a:gd name="T21" fmla="*/ 235 h 734"/>
                <a:gd name="T22" fmla="*/ 362 w 611"/>
                <a:gd name="T23" fmla="*/ 317 h 734"/>
                <a:gd name="T24" fmla="*/ 0 w 611"/>
                <a:gd name="T25" fmla="*/ 557 h 734"/>
                <a:gd name="T26" fmla="*/ 152 w 611"/>
                <a:gd name="T27" fmla="*/ 734 h 734"/>
                <a:gd name="T28" fmla="*/ 463 w 611"/>
                <a:gd name="T29" fmla="*/ 393 h 734"/>
                <a:gd name="T30" fmla="*/ 604 w 611"/>
                <a:gd name="T31" fmla="*/ 240 h 734"/>
                <a:gd name="T32" fmla="*/ 595 w 611"/>
                <a:gd name="T33" fmla="*/ 115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11" h="734">
                  <a:moveTo>
                    <a:pt x="595" y="115"/>
                  </a:moveTo>
                  <a:cubicBezTo>
                    <a:pt x="592" y="88"/>
                    <a:pt x="589" y="84"/>
                    <a:pt x="573" y="74"/>
                  </a:cubicBezTo>
                  <a:cubicBezTo>
                    <a:pt x="547" y="57"/>
                    <a:pt x="501" y="38"/>
                    <a:pt x="456" y="12"/>
                  </a:cubicBezTo>
                  <a:cubicBezTo>
                    <a:pt x="435" y="0"/>
                    <a:pt x="432" y="28"/>
                    <a:pt x="458" y="52"/>
                  </a:cubicBezTo>
                  <a:cubicBezTo>
                    <a:pt x="481" y="73"/>
                    <a:pt x="544" y="111"/>
                    <a:pt x="544" y="111"/>
                  </a:cubicBezTo>
                  <a:cubicBezTo>
                    <a:pt x="544" y="111"/>
                    <a:pt x="531" y="169"/>
                    <a:pt x="525" y="188"/>
                  </a:cubicBezTo>
                  <a:cubicBezTo>
                    <a:pt x="505" y="211"/>
                    <a:pt x="439" y="221"/>
                    <a:pt x="418" y="210"/>
                  </a:cubicBezTo>
                  <a:cubicBezTo>
                    <a:pt x="417" y="200"/>
                    <a:pt x="419" y="177"/>
                    <a:pt x="417" y="144"/>
                  </a:cubicBezTo>
                  <a:cubicBezTo>
                    <a:pt x="446" y="91"/>
                    <a:pt x="402" y="58"/>
                    <a:pt x="399" y="71"/>
                  </a:cubicBezTo>
                  <a:cubicBezTo>
                    <a:pt x="393" y="89"/>
                    <a:pt x="389" y="111"/>
                    <a:pt x="375" y="133"/>
                  </a:cubicBezTo>
                  <a:cubicBezTo>
                    <a:pt x="368" y="145"/>
                    <a:pt x="355" y="207"/>
                    <a:pt x="349" y="235"/>
                  </a:cubicBezTo>
                  <a:cubicBezTo>
                    <a:pt x="339" y="284"/>
                    <a:pt x="362" y="317"/>
                    <a:pt x="362" y="317"/>
                  </a:cubicBezTo>
                  <a:cubicBezTo>
                    <a:pt x="265" y="392"/>
                    <a:pt x="120" y="457"/>
                    <a:pt x="0" y="557"/>
                  </a:cubicBezTo>
                  <a:cubicBezTo>
                    <a:pt x="57" y="611"/>
                    <a:pt x="108" y="670"/>
                    <a:pt x="152" y="734"/>
                  </a:cubicBezTo>
                  <a:cubicBezTo>
                    <a:pt x="302" y="576"/>
                    <a:pt x="462" y="393"/>
                    <a:pt x="463" y="393"/>
                  </a:cubicBezTo>
                  <a:cubicBezTo>
                    <a:pt x="604" y="240"/>
                    <a:pt x="604" y="240"/>
                    <a:pt x="604" y="240"/>
                  </a:cubicBezTo>
                  <a:cubicBezTo>
                    <a:pt x="611" y="230"/>
                    <a:pt x="600" y="166"/>
                    <a:pt x="595" y="115"/>
                  </a:cubicBezTo>
                  <a:close/>
                </a:path>
              </a:pathLst>
            </a:custGeom>
            <a:solidFill>
              <a:srgbClr val="F2C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58" name="Freeform 615">
              <a:extLst>
                <a:ext uri="{FF2B5EF4-FFF2-40B4-BE49-F238E27FC236}">
                  <a16:creationId xmlns:a16="http://schemas.microsoft.com/office/drawing/2014/main" id="{26046F96-5ED8-6A43-9AF0-AAAC156AD9A7}"/>
                </a:ext>
              </a:extLst>
            </p:cNvPr>
            <p:cNvSpPr>
              <a:spLocks/>
            </p:cNvSpPr>
            <p:nvPr/>
          </p:nvSpPr>
          <p:spPr bwMode="gray">
            <a:xfrm>
              <a:off x="3213" y="2702"/>
              <a:ext cx="108" cy="119"/>
            </a:xfrm>
            <a:custGeom>
              <a:avLst/>
              <a:gdLst>
                <a:gd name="T0" fmla="*/ 52 w 224"/>
                <a:gd name="T1" fmla="*/ 0 h 245"/>
                <a:gd name="T2" fmla="*/ 224 w 224"/>
                <a:gd name="T3" fmla="*/ 201 h 245"/>
                <a:gd name="T4" fmla="*/ 179 w 224"/>
                <a:gd name="T5" fmla="*/ 245 h 245"/>
                <a:gd name="T6" fmla="*/ 0 w 224"/>
                <a:gd name="T7" fmla="*/ 43 h 245"/>
                <a:gd name="T8" fmla="*/ 52 w 224"/>
                <a:gd name="T9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4" h="245">
                  <a:moveTo>
                    <a:pt x="52" y="0"/>
                  </a:moveTo>
                  <a:cubicBezTo>
                    <a:pt x="118" y="60"/>
                    <a:pt x="175" y="128"/>
                    <a:pt x="224" y="201"/>
                  </a:cubicBezTo>
                  <a:cubicBezTo>
                    <a:pt x="209" y="215"/>
                    <a:pt x="194" y="230"/>
                    <a:pt x="179" y="245"/>
                  </a:cubicBezTo>
                  <a:cubicBezTo>
                    <a:pt x="128" y="171"/>
                    <a:pt x="68" y="103"/>
                    <a:pt x="0" y="43"/>
                  </a:cubicBezTo>
                  <a:cubicBezTo>
                    <a:pt x="17" y="28"/>
                    <a:pt x="34" y="14"/>
                    <a:pt x="52" y="0"/>
                  </a:cubicBezTo>
                  <a:close/>
                </a:path>
              </a:pathLst>
            </a:custGeom>
            <a:solidFill>
              <a:srgbClr val="B2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59" name="Freeform 616">
              <a:extLst>
                <a:ext uri="{FF2B5EF4-FFF2-40B4-BE49-F238E27FC236}">
                  <a16:creationId xmlns:a16="http://schemas.microsoft.com/office/drawing/2014/main" id="{FC84154C-8D59-EF4C-B07A-F88CCC8AD13E}"/>
                </a:ext>
              </a:extLst>
            </p:cNvPr>
            <p:cNvSpPr>
              <a:spLocks/>
            </p:cNvSpPr>
            <p:nvPr/>
          </p:nvSpPr>
          <p:spPr bwMode="gray">
            <a:xfrm>
              <a:off x="2524" y="2355"/>
              <a:ext cx="432" cy="380"/>
            </a:xfrm>
            <a:custGeom>
              <a:avLst/>
              <a:gdLst>
                <a:gd name="T0" fmla="*/ 880 w 889"/>
                <a:gd name="T1" fmla="*/ 253 h 782"/>
                <a:gd name="T2" fmla="*/ 804 w 889"/>
                <a:gd name="T3" fmla="*/ 220 h 782"/>
                <a:gd name="T4" fmla="*/ 803 w 889"/>
                <a:gd name="T5" fmla="*/ 220 h 782"/>
                <a:gd name="T6" fmla="*/ 339 w 889"/>
                <a:gd name="T7" fmla="*/ 59 h 782"/>
                <a:gd name="T8" fmla="*/ 56 w 889"/>
                <a:gd name="T9" fmla="*/ 506 h 782"/>
                <a:gd name="T10" fmla="*/ 541 w 889"/>
                <a:gd name="T11" fmla="*/ 717 h 782"/>
                <a:gd name="T12" fmla="*/ 835 w 889"/>
                <a:gd name="T13" fmla="*/ 323 h 782"/>
                <a:gd name="T14" fmla="*/ 836 w 889"/>
                <a:gd name="T15" fmla="*/ 323 h 782"/>
                <a:gd name="T16" fmla="*/ 880 w 889"/>
                <a:gd name="T17" fmla="*/ 253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9" h="782">
                  <a:moveTo>
                    <a:pt x="880" y="253"/>
                  </a:moveTo>
                  <a:cubicBezTo>
                    <a:pt x="871" y="225"/>
                    <a:pt x="837" y="210"/>
                    <a:pt x="804" y="220"/>
                  </a:cubicBezTo>
                  <a:cubicBezTo>
                    <a:pt x="803" y="220"/>
                    <a:pt x="803" y="220"/>
                    <a:pt x="803" y="220"/>
                  </a:cubicBezTo>
                  <a:cubicBezTo>
                    <a:pt x="726" y="72"/>
                    <a:pt x="531" y="0"/>
                    <a:pt x="339" y="59"/>
                  </a:cubicBezTo>
                  <a:cubicBezTo>
                    <a:pt x="127" y="124"/>
                    <a:pt x="0" y="324"/>
                    <a:pt x="56" y="506"/>
                  </a:cubicBezTo>
                  <a:cubicBezTo>
                    <a:pt x="112" y="688"/>
                    <a:pt x="329" y="782"/>
                    <a:pt x="541" y="717"/>
                  </a:cubicBezTo>
                  <a:cubicBezTo>
                    <a:pt x="733" y="658"/>
                    <a:pt x="854" y="489"/>
                    <a:pt x="835" y="323"/>
                  </a:cubicBezTo>
                  <a:cubicBezTo>
                    <a:pt x="836" y="323"/>
                    <a:pt x="836" y="323"/>
                    <a:pt x="836" y="323"/>
                  </a:cubicBezTo>
                  <a:cubicBezTo>
                    <a:pt x="869" y="313"/>
                    <a:pt x="889" y="282"/>
                    <a:pt x="880" y="253"/>
                  </a:cubicBezTo>
                  <a:close/>
                </a:path>
              </a:pathLst>
            </a:custGeom>
            <a:solidFill>
              <a:srgbClr val="F2C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60" name="Freeform 617">
              <a:extLst>
                <a:ext uri="{FF2B5EF4-FFF2-40B4-BE49-F238E27FC236}">
                  <a16:creationId xmlns:a16="http://schemas.microsoft.com/office/drawing/2014/main" id="{25B21E07-7581-A643-88B3-9560048576A1}"/>
                </a:ext>
              </a:extLst>
            </p:cNvPr>
            <p:cNvSpPr>
              <a:spLocks/>
            </p:cNvSpPr>
            <p:nvPr/>
          </p:nvSpPr>
          <p:spPr bwMode="gray">
            <a:xfrm>
              <a:off x="2435" y="2558"/>
              <a:ext cx="115" cy="133"/>
            </a:xfrm>
            <a:custGeom>
              <a:avLst/>
              <a:gdLst>
                <a:gd name="T0" fmla="*/ 200 w 237"/>
                <a:gd name="T1" fmla="*/ 103 h 275"/>
                <a:gd name="T2" fmla="*/ 191 w 237"/>
                <a:gd name="T3" fmla="*/ 31 h 275"/>
                <a:gd name="T4" fmla="*/ 90 w 237"/>
                <a:gd name="T5" fmla="*/ 3 h 275"/>
                <a:gd name="T6" fmla="*/ 34 w 237"/>
                <a:gd name="T7" fmla="*/ 173 h 275"/>
                <a:gd name="T8" fmla="*/ 173 w 237"/>
                <a:gd name="T9" fmla="*/ 244 h 275"/>
                <a:gd name="T10" fmla="*/ 237 w 237"/>
                <a:gd name="T11" fmla="*/ 173 h 275"/>
                <a:gd name="T12" fmla="*/ 200 w 237"/>
                <a:gd name="T13" fmla="*/ 103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7" h="275">
                  <a:moveTo>
                    <a:pt x="200" y="103"/>
                  </a:moveTo>
                  <a:cubicBezTo>
                    <a:pt x="190" y="71"/>
                    <a:pt x="188" y="48"/>
                    <a:pt x="191" y="31"/>
                  </a:cubicBezTo>
                  <a:cubicBezTo>
                    <a:pt x="168" y="25"/>
                    <a:pt x="128" y="0"/>
                    <a:pt x="90" y="3"/>
                  </a:cubicBezTo>
                  <a:cubicBezTo>
                    <a:pt x="43" y="7"/>
                    <a:pt x="0" y="54"/>
                    <a:pt x="34" y="173"/>
                  </a:cubicBezTo>
                  <a:cubicBezTo>
                    <a:pt x="65" y="275"/>
                    <a:pt x="130" y="271"/>
                    <a:pt x="173" y="244"/>
                  </a:cubicBezTo>
                  <a:cubicBezTo>
                    <a:pt x="202" y="225"/>
                    <a:pt x="221" y="196"/>
                    <a:pt x="237" y="173"/>
                  </a:cubicBezTo>
                  <a:cubicBezTo>
                    <a:pt x="224" y="160"/>
                    <a:pt x="211" y="138"/>
                    <a:pt x="200" y="103"/>
                  </a:cubicBezTo>
                  <a:close/>
                </a:path>
              </a:pathLst>
            </a:custGeom>
            <a:solidFill>
              <a:srgbClr val="524C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61" name="Freeform 618">
              <a:extLst>
                <a:ext uri="{FF2B5EF4-FFF2-40B4-BE49-F238E27FC236}">
                  <a16:creationId xmlns:a16="http://schemas.microsoft.com/office/drawing/2014/main" id="{C38A097E-7BE3-DB46-A38E-1B03A0DAD7D7}"/>
                </a:ext>
              </a:extLst>
            </p:cNvPr>
            <p:cNvSpPr>
              <a:spLocks/>
            </p:cNvSpPr>
            <p:nvPr/>
          </p:nvSpPr>
          <p:spPr bwMode="gray">
            <a:xfrm>
              <a:off x="2520" y="2554"/>
              <a:ext cx="51" cy="99"/>
            </a:xfrm>
            <a:custGeom>
              <a:avLst/>
              <a:gdLst>
                <a:gd name="T0" fmla="*/ 65 w 106"/>
                <a:gd name="T1" fmla="*/ 96 h 204"/>
                <a:gd name="T2" fmla="*/ 51 w 106"/>
                <a:gd name="T3" fmla="*/ 8 h 204"/>
                <a:gd name="T4" fmla="*/ 25 w 106"/>
                <a:gd name="T5" fmla="*/ 110 h 204"/>
                <a:gd name="T6" fmla="*/ 106 w 106"/>
                <a:gd name="T7" fmla="*/ 181 h 204"/>
                <a:gd name="T8" fmla="*/ 65 w 106"/>
                <a:gd name="T9" fmla="*/ 96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204">
                  <a:moveTo>
                    <a:pt x="65" y="96"/>
                  </a:moveTo>
                  <a:cubicBezTo>
                    <a:pt x="56" y="67"/>
                    <a:pt x="52" y="37"/>
                    <a:pt x="51" y="8"/>
                  </a:cubicBezTo>
                  <a:cubicBezTo>
                    <a:pt x="25" y="0"/>
                    <a:pt x="0" y="30"/>
                    <a:pt x="25" y="110"/>
                  </a:cubicBezTo>
                  <a:cubicBezTo>
                    <a:pt x="51" y="194"/>
                    <a:pt x="89" y="204"/>
                    <a:pt x="106" y="181"/>
                  </a:cubicBezTo>
                  <a:cubicBezTo>
                    <a:pt x="89" y="155"/>
                    <a:pt x="75" y="127"/>
                    <a:pt x="65" y="96"/>
                  </a:cubicBezTo>
                  <a:close/>
                </a:path>
              </a:pathLst>
            </a:custGeom>
            <a:solidFill>
              <a:srgbClr val="539F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62" name="Freeform 619">
              <a:extLst>
                <a:ext uri="{FF2B5EF4-FFF2-40B4-BE49-F238E27FC236}">
                  <a16:creationId xmlns:a16="http://schemas.microsoft.com/office/drawing/2014/main" id="{0F92BB92-7440-B344-BD64-477B96D5C7EF}"/>
                </a:ext>
              </a:extLst>
            </p:cNvPr>
            <p:cNvSpPr>
              <a:spLocks/>
            </p:cNvSpPr>
            <p:nvPr/>
          </p:nvSpPr>
          <p:spPr bwMode="gray">
            <a:xfrm>
              <a:off x="2524" y="2351"/>
              <a:ext cx="382" cy="391"/>
            </a:xfrm>
            <a:custGeom>
              <a:avLst/>
              <a:gdLst>
                <a:gd name="T0" fmla="*/ 752 w 785"/>
                <a:gd name="T1" fmla="*/ 306 h 805"/>
                <a:gd name="T2" fmla="*/ 497 w 785"/>
                <a:gd name="T3" fmla="*/ 739 h 805"/>
                <a:gd name="T4" fmla="*/ 56 w 785"/>
                <a:gd name="T5" fmla="*/ 514 h 805"/>
                <a:gd name="T6" fmla="*/ 295 w 785"/>
                <a:gd name="T7" fmla="*/ 80 h 805"/>
                <a:gd name="T8" fmla="*/ 752 w 785"/>
                <a:gd name="T9" fmla="*/ 306 h 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5" h="805">
                  <a:moveTo>
                    <a:pt x="752" y="306"/>
                  </a:moveTo>
                  <a:cubicBezTo>
                    <a:pt x="709" y="440"/>
                    <a:pt x="785" y="635"/>
                    <a:pt x="497" y="739"/>
                  </a:cubicBezTo>
                  <a:cubicBezTo>
                    <a:pt x="312" y="805"/>
                    <a:pt x="112" y="696"/>
                    <a:pt x="56" y="514"/>
                  </a:cubicBezTo>
                  <a:cubicBezTo>
                    <a:pt x="0" y="332"/>
                    <a:pt x="105" y="132"/>
                    <a:pt x="295" y="80"/>
                  </a:cubicBezTo>
                  <a:cubicBezTo>
                    <a:pt x="590" y="0"/>
                    <a:pt x="652" y="198"/>
                    <a:pt x="752" y="306"/>
                  </a:cubicBezTo>
                  <a:close/>
                </a:path>
              </a:pathLst>
            </a:custGeom>
            <a:solidFill>
              <a:srgbClr val="524C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63" name="Freeform 620">
              <a:extLst>
                <a:ext uri="{FF2B5EF4-FFF2-40B4-BE49-F238E27FC236}">
                  <a16:creationId xmlns:a16="http://schemas.microsoft.com/office/drawing/2014/main" id="{74064728-94CE-FC48-AA83-0E2E223319F7}"/>
                </a:ext>
              </a:extLst>
            </p:cNvPr>
            <p:cNvSpPr>
              <a:spLocks/>
            </p:cNvSpPr>
            <p:nvPr/>
          </p:nvSpPr>
          <p:spPr bwMode="gray">
            <a:xfrm>
              <a:off x="3275" y="1474"/>
              <a:ext cx="347" cy="336"/>
            </a:xfrm>
            <a:custGeom>
              <a:avLst/>
              <a:gdLst>
                <a:gd name="T0" fmla="*/ 698 w 716"/>
                <a:gd name="T1" fmla="*/ 397 h 692"/>
                <a:gd name="T2" fmla="*/ 285 w 716"/>
                <a:gd name="T3" fmla="*/ 682 h 692"/>
                <a:gd name="T4" fmla="*/ 241 w 716"/>
                <a:gd name="T5" fmla="*/ 674 h 692"/>
                <a:gd name="T6" fmla="*/ 10 w 716"/>
                <a:gd name="T7" fmla="*/ 339 h 692"/>
                <a:gd name="T8" fmla="*/ 18 w 716"/>
                <a:gd name="T9" fmla="*/ 295 h 692"/>
                <a:gd name="T10" fmla="*/ 431 w 716"/>
                <a:gd name="T11" fmla="*/ 10 h 692"/>
                <a:gd name="T12" fmla="*/ 475 w 716"/>
                <a:gd name="T13" fmla="*/ 18 h 692"/>
                <a:gd name="T14" fmla="*/ 706 w 716"/>
                <a:gd name="T15" fmla="*/ 353 h 692"/>
                <a:gd name="T16" fmla="*/ 698 w 716"/>
                <a:gd name="T17" fmla="*/ 397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6" h="692">
                  <a:moveTo>
                    <a:pt x="698" y="397"/>
                  </a:moveTo>
                  <a:cubicBezTo>
                    <a:pt x="285" y="682"/>
                    <a:pt x="285" y="682"/>
                    <a:pt x="285" y="682"/>
                  </a:cubicBezTo>
                  <a:cubicBezTo>
                    <a:pt x="271" y="692"/>
                    <a:pt x="251" y="688"/>
                    <a:pt x="241" y="674"/>
                  </a:cubicBezTo>
                  <a:cubicBezTo>
                    <a:pt x="10" y="339"/>
                    <a:pt x="10" y="339"/>
                    <a:pt x="10" y="339"/>
                  </a:cubicBezTo>
                  <a:cubicBezTo>
                    <a:pt x="0" y="324"/>
                    <a:pt x="4" y="305"/>
                    <a:pt x="18" y="295"/>
                  </a:cubicBezTo>
                  <a:cubicBezTo>
                    <a:pt x="431" y="10"/>
                    <a:pt x="431" y="10"/>
                    <a:pt x="431" y="10"/>
                  </a:cubicBezTo>
                  <a:cubicBezTo>
                    <a:pt x="445" y="0"/>
                    <a:pt x="465" y="4"/>
                    <a:pt x="475" y="18"/>
                  </a:cubicBezTo>
                  <a:cubicBezTo>
                    <a:pt x="706" y="353"/>
                    <a:pt x="706" y="353"/>
                    <a:pt x="706" y="353"/>
                  </a:cubicBezTo>
                  <a:cubicBezTo>
                    <a:pt x="716" y="367"/>
                    <a:pt x="712" y="387"/>
                    <a:pt x="698" y="397"/>
                  </a:cubicBezTo>
                  <a:close/>
                </a:path>
              </a:pathLst>
            </a:custGeom>
            <a:solidFill>
              <a:srgbClr val="62A3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64" name="Freeform 621">
              <a:extLst>
                <a:ext uri="{FF2B5EF4-FFF2-40B4-BE49-F238E27FC236}">
                  <a16:creationId xmlns:a16="http://schemas.microsoft.com/office/drawing/2014/main" id="{0FD74B4E-A736-FA4F-8B1B-EC6D37D43008}"/>
                </a:ext>
              </a:extLst>
            </p:cNvPr>
            <p:cNvSpPr>
              <a:spLocks/>
            </p:cNvSpPr>
            <p:nvPr/>
          </p:nvSpPr>
          <p:spPr bwMode="gray">
            <a:xfrm>
              <a:off x="3397" y="1486"/>
              <a:ext cx="213" cy="236"/>
            </a:xfrm>
            <a:custGeom>
              <a:avLst/>
              <a:gdLst>
                <a:gd name="T0" fmla="*/ 213 w 213"/>
                <a:gd name="T1" fmla="*/ 168 h 236"/>
                <a:gd name="T2" fmla="*/ 98 w 213"/>
                <a:gd name="T3" fmla="*/ 0 h 236"/>
                <a:gd name="T4" fmla="*/ 0 w 213"/>
                <a:gd name="T5" fmla="*/ 68 h 236"/>
                <a:gd name="T6" fmla="*/ 116 w 213"/>
                <a:gd name="T7" fmla="*/ 236 h 236"/>
                <a:gd name="T8" fmla="*/ 213 w 213"/>
                <a:gd name="T9" fmla="*/ 168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3" h="236">
                  <a:moveTo>
                    <a:pt x="213" y="168"/>
                  </a:moveTo>
                  <a:lnTo>
                    <a:pt x="98" y="0"/>
                  </a:lnTo>
                  <a:lnTo>
                    <a:pt x="0" y="68"/>
                  </a:lnTo>
                  <a:lnTo>
                    <a:pt x="116" y="236"/>
                  </a:lnTo>
                  <a:lnTo>
                    <a:pt x="213" y="1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65" name="Freeform 622">
              <a:extLst>
                <a:ext uri="{FF2B5EF4-FFF2-40B4-BE49-F238E27FC236}">
                  <a16:creationId xmlns:a16="http://schemas.microsoft.com/office/drawing/2014/main" id="{21D823C8-5668-3445-9A9A-5FB5B392CCA4}"/>
                </a:ext>
              </a:extLst>
            </p:cNvPr>
            <p:cNvSpPr>
              <a:spLocks/>
            </p:cNvSpPr>
            <p:nvPr/>
          </p:nvSpPr>
          <p:spPr bwMode="gray">
            <a:xfrm>
              <a:off x="3505" y="1631"/>
              <a:ext cx="73" cy="51"/>
            </a:xfrm>
            <a:custGeom>
              <a:avLst/>
              <a:gdLst>
                <a:gd name="T0" fmla="*/ 146 w 150"/>
                <a:gd name="T1" fmla="*/ 0 h 105"/>
                <a:gd name="T2" fmla="*/ 1 w 150"/>
                <a:gd name="T3" fmla="*/ 100 h 105"/>
                <a:gd name="T4" fmla="*/ 1 w 150"/>
                <a:gd name="T5" fmla="*/ 103 h 105"/>
                <a:gd name="T6" fmla="*/ 4 w 150"/>
                <a:gd name="T7" fmla="*/ 104 h 105"/>
                <a:gd name="T8" fmla="*/ 149 w 150"/>
                <a:gd name="T9" fmla="*/ 4 h 105"/>
                <a:gd name="T10" fmla="*/ 149 w 150"/>
                <a:gd name="T11" fmla="*/ 1 h 105"/>
                <a:gd name="T12" fmla="*/ 146 w 150"/>
                <a:gd name="T13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" h="105">
                  <a:moveTo>
                    <a:pt x="146" y="0"/>
                  </a:moveTo>
                  <a:cubicBezTo>
                    <a:pt x="1" y="100"/>
                    <a:pt x="1" y="100"/>
                    <a:pt x="1" y="100"/>
                  </a:cubicBezTo>
                  <a:cubicBezTo>
                    <a:pt x="0" y="101"/>
                    <a:pt x="0" y="102"/>
                    <a:pt x="1" y="103"/>
                  </a:cubicBezTo>
                  <a:cubicBezTo>
                    <a:pt x="1" y="104"/>
                    <a:pt x="3" y="105"/>
                    <a:pt x="4" y="104"/>
                  </a:cubicBezTo>
                  <a:cubicBezTo>
                    <a:pt x="149" y="4"/>
                    <a:pt x="149" y="4"/>
                    <a:pt x="149" y="4"/>
                  </a:cubicBezTo>
                  <a:cubicBezTo>
                    <a:pt x="150" y="3"/>
                    <a:pt x="150" y="2"/>
                    <a:pt x="149" y="1"/>
                  </a:cubicBezTo>
                  <a:cubicBezTo>
                    <a:pt x="149" y="0"/>
                    <a:pt x="147" y="0"/>
                    <a:pt x="146" y="0"/>
                  </a:cubicBez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66" name="Freeform 623">
              <a:extLst>
                <a:ext uri="{FF2B5EF4-FFF2-40B4-BE49-F238E27FC236}">
                  <a16:creationId xmlns:a16="http://schemas.microsoft.com/office/drawing/2014/main" id="{0ADCE192-39A2-F54B-AB25-55C6156F893A}"/>
                </a:ext>
              </a:extLst>
            </p:cNvPr>
            <p:cNvSpPr>
              <a:spLocks/>
            </p:cNvSpPr>
            <p:nvPr/>
          </p:nvSpPr>
          <p:spPr bwMode="gray">
            <a:xfrm>
              <a:off x="3495" y="1616"/>
              <a:ext cx="73" cy="52"/>
            </a:xfrm>
            <a:custGeom>
              <a:avLst/>
              <a:gdLst>
                <a:gd name="T0" fmla="*/ 146 w 150"/>
                <a:gd name="T1" fmla="*/ 1 h 106"/>
                <a:gd name="T2" fmla="*/ 1 w 150"/>
                <a:gd name="T3" fmla="*/ 101 h 106"/>
                <a:gd name="T4" fmla="*/ 1 w 150"/>
                <a:gd name="T5" fmla="*/ 104 h 106"/>
                <a:gd name="T6" fmla="*/ 4 w 150"/>
                <a:gd name="T7" fmla="*/ 105 h 106"/>
                <a:gd name="T8" fmla="*/ 149 w 150"/>
                <a:gd name="T9" fmla="*/ 5 h 106"/>
                <a:gd name="T10" fmla="*/ 149 w 150"/>
                <a:gd name="T11" fmla="*/ 2 h 106"/>
                <a:gd name="T12" fmla="*/ 146 w 150"/>
                <a:gd name="T13" fmla="*/ 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" h="106">
                  <a:moveTo>
                    <a:pt x="146" y="1"/>
                  </a:moveTo>
                  <a:cubicBezTo>
                    <a:pt x="1" y="101"/>
                    <a:pt x="1" y="101"/>
                    <a:pt x="1" y="101"/>
                  </a:cubicBezTo>
                  <a:cubicBezTo>
                    <a:pt x="0" y="102"/>
                    <a:pt x="0" y="103"/>
                    <a:pt x="1" y="104"/>
                  </a:cubicBezTo>
                  <a:cubicBezTo>
                    <a:pt x="2" y="105"/>
                    <a:pt x="3" y="106"/>
                    <a:pt x="4" y="105"/>
                  </a:cubicBezTo>
                  <a:cubicBezTo>
                    <a:pt x="149" y="5"/>
                    <a:pt x="149" y="5"/>
                    <a:pt x="149" y="5"/>
                  </a:cubicBezTo>
                  <a:cubicBezTo>
                    <a:pt x="150" y="4"/>
                    <a:pt x="150" y="3"/>
                    <a:pt x="149" y="2"/>
                  </a:cubicBezTo>
                  <a:cubicBezTo>
                    <a:pt x="149" y="1"/>
                    <a:pt x="147" y="0"/>
                    <a:pt x="146" y="1"/>
                  </a:cubicBez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67" name="Freeform 624">
              <a:extLst>
                <a:ext uri="{FF2B5EF4-FFF2-40B4-BE49-F238E27FC236}">
                  <a16:creationId xmlns:a16="http://schemas.microsoft.com/office/drawing/2014/main" id="{BAEF8F85-83A8-1A49-B4A0-0F1EC3D27863}"/>
                </a:ext>
              </a:extLst>
            </p:cNvPr>
            <p:cNvSpPr>
              <a:spLocks/>
            </p:cNvSpPr>
            <p:nvPr/>
          </p:nvSpPr>
          <p:spPr bwMode="gray">
            <a:xfrm>
              <a:off x="3485" y="1601"/>
              <a:ext cx="72" cy="51"/>
            </a:xfrm>
            <a:custGeom>
              <a:avLst/>
              <a:gdLst>
                <a:gd name="T0" fmla="*/ 146 w 150"/>
                <a:gd name="T1" fmla="*/ 1 h 105"/>
                <a:gd name="T2" fmla="*/ 2 w 150"/>
                <a:gd name="T3" fmla="*/ 101 h 105"/>
                <a:gd name="T4" fmla="*/ 1 w 150"/>
                <a:gd name="T5" fmla="*/ 104 h 105"/>
                <a:gd name="T6" fmla="*/ 4 w 150"/>
                <a:gd name="T7" fmla="*/ 105 h 105"/>
                <a:gd name="T8" fmla="*/ 149 w 150"/>
                <a:gd name="T9" fmla="*/ 5 h 105"/>
                <a:gd name="T10" fmla="*/ 150 w 150"/>
                <a:gd name="T11" fmla="*/ 2 h 105"/>
                <a:gd name="T12" fmla="*/ 146 w 150"/>
                <a:gd name="T13" fmla="*/ 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" h="105">
                  <a:moveTo>
                    <a:pt x="146" y="1"/>
                  </a:moveTo>
                  <a:cubicBezTo>
                    <a:pt x="2" y="101"/>
                    <a:pt x="2" y="101"/>
                    <a:pt x="2" y="101"/>
                  </a:cubicBezTo>
                  <a:cubicBezTo>
                    <a:pt x="1" y="102"/>
                    <a:pt x="0" y="103"/>
                    <a:pt x="1" y="104"/>
                  </a:cubicBezTo>
                  <a:cubicBezTo>
                    <a:pt x="2" y="105"/>
                    <a:pt x="3" y="105"/>
                    <a:pt x="4" y="105"/>
                  </a:cubicBezTo>
                  <a:cubicBezTo>
                    <a:pt x="149" y="5"/>
                    <a:pt x="149" y="5"/>
                    <a:pt x="149" y="5"/>
                  </a:cubicBezTo>
                  <a:cubicBezTo>
                    <a:pt x="150" y="4"/>
                    <a:pt x="150" y="3"/>
                    <a:pt x="150" y="2"/>
                  </a:cubicBezTo>
                  <a:cubicBezTo>
                    <a:pt x="149" y="1"/>
                    <a:pt x="147" y="0"/>
                    <a:pt x="146" y="1"/>
                  </a:cubicBez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68" name="Freeform 625">
              <a:extLst>
                <a:ext uri="{FF2B5EF4-FFF2-40B4-BE49-F238E27FC236}">
                  <a16:creationId xmlns:a16="http://schemas.microsoft.com/office/drawing/2014/main" id="{25359415-4C2C-0B4E-8FAB-5FE18F2186F2}"/>
                </a:ext>
              </a:extLst>
            </p:cNvPr>
            <p:cNvSpPr>
              <a:spLocks/>
            </p:cNvSpPr>
            <p:nvPr/>
          </p:nvSpPr>
          <p:spPr bwMode="gray">
            <a:xfrm>
              <a:off x="3474" y="1587"/>
              <a:ext cx="73" cy="51"/>
            </a:xfrm>
            <a:custGeom>
              <a:avLst/>
              <a:gdLst>
                <a:gd name="T0" fmla="*/ 147 w 150"/>
                <a:gd name="T1" fmla="*/ 1 h 105"/>
                <a:gd name="T2" fmla="*/ 2 w 150"/>
                <a:gd name="T3" fmla="*/ 101 h 105"/>
                <a:gd name="T4" fmla="*/ 1 w 150"/>
                <a:gd name="T5" fmla="*/ 104 h 105"/>
                <a:gd name="T6" fmla="*/ 4 w 150"/>
                <a:gd name="T7" fmla="*/ 104 h 105"/>
                <a:gd name="T8" fmla="*/ 149 w 150"/>
                <a:gd name="T9" fmla="*/ 5 h 105"/>
                <a:gd name="T10" fmla="*/ 150 w 150"/>
                <a:gd name="T11" fmla="*/ 1 h 105"/>
                <a:gd name="T12" fmla="*/ 147 w 150"/>
                <a:gd name="T13" fmla="*/ 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" h="105">
                  <a:moveTo>
                    <a:pt x="147" y="1"/>
                  </a:moveTo>
                  <a:cubicBezTo>
                    <a:pt x="2" y="101"/>
                    <a:pt x="2" y="101"/>
                    <a:pt x="2" y="101"/>
                  </a:cubicBezTo>
                  <a:cubicBezTo>
                    <a:pt x="1" y="101"/>
                    <a:pt x="0" y="103"/>
                    <a:pt x="1" y="104"/>
                  </a:cubicBezTo>
                  <a:cubicBezTo>
                    <a:pt x="2" y="105"/>
                    <a:pt x="3" y="105"/>
                    <a:pt x="4" y="104"/>
                  </a:cubicBezTo>
                  <a:cubicBezTo>
                    <a:pt x="149" y="5"/>
                    <a:pt x="149" y="5"/>
                    <a:pt x="149" y="5"/>
                  </a:cubicBezTo>
                  <a:cubicBezTo>
                    <a:pt x="150" y="4"/>
                    <a:pt x="150" y="2"/>
                    <a:pt x="150" y="1"/>
                  </a:cubicBezTo>
                  <a:cubicBezTo>
                    <a:pt x="149" y="0"/>
                    <a:pt x="148" y="0"/>
                    <a:pt x="147" y="1"/>
                  </a:cubicBez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69" name="Freeform 626">
              <a:extLst>
                <a:ext uri="{FF2B5EF4-FFF2-40B4-BE49-F238E27FC236}">
                  <a16:creationId xmlns:a16="http://schemas.microsoft.com/office/drawing/2014/main" id="{DE94A408-840A-C64C-8C77-63FAA239972A}"/>
                </a:ext>
              </a:extLst>
            </p:cNvPr>
            <p:cNvSpPr>
              <a:spLocks/>
            </p:cNvSpPr>
            <p:nvPr/>
          </p:nvSpPr>
          <p:spPr bwMode="gray">
            <a:xfrm>
              <a:off x="3465" y="1572"/>
              <a:ext cx="72" cy="51"/>
            </a:xfrm>
            <a:custGeom>
              <a:avLst/>
              <a:gdLst>
                <a:gd name="T0" fmla="*/ 146 w 150"/>
                <a:gd name="T1" fmla="*/ 1 h 105"/>
                <a:gd name="T2" fmla="*/ 1 w 150"/>
                <a:gd name="T3" fmla="*/ 100 h 105"/>
                <a:gd name="T4" fmla="*/ 0 w 150"/>
                <a:gd name="T5" fmla="*/ 104 h 105"/>
                <a:gd name="T6" fmla="*/ 4 w 150"/>
                <a:gd name="T7" fmla="*/ 104 h 105"/>
                <a:gd name="T8" fmla="*/ 148 w 150"/>
                <a:gd name="T9" fmla="*/ 4 h 105"/>
                <a:gd name="T10" fmla="*/ 149 w 150"/>
                <a:gd name="T11" fmla="*/ 1 h 105"/>
                <a:gd name="T12" fmla="*/ 146 w 150"/>
                <a:gd name="T13" fmla="*/ 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" h="105">
                  <a:moveTo>
                    <a:pt x="146" y="1"/>
                  </a:moveTo>
                  <a:cubicBezTo>
                    <a:pt x="1" y="100"/>
                    <a:pt x="1" y="100"/>
                    <a:pt x="1" y="100"/>
                  </a:cubicBezTo>
                  <a:cubicBezTo>
                    <a:pt x="0" y="101"/>
                    <a:pt x="0" y="103"/>
                    <a:pt x="0" y="104"/>
                  </a:cubicBezTo>
                  <a:cubicBezTo>
                    <a:pt x="1" y="105"/>
                    <a:pt x="3" y="105"/>
                    <a:pt x="4" y="104"/>
                  </a:cubicBezTo>
                  <a:cubicBezTo>
                    <a:pt x="148" y="4"/>
                    <a:pt x="148" y="4"/>
                    <a:pt x="148" y="4"/>
                  </a:cubicBezTo>
                  <a:cubicBezTo>
                    <a:pt x="149" y="4"/>
                    <a:pt x="150" y="2"/>
                    <a:pt x="149" y="1"/>
                  </a:cubicBezTo>
                  <a:cubicBezTo>
                    <a:pt x="148" y="0"/>
                    <a:pt x="147" y="0"/>
                    <a:pt x="146" y="1"/>
                  </a:cubicBez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70" name="Freeform 627">
              <a:extLst>
                <a:ext uri="{FF2B5EF4-FFF2-40B4-BE49-F238E27FC236}">
                  <a16:creationId xmlns:a16="http://schemas.microsoft.com/office/drawing/2014/main" id="{9C3151A1-C936-B84A-BF4B-B52242DE9C6B}"/>
                </a:ext>
              </a:extLst>
            </p:cNvPr>
            <p:cNvSpPr>
              <a:spLocks/>
            </p:cNvSpPr>
            <p:nvPr/>
          </p:nvSpPr>
          <p:spPr bwMode="gray">
            <a:xfrm>
              <a:off x="3454" y="1558"/>
              <a:ext cx="73" cy="51"/>
            </a:xfrm>
            <a:custGeom>
              <a:avLst/>
              <a:gdLst>
                <a:gd name="T0" fmla="*/ 146 w 150"/>
                <a:gd name="T1" fmla="*/ 0 h 105"/>
                <a:gd name="T2" fmla="*/ 1 w 150"/>
                <a:gd name="T3" fmla="*/ 100 h 105"/>
                <a:gd name="T4" fmla="*/ 1 w 150"/>
                <a:gd name="T5" fmla="*/ 104 h 105"/>
                <a:gd name="T6" fmla="*/ 4 w 150"/>
                <a:gd name="T7" fmla="*/ 104 h 105"/>
                <a:gd name="T8" fmla="*/ 149 w 150"/>
                <a:gd name="T9" fmla="*/ 4 h 105"/>
                <a:gd name="T10" fmla="*/ 149 w 150"/>
                <a:gd name="T11" fmla="*/ 1 h 105"/>
                <a:gd name="T12" fmla="*/ 146 w 150"/>
                <a:gd name="T13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" h="105">
                  <a:moveTo>
                    <a:pt x="146" y="0"/>
                  </a:moveTo>
                  <a:cubicBezTo>
                    <a:pt x="1" y="100"/>
                    <a:pt x="1" y="100"/>
                    <a:pt x="1" y="100"/>
                  </a:cubicBezTo>
                  <a:cubicBezTo>
                    <a:pt x="0" y="101"/>
                    <a:pt x="0" y="102"/>
                    <a:pt x="1" y="104"/>
                  </a:cubicBezTo>
                  <a:cubicBezTo>
                    <a:pt x="1" y="105"/>
                    <a:pt x="3" y="105"/>
                    <a:pt x="4" y="104"/>
                  </a:cubicBezTo>
                  <a:cubicBezTo>
                    <a:pt x="149" y="4"/>
                    <a:pt x="149" y="4"/>
                    <a:pt x="149" y="4"/>
                  </a:cubicBezTo>
                  <a:cubicBezTo>
                    <a:pt x="150" y="3"/>
                    <a:pt x="150" y="2"/>
                    <a:pt x="149" y="1"/>
                  </a:cubicBezTo>
                  <a:cubicBezTo>
                    <a:pt x="148" y="0"/>
                    <a:pt x="147" y="0"/>
                    <a:pt x="146" y="0"/>
                  </a:cubicBez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71" name="Freeform 628">
              <a:extLst>
                <a:ext uri="{FF2B5EF4-FFF2-40B4-BE49-F238E27FC236}">
                  <a16:creationId xmlns:a16="http://schemas.microsoft.com/office/drawing/2014/main" id="{E80776D7-CB4B-2441-BFC1-0655F4CA85A8}"/>
                </a:ext>
              </a:extLst>
            </p:cNvPr>
            <p:cNvSpPr>
              <a:spLocks/>
            </p:cNvSpPr>
            <p:nvPr/>
          </p:nvSpPr>
          <p:spPr bwMode="gray">
            <a:xfrm>
              <a:off x="3444" y="1543"/>
              <a:ext cx="73" cy="51"/>
            </a:xfrm>
            <a:custGeom>
              <a:avLst/>
              <a:gdLst>
                <a:gd name="T0" fmla="*/ 146 w 150"/>
                <a:gd name="T1" fmla="*/ 1 h 106"/>
                <a:gd name="T2" fmla="*/ 1 w 150"/>
                <a:gd name="T3" fmla="*/ 101 h 106"/>
                <a:gd name="T4" fmla="*/ 1 w 150"/>
                <a:gd name="T5" fmla="*/ 104 h 106"/>
                <a:gd name="T6" fmla="*/ 4 w 150"/>
                <a:gd name="T7" fmla="*/ 105 h 106"/>
                <a:gd name="T8" fmla="*/ 149 w 150"/>
                <a:gd name="T9" fmla="*/ 5 h 106"/>
                <a:gd name="T10" fmla="*/ 149 w 150"/>
                <a:gd name="T11" fmla="*/ 2 h 106"/>
                <a:gd name="T12" fmla="*/ 146 w 150"/>
                <a:gd name="T13" fmla="*/ 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" h="106">
                  <a:moveTo>
                    <a:pt x="146" y="1"/>
                  </a:moveTo>
                  <a:cubicBezTo>
                    <a:pt x="1" y="101"/>
                    <a:pt x="1" y="101"/>
                    <a:pt x="1" y="101"/>
                  </a:cubicBezTo>
                  <a:cubicBezTo>
                    <a:pt x="0" y="102"/>
                    <a:pt x="0" y="103"/>
                    <a:pt x="1" y="104"/>
                  </a:cubicBezTo>
                  <a:cubicBezTo>
                    <a:pt x="1" y="105"/>
                    <a:pt x="3" y="106"/>
                    <a:pt x="4" y="105"/>
                  </a:cubicBezTo>
                  <a:cubicBezTo>
                    <a:pt x="149" y="5"/>
                    <a:pt x="149" y="5"/>
                    <a:pt x="149" y="5"/>
                  </a:cubicBezTo>
                  <a:cubicBezTo>
                    <a:pt x="150" y="4"/>
                    <a:pt x="150" y="3"/>
                    <a:pt x="149" y="2"/>
                  </a:cubicBezTo>
                  <a:cubicBezTo>
                    <a:pt x="149" y="1"/>
                    <a:pt x="147" y="0"/>
                    <a:pt x="146" y="1"/>
                  </a:cubicBez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72" name="Freeform 629">
              <a:extLst>
                <a:ext uri="{FF2B5EF4-FFF2-40B4-BE49-F238E27FC236}">
                  <a16:creationId xmlns:a16="http://schemas.microsoft.com/office/drawing/2014/main" id="{2D80E91C-BD84-A644-87BF-D5173CDA3467}"/>
                </a:ext>
              </a:extLst>
            </p:cNvPr>
            <p:cNvSpPr>
              <a:spLocks/>
            </p:cNvSpPr>
            <p:nvPr/>
          </p:nvSpPr>
          <p:spPr bwMode="gray">
            <a:xfrm>
              <a:off x="3434" y="1528"/>
              <a:ext cx="73" cy="51"/>
            </a:xfrm>
            <a:custGeom>
              <a:avLst/>
              <a:gdLst>
                <a:gd name="T0" fmla="*/ 146 w 150"/>
                <a:gd name="T1" fmla="*/ 1 h 105"/>
                <a:gd name="T2" fmla="*/ 1 w 150"/>
                <a:gd name="T3" fmla="*/ 101 h 105"/>
                <a:gd name="T4" fmla="*/ 1 w 150"/>
                <a:gd name="T5" fmla="*/ 104 h 105"/>
                <a:gd name="T6" fmla="*/ 4 w 150"/>
                <a:gd name="T7" fmla="*/ 105 h 105"/>
                <a:gd name="T8" fmla="*/ 149 w 150"/>
                <a:gd name="T9" fmla="*/ 5 h 105"/>
                <a:gd name="T10" fmla="*/ 149 w 150"/>
                <a:gd name="T11" fmla="*/ 2 h 105"/>
                <a:gd name="T12" fmla="*/ 146 w 150"/>
                <a:gd name="T13" fmla="*/ 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" h="105">
                  <a:moveTo>
                    <a:pt x="146" y="1"/>
                  </a:moveTo>
                  <a:cubicBezTo>
                    <a:pt x="1" y="101"/>
                    <a:pt x="1" y="101"/>
                    <a:pt x="1" y="101"/>
                  </a:cubicBezTo>
                  <a:cubicBezTo>
                    <a:pt x="0" y="102"/>
                    <a:pt x="0" y="103"/>
                    <a:pt x="1" y="104"/>
                  </a:cubicBezTo>
                  <a:cubicBezTo>
                    <a:pt x="2" y="105"/>
                    <a:pt x="3" y="105"/>
                    <a:pt x="4" y="105"/>
                  </a:cubicBezTo>
                  <a:cubicBezTo>
                    <a:pt x="149" y="5"/>
                    <a:pt x="149" y="5"/>
                    <a:pt x="149" y="5"/>
                  </a:cubicBezTo>
                  <a:cubicBezTo>
                    <a:pt x="150" y="4"/>
                    <a:pt x="150" y="3"/>
                    <a:pt x="149" y="2"/>
                  </a:cubicBezTo>
                  <a:cubicBezTo>
                    <a:pt x="149" y="1"/>
                    <a:pt x="147" y="0"/>
                    <a:pt x="146" y="1"/>
                  </a:cubicBez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73" name="Freeform 630">
              <a:extLst>
                <a:ext uri="{FF2B5EF4-FFF2-40B4-BE49-F238E27FC236}">
                  <a16:creationId xmlns:a16="http://schemas.microsoft.com/office/drawing/2014/main" id="{225E2630-7AC5-2840-8826-BFD52E898794}"/>
                </a:ext>
              </a:extLst>
            </p:cNvPr>
            <p:cNvSpPr>
              <a:spLocks/>
            </p:cNvSpPr>
            <p:nvPr/>
          </p:nvSpPr>
          <p:spPr bwMode="gray">
            <a:xfrm>
              <a:off x="3424" y="1514"/>
              <a:ext cx="73" cy="51"/>
            </a:xfrm>
            <a:custGeom>
              <a:avLst/>
              <a:gdLst>
                <a:gd name="T0" fmla="*/ 146 w 150"/>
                <a:gd name="T1" fmla="*/ 1 h 105"/>
                <a:gd name="T2" fmla="*/ 2 w 150"/>
                <a:gd name="T3" fmla="*/ 101 h 105"/>
                <a:gd name="T4" fmla="*/ 1 w 150"/>
                <a:gd name="T5" fmla="*/ 104 h 105"/>
                <a:gd name="T6" fmla="*/ 4 w 150"/>
                <a:gd name="T7" fmla="*/ 104 h 105"/>
                <a:gd name="T8" fmla="*/ 149 w 150"/>
                <a:gd name="T9" fmla="*/ 5 h 105"/>
                <a:gd name="T10" fmla="*/ 150 w 150"/>
                <a:gd name="T11" fmla="*/ 1 h 105"/>
                <a:gd name="T12" fmla="*/ 146 w 150"/>
                <a:gd name="T13" fmla="*/ 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" h="105">
                  <a:moveTo>
                    <a:pt x="146" y="1"/>
                  </a:moveTo>
                  <a:cubicBezTo>
                    <a:pt x="2" y="101"/>
                    <a:pt x="2" y="101"/>
                    <a:pt x="2" y="101"/>
                  </a:cubicBezTo>
                  <a:cubicBezTo>
                    <a:pt x="1" y="101"/>
                    <a:pt x="0" y="103"/>
                    <a:pt x="1" y="104"/>
                  </a:cubicBezTo>
                  <a:cubicBezTo>
                    <a:pt x="2" y="105"/>
                    <a:pt x="3" y="105"/>
                    <a:pt x="4" y="104"/>
                  </a:cubicBezTo>
                  <a:cubicBezTo>
                    <a:pt x="149" y="5"/>
                    <a:pt x="149" y="5"/>
                    <a:pt x="149" y="5"/>
                  </a:cubicBezTo>
                  <a:cubicBezTo>
                    <a:pt x="150" y="4"/>
                    <a:pt x="150" y="2"/>
                    <a:pt x="150" y="1"/>
                  </a:cubicBezTo>
                  <a:cubicBezTo>
                    <a:pt x="149" y="0"/>
                    <a:pt x="147" y="0"/>
                    <a:pt x="146" y="1"/>
                  </a:cubicBez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74" name="Freeform 631">
              <a:extLst>
                <a:ext uri="{FF2B5EF4-FFF2-40B4-BE49-F238E27FC236}">
                  <a16:creationId xmlns:a16="http://schemas.microsoft.com/office/drawing/2014/main" id="{8AF04371-B940-C14C-8CB4-F41E84F324BE}"/>
                </a:ext>
              </a:extLst>
            </p:cNvPr>
            <p:cNvSpPr>
              <a:spLocks/>
            </p:cNvSpPr>
            <p:nvPr/>
          </p:nvSpPr>
          <p:spPr bwMode="gray">
            <a:xfrm>
              <a:off x="3289" y="1561"/>
              <a:ext cx="213" cy="236"/>
            </a:xfrm>
            <a:custGeom>
              <a:avLst/>
              <a:gdLst>
                <a:gd name="T0" fmla="*/ 213 w 213"/>
                <a:gd name="T1" fmla="*/ 168 h 236"/>
                <a:gd name="T2" fmla="*/ 97 w 213"/>
                <a:gd name="T3" fmla="*/ 0 h 236"/>
                <a:gd name="T4" fmla="*/ 0 w 213"/>
                <a:gd name="T5" fmla="*/ 68 h 236"/>
                <a:gd name="T6" fmla="*/ 115 w 213"/>
                <a:gd name="T7" fmla="*/ 236 h 236"/>
                <a:gd name="T8" fmla="*/ 213 w 213"/>
                <a:gd name="T9" fmla="*/ 168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3" h="236">
                  <a:moveTo>
                    <a:pt x="213" y="168"/>
                  </a:moveTo>
                  <a:lnTo>
                    <a:pt x="97" y="0"/>
                  </a:lnTo>
                  <a:lnTo>
                    <a:pt x="0" y="68"/>
                  </a:lnTo>
                  <a:lnTo>
                    <a:pt x="115" y="236"/>
                  </a:lnTo>
                  <a:lnTo>
                    <a:pt x="213" y="1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75" name="Freeform 632">
              <a:extLst>
                <a:ext uri="{FF2B5EF4-FFF2-40B4-BE49-F238E27FC236}">
                  <a16:creationId xmlns:a16="http://schemas.microsoft.com/office/drawing/2014/main" id="{C70D8842-38B5-504B-9ACE-C36B1D0B4A2F}"/>
                </a:ext>
              </a:extLst>
            </p:cNvPr>
            <p:cNvSpPr>
              <a:spLocks/>
            </p:cNvSpPr>
            <p:nvPr/>
          </p:nvSpPr>
          <p:spPr bwMode="gray">
            <a:xfrm>
              <a:off x="3395" y="1707"/>
              <a:ext cx="73" cy="51"/>
            </a:xfrm>
            <a:custGeom>
              <a:avLst/>
              <a:gdLst>
                <a:gd name="T0" fmla="*/ 1 w 150"/>
                <a:gd name="T1" fmla="*/ 101 h 105"/>
                <a:gd name="T2" fmla="*/ 146 w 150"/>
                <a:gd name="T3" fmla="*/ 1 h 105"/>
                <a:gd name="T4" fmla="*/ 149 w 150"/>
                <a:gd name="T5" fmla="*/ 2 h 105"/>
                <a:gd name="T6" fmla="*/ 148 w 150"/>
                <a:gd name="T7" fmla="*/ 5 h 105"/>
                <a:gd name="T8" fmla="*/ 4 w 150"/>
                <a:gd name="T9" fmla="*/ 105 h 105"/>
                <a:gd name="T10" fmla="*/ 0 w 150"/>
                <a:gd name="T11" fmla="*/ 104 h 105"/>
                <a:gd name="T12" fmla="*/ 1 w 150"/>
                <a:gd name="T13" fmla="*/ 10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" h="105">
                  <a:moveTo>
                    <a:pt x="1" y="101"/>
                  </a:moveTo>
                  <a:cubicBezTo>
                    <a:pt x="146" y="1"/>
                    <a:pt x="146" y="1"/>
                    <a:pt x="146" y="1"/>
                  </a:cubicBezTo>
                  <a:cubicBezTo>
                    <a:pt x="147" y="0"/>
                    <a:pt x="148" y="1"/>
                    <a:pt x="149" y="2"/>
                  </a:cubicBezTo>
                  <a:cubicBezTo>
                    <a:pt x="150" y="3"/>
                    <a:pt x="149" y="4"/>
                    <a:pt x="148" y="5"/>
                  </a:cubicBezTo>
                  <a:cubicBezTo>
                    <a:pt x="4" y="105"/>
                    <a:pt x="4" y="105"/>
                    <a:pt x="4" y="105"/>
                  </a:cubicBezTo>
                  <a:cubicBezTo>
                    <a:pt x="3" y="105"/>
                    <a:pt x="1" y="105"/>
                    <a:pt x="0" y="104"/>
                  </a:cubicBezTo>
                  <a:cubicBezTo>
                    <a:pt x="0" y="103"/>
                    <a:pt x="0" y="102"/>
                    <a:pt x="1" y="101"/>
                  </a:cubicBez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76" name="Freeform 633">
              <a:extLst>
                <a:ext uri="{FF2B5EF4-FFF2-40B4-BE49-F238E27FC236}">
                  <a16:creationId xmlns:a16="http://schemas.microsoft.com/office/drawing/2014/main" id="{A8017846-3C29-AC4C-9DCF-76E668CC035F}"/>
                </a:ext>
              </a:extLst>
            </p:cNvPr>
            <p:cNvSpPr>
              <a:spLocks/>
            </p:cNvSpPr>
            <p:nvPr/>
          </p:nvSpPr>
          <p:spPr bwMode="gray">
            <a:xfrm>
              <a:off x="3384" y="1692"/>
              <a:ext cx="73" cy="51"/>
            </a:xfrm>
            <a:custGeom>
              <a:avLst/>
              <a:gdLst>
                <a:gd name="T0" fmla="*/ 1 w 150"/>
                <a:gd name="T1" fmla="*/ 101 h 105"/>
                <a:gd name="T2" fmla="*/ 146 w 150"/>
                <a:gd name="T3" fmla="*/ 1 h 105"/>
                <a:gd name="T4" fmla="*/ 149 w 150"/>
                <a:gd name="T5" fmla="*/ 2 h 105"/>
                <a:gd name="T6" fmla="*/ 149 w 150"/>
                <a:gd name="T7" fmla="*/ 5 h 105"/>
                <a:gd name="T8" fmla="*/ 4 w 150"/>
                <a:gd name="T9" fmla="*/ 105 h 105"/>
                <a:gd name="T10" fmla="*/ 1 w 150"/>
                <a:gd name="T11" fmla="*/ 104 h 105"/>
                <a:gd name="T12" fmla="*/ 1 w 150"/>
                <a:gd name="T13" fmla="*/ 10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" h="105">
                  <a:moveTo>
                    <a:pt x="1" y="101"/>
                  </a:moveTo>
                  <a:cubicBezTo>
                    <a:pt x="146" y="1"/>
                    <a:pt x="146" y="1"/>
                    <a:pt x="146" y="1"/>
                  </a:cubicBezTo>
                  <a:cubicBezTo>
                    <a:pt x="147" y="0"/>
                    <a:pt x="148" y="0"/>
                    <a:pt x="149" y="2"/>
                  </a:cubicBezTo>
                  <a:cubicBezTo>
                    <a:pt x="150" y="2"/>
                    <a:pt x="150" y="4"/>
                    <a:pt x="149" y="5"/>
                  </a:cubicBezTo>
                  <a:cubicBezTo>
                    <a:pt x="4" y="105"/>
                    <a:pt x="4" y="105"/>
                    <a:pt x="4" y="105"/>
                  </a:cubicBezTo>
                  <a:cubicBezTo>
                    <a:pt x="3" y="105"/>
                    <a:pt x="1" y="105"/>
                    <a:pt x="1" y="104"/>
                  </a:cubicBezTo>
                  <a:cubicBezTo>
                    <a:pt x="0" y="103"/>
                    <a:pt x="0" y="102"/>
                    <a:pt x="1" y="101"/>
                  </a:cubicBez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77" name="Freeform 634">
              <a:extLst>
                <a:ext uri="{FF2B5EF4-FFF2-40B4-BE49-F238E27FC236}">
                  <a16:creationId xmlns:a16="http://schemas.microsoft.com/office/drawing/2014/main" id="{E31DEBC0-03A9-D04F-81F7-EDC163F00C94}"/>
                </a:ext>
              </a:extLst>
            </p:cNvPr>
            <p:cNvSpPr>
              <a:spLocks/>
            </p:cNvSpPr>
            <p:nvPr/>
          </p:nvSpPr>
          <p:spPr bwMode="gray">
            <a:xfrm>
              <a:off x="3374" y="1678"/>
              <a:ext cx="73" cy="51"/>
            </a:xfrm>
            <a:custGeom>
              <a:avLst/>
              <a:gdLst>
                <a:gd name="T0" fmla="*/ 1 w 150"/>
                <a:gd name="T1" fmla="*/ 101 h 105"/>
                <a:gd name="T2" fmla="*/ 146 w 150"/>
                <a:gd name="T3" fmla="*/ 1 h 105"/>
                <a:gd name="T4" fmla="*/ 149 w 150"/>
                <a:gd name="T5" fmla="*/ 1 h 105"/>
                <a:gd name="T6" fmla="*/ 149 w 150"/>
                <a:gd name="T7" fmla="*/ 4 h 105"/>
                <a:gd name="T8" fmla="*/ 4 w 150"/>
                <a:gd name="T9" fmla="*/ 104 h 105"/>
                <a:gd name="T10" fmla="*/ 1 w 150"/>
                <a:gd name="T11" fmla="*/ 104 h 105"/>
                <a:gd name="T12" fmla="*/ 1 w 150"/>
                <a:gd name="T13" fmla="*/ 10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" h="105">
                  <a:moveTo>
                    <a:pt x="1" y="101"/>
                  </a:moveTo>
                  <a:cubicBezTo>
                    <a:pt x="146" y="1"/>
                    <a:pt x="146" y="1"/>
                    <a:pt x="146" y="1"/>
                  </a:cubicBezTo>
                  <a:cubicBezTo>
                    <a:pt x="147" y="0"/>
                    <a:pt x="149" y="0"/>
                    <a:pt x="149" y="1"/>
                  </a:cubicBezTo>
                  <a:cubicBezTo>
                    <a:pt x="150" y="2"/>
                    <a:pt x="150" y="4"/>
                    <a:pt x="149" y="4"/>
                  </a:cubicBezTo>
                  <a:cubicBezTo>
                    <a:pt x="4" y="104"/>
                    <a:pt x="4" y="104"/>
                    <a:pt x="4" y="104"/>
                  </a:cubicBezTo>
                  <a:cubicBezTo>
                    <a:pt x="3" y="105"/>
                    <a:pt x="1" y="105"/>
                    <a:pt x="1" y="104"/>
                  </a:cubicBezTo>
                  <a:cubicBezTo>
                    <a:pt x="0" y="103"/>
                    <a:pt x="0" y="101"/>
                    <a:pt x="1" y="101"/>
                  </a:cubicBez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78" name="Freeform 635">
              <a:extLst>
                <a:ext uri="{FF2B5EF4-FFF2-40B4-BE49-F238E27FC236}">
                  <a16:creationId xmlns:a16="http://schemas.microsoft.com/office/drawing/2014/main" id="{612DDA11-37BC-5A49-8BAB-08772AB49249}"/>
                </a:ext>
              </a:extLst>
            </p:cNvPr>
            <p:cNvSpPr>
              <a:spLocks/>
            </p:cNvSpPr>
            <p:nvPr/>
          </p:nvSpPr>
          <p:spPr bwMode="gray">
            <a:xfrm>
              <a:off x="3364" y="1663"/>
              <a:ext cx="73" cy="51"/>
            </a:xfrm>
            <a:custGeom>
              <a:avLst/>
              <a:gdLst>
                <a:gd name="T0" fmla="*/ 2 w 150"/>
                <a:gd name="T1" fmla="*/ 101 h 105"/>
                <a:gd name="T2" fmla="*/ 146 w 150"/>
                <a:gd name="T3" fmla="*/ 1 h 105"/>
                <a:gd name="T4" fmla="*/ 150 w 150"/>
                <a:gd name="T5" fmla="*/ 1 h 105"/>
                <a:gd name="T6" fmla="*/ 149 w 150"/>
                <a:gd name="T7" fmla="*/ 4 h 105"/>
                <a:gd name="T8" fmla="*/ 4 w 150"/>
                <a:gd name="T9" fmla="*/ 104 h 105"/>
                <a:gd name="T10" fmla="*/ 1 w 150"/>
                <a:gd name="T11" fmla="*/ 104 h 105"/>
                <a:gd name="T12" fmla="*/ 2 w 150"/>
                <a:gd name="T13" fmla="*/ 10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" h="105">
                  <a:moveTo>
                    <a:pt x="2" y="101"/>
                  </a:moveTo>
                  <a:cubicBezTo>
                    <a:pt x="146" y="1"/>
                    <a:pt x="146" y="1"/>
                    <a:pt x="146" y="1"/>
                  </a:cubicBezTo>
                  <a:cubicBezTo>
                    <a:pt x="147" y="0"/>
                    <a:pt x="149" y="0"/>
                    <a:pt x="150" y="1"/>
                  </a:cubicBezTo>
                  <a:cubicBezTo>
                    <a:pt x="150" y="2"/>
                    <a:pt x="150" y="4"/>
                    <a:pt x="149" y="4"/>
                  </a:cubicBezTo>
                  <a:cubicBezTo>
                    <a:pt x="4" y="104"/>
                    <a:pt x="4" y="104"/>
                    <a:pt x="4" y="104"/>
                  </a:cubicBezTo>
                  <a:cubicBezTo>
                    <a:pt x="3" y="105"/>
                    <a:pt x="2" y="105"/>
                    <a:pt x="1" y="104"/>
                  </a:cubicBezTo>
                  <a:cubicBezTo>
                    <a:pt x="0" y="103"/>
                    <a:pt x="0" y="101"/>
                    <a:pt x="2" y="101"/>
                  </a:cubicBez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79" name="Freeform 636">
              <a:extLst>
                <a:ext uri="{FF2B5EF4-FFF2-40B4-BE49-F238E27FC236}">
                  <a16:creationId xmlns:a16="http://schemas.microsoft.com/office/drawing/2014/main" id="{31575568-9418-BE4F-9884-35B0909FFB53}"/>
                </a:ext>
              </a:extLst>
            </p:cNvPr>
            <p:cNvSpPr>
              <a:spLocks/>
            </p:cNvSpPr>
            <p:nvPr/>
          </p:nvSpPr>
          <p:spPr bwMode="gray">
            <a:xfrm>
              <a:off x="3354" y="1649"/>
              <a:ext cx="73" cy="51"/>
            </a:xfrm>
            <a:custGeom>
              <a:avLst/>
              <a:gdLst>
                <a:gd name="T0" fmla="*/ 2 w 150"/>
                <a:gd name="T1" fmla="*/ 100 h 105"/>
                <a:gd name="T2" fmla="*/ 147 w 150"/>
                <a:gd name="T3" fmla="*/ 0 h 105"/>
                <a:gd name="T4" fmla="*/ 150 w 150"/>
                <a:gd name="T5" fmla="*/ 1 h 105"/>
                <a:gd name="T6" fmla="*/ 149 w 150"/>
                <a:gd name="T7" fmla="*/ 4 h 105"/>
                <a:gd name="T8" fmla="*/ 4 w 150"/>
                <a:gd name="T9" fmla="*/ 104 h 105"/>
                <a:gd name="T10" fmla="*/ 1 w 150"/>
                <a:gd name="T11" fmla="*/ 103 h 105"/>
                <a:gd name="T12" fmla="*/ 2 w 150"/>
                <a:gd name="T13" fmla="*/ 10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" h="105">
                  <a:moveTo>
                    <a:pt x="2" y="100"/>
                  </a:moveTo>
                  <a:cubicBezTo>
                    <a:pt x="147" y="0"/>
                    <a:pt x="147" y="0"/>
                    <a:pt x="147" y="0"/>
                  </a:cubicBezTo>
                  <a:cubicBezTo>
                    <a:pt x="148" y="0"/>
                    <a:pt x="149" y="0"/>
                    <a:pt x="150" y="1"/>
                  </a:cubicBezTo>
                  <a:cubicBezTo>
                    <a:pt x="150" y="2"/>
                    <a:pt x="150" y="3"/>
                    <a:pt x="149" y="4"/>
                  </a:cubicBezTo>
                  <a:cubicBezTo>
                    <a:pt x="4" y="104"/>
                    <a:pt x="4" y="104"/>
                    <a:pt x="4" y="104"/>
                  </a:cubicBezTo>
                  <a:cubicBezTo>
                    <a:pt x="3" y="105"/>
                    <a:pt x="2" y="104"/>
                    <a:pt x="1" y="103"/>
                  </a:cubicBezTo>
                  <a:cubicBezTo>
                    <a:pt x="0" y="102"/>
                    <a:pt x="1" y="101"/>
                    <a:pt x="2" y="100"/>
                  </a:cubicBez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80" name="Freeform 637">
              <a:extLst>
                <a:ext uri="{FF2B5EF4-FFF2-40B4-BE49-F238E27FC236}">
                  <a16:creationId xmlns:a16="http://schemas.microsoft.com/office/drawing/2014/main" id="{8DF6E953-29E5-EE4F-8D2E-47CF1B6CC550}"/>
                </a:ext>
              </a:extLst>
            </p:cNvPr>
            <p:cNvSpPr>
              <a:spLocks/>
            </p:cNvSpPr>
            <p:nvPr/>
          </p:nvSpPr>
          <p:spPr bwMode="gray">
            <a:xfrm>
              <a:off x="3344" y="1634"/>
              <a:ext cx="73" cy="51"/>
            </a:xfrm>
            <a:custGeom>
              <a:avLst/>
              <a:gdLst>
                <a:gd name="T0" fmla="*/ 1 w 150"/>
                <a:gd name="T1" fmla="*/ 101 h 106"/>
                <a:gd name="T2" fmla="*/ 146 w 150"/>
                <a:gd name="T3" fmla="*/ 1 h 106"/>
                <a:gd name="T4" fmla="*/ 149 w 150"/>
                <a:gd name="T5" fmla="*/ 2 h 106"/>
                <a:gd name="T6" fmla="*/ 148 w 150"/>
                <a:gd name="T7" fmla="*/ 5 h 106"/>
                <a:gd name="T8" fmla="*/ 4 w 150"/>
                <a:gd name="T9" fmla="*/ 105 h 106"/>
                <a:gd name="T10" fmla="*/ 0 w 150"/>
                <a:gd name="T11" fmla="*/ 104 h 106"/>
                <a:gd name="T12" fmla="*/ 1 w 150"/>
                <a:gd name="T13" fmla="*/ 10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" h="106">
                  <a:moveTo>
                    <a:pt x="1" y="101"/>
                  </a:moveTo>
                  <a:cubicBezTo>
                    <a:pt x="146" y="1"/>
                    <a:pt x="146" y="1"/>
                    <a:pt x="146" y="1"/>
                  </a:cubicBezTo>
                  <a:cubicBezTo>
                    <a:pt x="147" y="0"/>
                    <a:pt x="148" y="1"/>
                    <a:pt x="149" y="2"/>
                  </a:cubicBezTo>
                  <a:cubicBezTo>
                    <a:pt x="150" y="3"/>
                    <a:pt x="149" y="4"/>
                    <a:pt x="148" y="5"/>
                  </a:cubicBezTo>
                  <a:cubicBezTo>
                    <a:pt x="4" y="105"/>
                    <a:pt x="4" y="105"/>
                    <a:pt x="4" y="105"/>
                  </a:cubicBezTo>
                  <a:cubicBezTo>
                    <a:pt x="2" y="106"/>
                    <a:pt x="1" y="105"/>
                    <a:pt x="0" y="104"/>
                  </a:cubicBezTo>
                  <a:cubicBezTo>
                    <a:pt x="0" y="103"/>
                    <a:pt x="0" y="102"/>
                    <a:pt x="1" y="101"/>
                  </a:cubicBez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81" name="Freeform 638">
              <a:extLst>
                <a:ext uri="{FF2B5EF4-FFF2-40B4-BE49-F238E27FC236}">
                  <a16:creationId xmlns:a16="http://schemas.microsoft.com/office/drawing/2014/main" id="{A354E349-B904-B54A-B401-567632238AA0}"/>
                </a:ext>
              </a:extLst>
            </p:cNvPr>
            <p:cNvSpPr>
              <a:spLocks/>
            </p:cNvSpPr>
            <p:nvPr/>
          </p:nvSpPr>
          <p:spPr bwMode="gray">
            <a:xfrm>
              <a:off x="3334" y="1619"/>
              <a:ext cx="73" cy="51"/>
            </a:xfrm>
            <a:custGeom>
              <a:avLst/>
              <a:gdLst>
                <a:gd name="T0" fmla="*/ 1 w 150"/>
                <a:gd name="T1" fmla="*/ 101 h 105"/>
                <a:gd name="T2" fmla="*/ 146 w 150"/>
                <a:gd name="T3" fmla="*/ 1 h 105"/>
                <a:gd name="T4" fmla="*/ 149 w 150"/>
                <a:gd name="T5" fmla="*/ 2 h 105"/>
                <a:gd name="T6" fmla="*/ 148 w 150"/>
                <a:gd name="T7" fmla="*/ 5 h 105"/>
                <a:gd name="T8" fmla="*/ 4 w 150"/>
                <a:gd name="T9" fmla="*/ 105 h 105"/>
                <a:gd name="T10" fmla="*/ 0 w 150"/>
                <a:gd name="T11" fmla="*/ 104 h 105"/>
                <a:gd name="T12" fmla="*/ 1 w 150"/>
                <a:gd name="T13" fmla="*/ 10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" h="105">
                  <a:moveTo>
                    <a:pt x="1" y="101"/>
                  </a:moveTo>
                  <a:cubicBezTo>
                    <a:pt x="146" y="1"/>
                    <a:pt x="146" y="1"/>
                    <a:pt x="146" y="1"/>
                  </a:cubicBezTo>
                  <a:cubicBezTo>
                    <a:pt x="147" y="0"/>
                    <a:pt x="148" y="1"/>
                    <a:pt x="149" y="2"/>
                  </a:cubicBezTo>
                  <a:cubicBezTo>
                    <a:pt x="150" y="3"/>
                    <a:pt x="150" y="4"/>
                    <a:pt x="148" y="5"/>
                  </a:cubicBezTo>
                  <a:cubicBezTo>
                    <a:pt x="4" y="105"/>
                    <a:pt x="4" y="105"/>
                    <a:pt x="4" y="105"/>
                  </a:cubicBezTo>
                  <a:cubicBezTo>
                    <a:pt x="3" y="105"/>
                    <a:pt x="1" y="105"/>
                    <a:pt x="0" y="104"/>
                  </a:cubicBezTo>
                  <a:cubicBezTo>
                    <a:pt x="0" y="103"/>
                    <a:pt x="0" y="102"/>
                    <a:pt x="1" y="101"/>
                  </a:cubicBez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82" name="Freeform 639">
              <a:extLst>
                <a:ext uri="{FF2B5EF4-FFF2-40B4-BE49-F238E27FC236}">
                  <a16:creationId xmlns:a16="http://schemas.microsoft.com/office/drawing/2014/main" id="{EC34A70B-54DB-744D-9539-28045DF1A884}"/>
                </a:ext>
              </a:extLst>
            </p:cNvPr>
            <p:cNvSpPr>
              <a:spLocks/>
            </p:cNvSpPr>
            <p:nvPr/>
          </p:nvSpPr>
          <p:spPr bwMode="gray">
            <a:xfrm>
              <a:off x="3324" y="1604"/>
              <a:ext cx="73" cy="51"/>
            </a:xfrm>
            <a:custGeom>
              <a:avLst/>
              <a:gdLst>
                <a:gd name="T0" fmla="*/ 1 w 150"/>
                <a:gd name="T1" fmla="*/ 101 h 105"/>
                <a:gd name="T2" fmla="*/ 146 w 150"/>
                <a:gd name="T3" fmla="*/ 1 h 105"/>
                <a:gd name="T4" fmla="*/ 149 w 150"/>
                <a:gd name="T5" fmla="*/ 1 h 105"/>
                <a:gd name="T6" fmla="*/ 149 w 150"/>
                <a:gd name="T7" fmla="*/ 5 h 105"/>
                <a:gd name="T8" fmla="*/ 4 w 150"/>
                <a:gd name="T9" fmla="*/ 105 h 105"/>
                <a:gd name="T10" fmla="*/ 1 w 150"/>
                <a:gd name="T11" fmla="*/ 104 h 105"/>
                <a:gd name="T12" fmla="*/ 1 w 150"/>
                <a:gd name="T13" fmla="*/ 10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" h="105">
                  <a:moveTo>
                    <a:pt x="1" y="101"/>
                  </a:moveTo>
                  <a:cubicBezTo>
                    <a:pt x="146" y="1"/>
                    <a:pt x="146" y="1"/>
                    <a:pt x="146" y="1"/>
                  </a:cubicBezTo>
                  <a:cubicBezTo>
                    <a:pt x="147" y="0"/>
                    <a:pt x="148" y="0"/>
                    <a:pt x="149" y="1"/>
                  </a:cubicBezTo>
                  <a:cubicBezTo>
                    <a:pt x="150" y="2"/>
                    <a:pt x="150" y="4"/>
                    <a:pt x="149" y="5"/>
                  </a:cubicBezTo>
                  <a:cubicBezTo>
                    <a:pt x="4" y="105"/>
                    <a:pt x="4" y="105"/>
                    <a:pt x="4" y="105"/>
                  </a:cubicBezTo>
                  <a:cubicBezTo>
                    <a:pt x="3" y="105"/>
                    <a:pt x="1" y="105"/>
                    <a:pt x="1" y="104"/>
                  </a:cubicBezTo>
                  <a:cubicBezTo>
                    <a:pt x="0" y="103"/>
                    <a:pt x="0" y="101"/>
                    <a:pt x="1" y="101"/>
                  </a:cubicBez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83" name="Freeform 640">
              <a:extLst>
                <a:ext uri="{FF2B5EF4-FFF2-40B4-BE49-F238E27FC236}">
                  <a16:creationId xmlns:a16="http://schemas.microsoft.com/office/drawing/2014/main" id="{1212CC1D-7850-C04F-89CD-5409FE4ED2D7}"/>
                </a:ext>
              </a:extLst>
            </p:cNvPr>
            <p:cNvSpPr>
              <a:spLocks/>
            </p:cNvSpPr>
            <p:nvPr/>
          </p:nvSpPr>
          <p:spPr bwMode="gray">
            <a:xfrm>
              <a:off x="3314" y="1590"/>
              <a:ext cx="72" cy="51"/>
            </a:xfrm>
            <a:custGeom>
              <a:avLst/>
              <a:gdLst>
                <a:gd name="T0" fmla="*/ 1 w 150"/>
                <a:gd name="T1" fmla="*/ 101 h 105"/>
                <a:gd name="T2" fmla="*/ 146 w 150"/>
                <a:gd name="T3" fmla="*/ 1 h 105"/>
                <a:gd name="T4" fmla="*/ 149 w 150"/>
                <a:gd name="T5" fmla="*/ 1 h 105"/>
                <a:gd name="T6" fmla="*/ 149 w 150"/>
                <a:gd name="T7" fmla="*/ 4 h 105"/>
                <a:gd name="T8" fmla="*/ 4 w 150"/>
                <a:gd name="T9" fmla="*/ 104 h 105"/>
                <a:gd name="T10" fmla="*/ 1 w 150"/>
                <a:gd name="T11" fmla="*/ 104 h 105"/>
                <a:gd name="T12" fmla="*/ 1 w 150"/>
                <a:gd name="T13" fmla="*/ 10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" h="105">
                  <a:moveTo>
                    <a:pt x="1" y="101"/>
                  </a:moveTo>
                  <a:cubicBezTo>
                    <a:pt x="146" y="1"/>
                    <a:pt x="146" y="1"/>
                    <a:pt x="146" y="1"/>
                  </a:cubicBezTo>
                  <a:cubicBezTo>
                    <a:pt x="147" y="0"/>
                    <a:pt x="149" y="0"/>
                    <a:pt x="149" y="1"/>
                  </a:cubicBezTo>
                  <a:cubicBezTo>
                    <a:pt x="150" y="2"/>
                    <a:pt x="150" y="4"/>
                    <a:pt x="149" y="4"/>
                  </a:cubicBezTo>
                  <a:cubicBezTo>
                    <a:pt x="4" y="104"/>
                    <a:pt x="4" y="104"/>
                    <a:pt x="4" y="104"/>
                  </a:cubicBezTo>
                  <a:cubicBezTo>
                    <a:pt x="3" y="105"/>
                    <a:pt x="2" y="105"/>
                    <a:pt x="1" y="104"/>
                  </a:cubicBezTo>
                  <a:cubicBezTo>
                    <a:pt x="0" y="103"/>
                    <a:pt x="0" y="101"/>
                    <a:pt x="1" y="101"/>
                  </a:cubicBez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84" name="Freeform 641">
              <a:extLst>
                <a:ext uri="{FF2B5EF4-FFF2-40B4-BE49-F238E27FC236}">
                  <a16:creationId xmlns:a16="http://schemas.microsoft.com/office/drawing/2014/main" id="{7386D1B6-8071-1F4A-BACC-0323FF9ECBA7}"/>
                </a:ext>
              </a:extLst>
            </p:cNvPr>
            <p:cNvSpPr>
              <a:spLocks/>
            </p:cNvSpPr>
            <p:nvPr/>
          </p:nvSpPr>
          <p:spPr bwMode="gray">
            <a:xfrm>
              <a:off x="3504" y="1695"/>
              <a:ext cx="12" cy="11"/>
            </a:xfrm>
            <a:custGeom>
              <a:avLst/>
              <a:gdLst>
                <a:gd name="T0" fmla="*/ 3 w 23"/>
                <a:gd name="T1" fmla="*/ 17 h 23"/>
                <a:gd name="T2" fmla="*/ 6 w 23"/>
                <a:gd name="T3" fmla="*/ 3 h 23"/>
                <a:gd name="T4" fmla="*/ 20 w 23"/>
                <a:gd name="T5" fmla="*/ 6 h 23"/>
                <a:gd name="T6" fmla="*/ 17 w 23"/>
                <a:gd name="T7" fmla="*/ 20 h 23"/>
                <a:gd name="T8" fmla="*/ 3 w 23"/>
                <a:gd name="T9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3" y="17"/>
                  </a:moveTo>
                  <a:cubicBezTo>
                    <a:pt x="0" y="12"/>
                    <a:pt x="1" y="6"/>
                    <a:pt x="6" y="3"/>
                  </a:cubicBezTo>
                  <a:cubicBezTo>
                    <a:pt x="10" y="0"/>
                    <a:pt x="17" y="1"/>
                    <a:pt x="20" y="6"/>
                  </a:cubicBezTo>
                  <a:cubicBezTo>
                    <a:pt x="23" y="10"/>
                    <a:pt x="22" y="16"/>
                    <a:pt x="17" y="20"/>
                  </a:cubicBezTo>
                  <a:cubicBezTo>
                    <a:pt x="13" y="23"/>
                    <a:pt x="6" y="22"/>
                    <a:pt x="3" y="17"/>
                  </a:cubicBezTo>
                  <a:close/>
                </a:path>
              </a:pathLst>
            </a:custGeom>
            <a:solidFill>
              <a:srgbClr val="A0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85" name="Freeform 642">
              <a:extLst>
                <a:ext uri="{FF2B5EF4-FFF2-40B4-BE49-F238E27FC236}">
                  <a16:creationId xmlns:a16="http://schemas.microsoft.com/office/drawing/2014/main" id="{2C004895-1E4D-6B44-BE50-BADD1552FD05}"/>
                </a:ext>
              </a:extLst>
            </p:cNvPr>
            <p:cNvSpPr>
              <a:spLocks/>
            </p:cNvSpPr>
            <p:nvPr/>
          </p:nvSpPr>
          <p:spPr bwMode="gray">
            <a:xfrm>
              <a:off x="3479" y="1713"/>
              <a:ext cx="11" cy="11"/>
            </a:xfrm>
            <a:custGeom>
              <a:avLst/>
              <a:gdLst>
                <a:gd name="T0" fmla="*/ 3 w 23"/>
                <a:gd name="T1" fmla="*/ 17 h 23"/>
                <a:gd name="T2" fmla="*/ 5 w 23"/>
                <a:gd name="T3" fmla="*/ 3 h 23"/>
                <a:gd name="T4" fmla="*/ 20 w 23"/>
                <a:gd name="T5" fmla="*/ 5 h 23"/>
                <a:gd name="T6" fmla="*/ 17 w 23"/>
                <a:gd name="T7" fmla="*/ 19 h 23"/>
                <a:gd name="T8" fmla="*/ 3 w 23"/>
                <a:gd name="T9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3" y="17"/>
                  </a:moveTo>
                  <a:cubicBezTo>
                    <a:pt x="0" y="12"/>
                    <a:pt x="1" y="6"/>
                    <a:pt x="5" y="3"/>
                  </a:cubicBezTo>
                  <a:cubicBezTo>
                    <a:pt x="10" y="0"/>
                    <a:pt x="16" y="1"/>
                    <a:pt x="20" y="5"/>
                  </a:cubicBezTo>
                  <a:cubicBezTo>
                    <a:pt x="23" y="10"/>
                    <a:pt x="22" y="16"/>
                    <a:pt x="17" y="19"/>
                  </a:cubicBezTo>
                  <a:cubicBezTo>
                    <a:pt x="12" y="23"/>
                    <a:pt x="6" y="22"/>
                    <a:pt x="3" y="17"/>
                  </a:cubicBezTo>
                  <a:close/>
                </a:path>
              </a:pathLst>
            </a:custGeom>
            <a:solidFill>
              <a:srgbClr val="A0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86" name="Freeform 643">
              <a:extLst>
                <a:ext uri="{FF2B5EF4-FFF2-40B4-BE49-F238E27FC236}">
                  <a16:creationId xmlns:a16="http://schemas.microsoft.com/office/drawing/2014/main" id="{F4580CB2-AC29-3749-8881-EF9547FD228F}"/>
                </a:ext>
              </a:extLst>
            </p:cNvPr>
            <p:cNvSpPr>
              <a:spLocks/>
            </p:cNvSpPr>
            <p:nvPr/>
          </p:nvSpPr>
          <p:spPr bwMode="gray">
            <a:xfrm>
              <a:off x="3481" y="1697"/>
              <a:ext cx="32" cy="24"/>
            </a:xfrm>
            <a:custGeom>
              <a:avLst/>
              <a:gdLst>
                <a:gd name="T0" fmla="*/ 57 w 66"/>
                <a:gd name="T1" fmla="*/ 1 h 49"/>
                <a:gd name="T2" fmla="*/ 3 w 66"/>
                <a:gd name="T3" fmla="*/ 39 h 49"/>
                <a:gd name="T4" fmla="*/ 1 w 66"/>
                <a:gd name="T5" fmla="*/ 46 h 49"/>
                <a:gd name="T6" fmla="*/ 2 w 66"/>
                <a:gd name="T7" fmla="*/ 47 h 49"/>
                <a:gd name="T8" fmla="*/ 9 w 66"/>
                <a:gd name="T9" fmla="*/ 48 h 49"/>
                <a:gd name="T10" fmla="*/ 63 w 66"/>
                <a:gd name="T11" fmla="*/ 10 h 49"/>
                <a:gd name="T12" fmla="*/ 64 w 66"/>
                <a:gd name="T13" fmla="*/ 4 h 49"/>
                <a:gd name="T14" fmla="*/ 64 w 66"/>
                <a:gd name="T15" fmla="*/ 3 h 49"/>
                <a:gd name="T16" fmla="*/ 57 w 66"/>
                <a:gd name="T17" fmla="*/ 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49">
                  <a:moveTo>
                    <a:pt x="57" y="1"/>
                  </a:moveTo>
                  <a:cubicBezTo>
                    <a:pt x="3" y="39"/>
                    <a:pt x="3" y="39"/>
                    <a:pt x="3" y="39"/>
                  </a:cubicBezTo>
                  <a:cubicBezTo>
                    <a:pt x="0" y="40"/>
                    <a:pt x="0" y="43"/>
                    <a:pt x="1" y="46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4" y="49"/>
                    <a:pt x="7" y="49"/>
                    <a:pt x="9" y="48"/>
                  </a:cubicBezTo>
                  <a:cubicBezTo>
                    <a:pt x="63" y="10"/>
                    <a:pt x="63" y="10"/>
                    <a:pt x="63" y="10"/>
                  </a:cubicBezTo>
                  <a:cubicBezTo>
                    <a:pt x="65" y="9"/>
                    <a:pt x="66" y="6"/>
                    <a:pt x="64" y="4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2" y="1"/>
                    <a:pt x="59" y="0"/>
                    <a:pt x="57" y="1"/>
                  </a:cubicBezTo>
                  <a:close/>
                </a:path>
              </a:pathLst>
            </a:cu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87" name="Freeform 644">
              <a:extLst>
                <a:ext uri="{FF2B5EF4-FFF2-40B4-BE49-F238E27FC236}">
                  <a16:creationId xmlns:a16="http://schemas.microsoft.com/office/drawing/2014/main" id="{034234A7-BF1F-9B4F-BE98-E0B81F9FD47E}"/>
                </a:ext>
              </a:extLst>
            </p:cNvPr>
            <p:cNvSpPr>
              <a:spLocks/>
            </p:cNvSpPr>
            <p:nvPr/>
          </p:nvSpPr>
          <p:spPr bwMode="gray">
            <a:xfrm>
              <a:off x="3485" y="1668"/>
              <a:ext cx="12" cy="11"/>
            </a:xfrm>
            <a:custGeom>
              <a:avLst/>
              <a:gdLst>
                <a:gd name="T0" fmla="*/ 4 w 23"/>
                <a:gd name="T1" fmla="*/ 17 h 23"/>
                <a:gd name="T2" fmla="*/ 6 w 23"/>
                <a:gd name="T3" fmla="*/ 3 h 23"/>
                <a:gd name="T4" fmla="*/ 20 w 23"/>
                <a:gd name="T5" fmla="*/ 6 h 23"/>
                <a:gd name="T6" fmla="*/ 18 w 23"/>
                <a:gd name="T7" fmla="*/ 20 h 23"/>
                <a:gd name="T8" fmla="*/ 4 w 23"/>
                <a:gd name="T9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4" y="17"/>
                  </a:moveTo>
                  <a:cubicBezTo>
                    <a:pt x="0" y="12"/>
                    <a:pt x="2" y="6"/>
                    <a:pt x="6" y="3"/>
                  </a:cubicBezTo>
                  <a:cubicBezTo>
                    <a:pt x="11" y="0"/>
                    <a:pt x="17" y="1"/>
                    <a:pt x="20" y="6"/>
                  </a:cubicBezTo>
                  <a:cubicBezTo>
                    <a:pt x="23" y="10"/>
                    <a:pt x="22" y="16"/>
                    <a:pt x="18" y="20"/>
                  </a:cubicBezTo>
                  <a:cubicBezTo>
                    <a:pt x="13" y="23"/>
                    <a:pt x="7" y="22"/>
                    <a:pt x="4" y="17"/>
                  </a:cubicBezTo>
                  <a:close/>
                </a:path>
              </a:pathLst>
            </a:custGeom>
            <a:solidFill>
              <a:srgbClr val="A0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88" name="Freeform 645">
              <a:extLst>
                <a:ext uri="{FF2B5EF4-FFF2-40B4-BE49-F238E27FC236}">
                  <a16:creationId xmlns:a16="http://schemas.microsoft.com/office/drawing/2014/main" id="{AF974D4C-4402-5C48-8119-90C694CFB5D7}"/>
                </a:ext>
              </a:extLst>
            </p:cNvPr>
            <p:cNvSpPr>
              <a:spLocks/>
            </p:cNvSpPr>
            <p:nvPr/>
          </p:nvSpPr>
          <p:spPr bwMode="gray">
            <a:xfrm>
              <a:off x="3460" y="1686"/>
              <a:ext cx="11" cy="11"/>
            </a:xfrm>
            <a:custGeom>
              <a:avLst/>
              <a:gdLst>
                <a:gd name="T0" fmla="*/ 3 w 23"/>
                <a:gd name="T1" fmla="*/ 17 h 23"/>
                <a:gd name="T2" fmla="*/ 6 w 23"/>
                <a:gd name="T3" fmla="*/ 3 h 23"/>
                <a:gd name="T4" fmla="*/ 20 w 23"/>
                <a:gd name="T5" fmla="*/ 5 h 23"/>
                <a:gd name="T6" fmla="*/ 17 w 23"/>
                <a:gd name="T7" fmla="*/ 19 h 23"/>
                <a:gd name="T8" fmla="*/ 3 w 23"/>
                <a:gd name="T9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3" y="17"/>
                  </a:moveTo>
                  <a:cubicBezTo>
                    <a:pt x="0" y="12"/>
                    <a:pt x="1" y="6"/>
                    <a:pt x="6" y="3"/>
                  </a:cubicBezTo>
                  <a:cubicBezTo>
                    <a:pt x="10" y="0"/>
                    <a:pt x="17" y="1"/>
                    <a:pt x="20" y="5"/>
                  </a:cubicBezTo>
                  <a:cubicBezTo>
                    <a:pt x="23" y="10"/>
                    <a:pt x="22" y="16"/>
                    <a:pt x="17" y="19"/>
                  </a:cubicBezTo>
                  <a:cubicBezTo>
                    <a:pt x="13" y="23"/>
                    <a:pt x="6" y="22"/>
                    <a:pt x="3" y="17"/>
                  </a:cubicBezTo>
                  <a:close/>
                </a:path>
              </a:pathLst>
            </a:custGeom>
            <a:solidFill>
              <a:srgbClr val="A0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89" name="Freeform 646">
              <a:extLst>
                <a:ext uri="{FF2B5EF4-FFF2-40B4-BE49-F238E27FC236}">
                  <a16:creationId xmlns:a16="http://schemas.microsoft.com/office/drawing/2014/main" id="{89BEF17E-7126-584B-97E7-103122812C4F}"/>
                </a:ext>
              </a:extLst>
            </p:cNvPr>
            <p:cNvSpPr>
              <a:spLocks/>
            </p:cNvSpPr>
            <p:nvPr/>
          </p:nvSpPr>
          <p:spPr bwMode="gray">
            <a:xfrm>
              <a:off x="3462" y="1670"/>
              <a:ext cx="32" cy="24"/>
            </a:xfrm>
            <a:custGeom>
              <a:avLst/>
              <a:gdLst>
                <a:gd name="T0" fmla="*/ 57 w 66"/>
                <a:gd name="T1" fmla="*/ 1 h 49"/>
                <a:gd name="T2" fmla="*/ 3 w 66"/>
                <a:gd name="T3" fmla="*/ 39 h 49"/>
                <a:gd name="T4" fmla="*/ 2 w 66"/>
                <a:gd name="T5" fmla="*/ 46 h 49"/>
                <a:gd name="T6" fmla="*/ 2 w 66"/>
                <a:gd name="T7" fmla="*/ 47 h 49"/>
                <a:gd name="T8" fmla="*/ 9 w 66"/>
                <a:gd name="T9" fmla="*/ 48 h 49"/>
                <a:gd name="T10" fmla="*/ 64 w 66"/>
                <a:gd name="T11" fmla="*/ 10 h 49"/>
                <a:gd name="T12" fmla="*/ 65 w 66"/>
                <a:gd name="T13" fmla="*/ 4 h 49"/>
                <a:gd name="T14" fmla="*/ 64 w 66"/>
                <a:gd name="T15" fmla="*/ 3 h 49"/>
                <a:gd name="T16" fmla="*/ 57 w 66"/>
                <a:gd name="T17" fmla="*/ 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49">
                  <a:moveTo>
                    <a:pt x="57" y="1"/>
                  </a:moveTo>
                  <a:cubicBezTo>
                    <a:pt x="3" y="39"/>
                    <a:pt x="3" y="39"/>
                    <a:pt x="3" y="39"/>
                  </a:cubicBezTo>
                  <a:cubicBezTo>
                    <a:pt x="1" y="40"/>
                    <a:pt x="0" y="43"/>
                    <a:pt x="2" y="46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4" y="49"/>
                    <a:pt x="7" y="49"/>
                    <a:pt x="9" y="48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6" y="9"/>
                    <a:pt x="66" y="6"/>
                    <a:pt x="65" y="4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3" y="1"/>
                    <a:pt x="60" y="0"/>
                    <a:pt x="57" y="1"/>
                  </a:cubicBezTo>
                  <a:close/>
                </a:path>
              </a:pathLst>
            </a:cu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90" name="Freeform 647">
              <a:extLst>
                <a:ext uri="{FF2B5EF4-FFF2-40B4-BE49-F238E27FC236}">
                  <a16:creationId xmlns:a16="http://schemas.microsoft.com/office/drawing/2014/main" id="{43FDDAE0-2654-D74E-93BF-5BE4EA69FEE5}"/>
                </a:ext>
              </a:extLst>
            </p:cNvPr>
            <p:cNvSpPr>
              <a:spLocks/>
            </p:cNvSpPr>
            <p:nvPr/>
          </p:nvSpPr>
          <p:spPr bwMode="gray">
            <a:xfrm>
              <a:off x="3467" y="1640"/>
              <a:ext cx="11" cy="12"/>
            </a:xfrm>
            <a:custGeom>
              <a:avLst/>
              <a:gdLst>
                <a:gd name="T0" fmla="*/ 3 w 23"/>
                <a:gd name="T1" fmla="*/ 17 h 23"/>
                <a:gd name="T2" fmla="*/ 6 w 23"/>
                <a:gd name="T3" fmla="*/ 3 h 23"/>
                <a:gd name="T4" fmla="*/ 20 w 23"/>
                <a:gd name="T5" fmla="*/ 6 h 23"/>
                <a:gd name="T6" fmla="*/ 17 w 23"/>
                <a:gd name="T7" fmla="*/ 20 h 23"/>
                <a:gd name="T8" fmla="*/ 3 w 23"/>
                <a:gd name="T9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3" y="17"/>
                  </a:moveTo>
                  <a:cubicBezTo>
                    <a:pt x="0" y="12"/>
                    <a:pt x="1" y="6"/>
                    <a:pt x="6" y="3"/>
                  </a:cubicBezTo>
                  <a:cubicBezTo>
                    <a:pt x="10" y="0"/>
                    <a:pt x="17" y="1"/>
                    <a:pt x="20" y="6"/>
                  </a:cubicBezTo>
                  <a:cubicBezTo>
                    <a:pt x="23" y="10"/>
                    <a:pt x="22" y="16"/>
                    <a:pt x="17" y="20"/>
                  </a:cubicBezTo>
                  <a:cubicBezTo>
                    <a:pt x="13" y="23"/>
                    <a:pt x="6" y="22"/>
                    <a:pt x="3" y="17"/>
                  </a:cubicBezTo>
                  <a:close/>
                </a:path>
              </a:pathLst>
            </a:custGeom>
            <a:solidFill>
              <a:srgbClr val="A0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91" name="Freeform 648">
              <a:extLst>
                <a:ext uri="{FF2B5EF4-FFF2-40B4-BE49-F238E27FC236}">
                  <a16:creationId xmlns:a16="http://schemas.microsoft.com/office/drawing/2014/main" id="{79F18454-35CB-454D-BCA8-BACB1AE522EE}"/>
                </a:ext>
              </a:extLst>
            </p:cNvPr>
            <p:cNvSpPr>
              <a:spLocks/>
            </p:cNvSpPr>
            <p:nvPr/>
          </p:nvSpPr>
          <p:spPr bwMode="gray">
            <a:xfrm>
              <a:off x="3441" y="1658"/>
              <a:ext cx="11" cy="11"/>
            </a:xfrm>
            <a:custGeom>
              <a:avLst/>
              <a:gdLst>
                <a:gd name="T0" fmla="*/ 4 w 24"/>
                <a:gd name="T1" fmla="*/ 17 h 23"/>
                <a:gd name="T2" fmla="*/ 6 w 24"/>
                <a:gd name="T3" fmla="*/ 3 h 23"/>
                <a:gd name="T4" fmla="*/ 20 w 24"/>
                <a:gd name="T5" fmla="*/ 5 h 23"/>
                <a:gd name="T6" fmla="*/ 18 w 24"/>
                <a:gd name="T7" fmla="*/ 20 h 23"/>
                <a:gd name="T8" fmla="*/ 4 w 24"/>
                <a:gd name="T9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3">
                  <a:moveTo>
                    <a:pt x="4" y="17"/>
                  </a:moveTo>
                  <a:cubicBezTo>
                    <a:pt x="0" y="12"/>
                    <a:pt x="2" y="6"/>
                    <a:pt x="6" y="3"/>
                  </a:cubicBezTo>
                  <a:cubicBezTo>
                    <a:pt x="11" y="0"/>
                    <a:pt x="17" y="1"/>
                    <a:pt x="20" y="5"/>
                  </a:cubicBezTo>
                  <a:cubicBezTo>
                    <a:pt x="24" y="10"/>
                    <a:pt x="22" y="16"/>
                    <a:pt x="18" y="20"/>
                  </a:cubicBezTo>
                  <a:cubicBezTo>
                    <a:pt x="13" y="23"/>
                    <a:pt x="7" y="22"/>
                    <a:pt x="4" y="17"/>
                  </a:cubicBezTo>
                  <a:close/>
                </a:path>
              </a:pathLst>
            </a:custGeom>
            <a:solidFill>
              <a:srgbClr val="A0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92" name="Freeform 649">
              <a:extLst>
                <a:ext uri="{FF2B5EF4-FFF2-40B4-BE49-F238E27FC236}">
                  <a16:creationId xmlns:a16="http://schemas.microsoft.com/office/drawing/2014/main" id="{DAF82965-A325-674C-89C8-A47D5FEA8C77}"/>
                </a:ext>
              </a:extLst>
            </p:cNvPr>
            <p:cNvSpPr>
              <a:spLocks/>
            </p:cNvSpPr>
            <p:nvPr/>
          </p:nvSpPr>
          <p:spPr bwMode="gray">
            <a:xfrm>
              <a:off x="3444" y="1643"/>
              <a:ext cx="32" cy="24"/>
            </a:xfrm>
            <a:custGeom>
              <a:avLst/>
              <a:gdLst>
                <a:gd name="T0" fmla="*/ 57 w 66"/>
                <a:gd name="T1" fmla="*/ 2 h 49"/>
                <a:gd name="T2" fmla="*/ 2 w 66"/>
                <a:gd name="T3" fmla="*/ 39 h 49"/>
                <a:gd name="T4" fmla="*/ 1 w 66"/>
                <a:gd name="T5" fmla="*/ 46 h 49"/>
                <a:gd name="T6" fmla="*/ 2 w 66"/>
                <a:gd name="T7" fmla="*/ 47 h 49"/>
                <a:gd name="T8" fmla="*/ 8 w 66"/>
                <a:gd name="T9" fmla="*/ 48 h 49"/>
                <a:gd name="T10" fmla="*/ 63 w 66"/>
                <a:gd name="T11" fmla="*/ 10 h 49"/>
                <a:gd name="T12" fmla="*/ 64 w 66"/>
                <a:gd name="T13" fmla="*/ 4 h 49"/>
                <a:gd name="T14" fmla="*/ 63 w 66"/>
                <a:gd name="T15" fmla="*/ 3 h 49"/>
                <a:gd name="T16" fmla="*/ 57 w 66"/>
                <a:gd name="T17" fmla="*/ 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49">
                  <a:moveTo>
                    <a:pt x="57" y="2"/>
                  </a:moveTo>
                  <a:cubicBezTo>
                    <a:pt x="2" y="39"/>
                    <a:pt x="2" y="39"/>
                    <a:pt x="2" y="39"/>
                  </a:cubicBezTo>
                  <a:cubicBezTo>
                    <a:pt x="0" y="41"/>
                    <a:pt x="0" y="43"/>
                    <a:pt x="1" y="46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3" y="49"/>
                    <a:pt x="6" y="49"/>
                    <a:pt x="8" y="48"/>
                  </a:cubicBezTo>
                  <a:cubicBezTo>
                    <a:pt x="63" y="10"/>
                    <a:pt x="63" y="10"/>
                    <a:pt x="63" y="10"/>
                  </a:cubicBezTo>
                  <a:cubicBezTo>
                    <a:pt x="65" y="9"/>
                    <a:pt x="66" y="6"/>
                    <a:pt x="64" y="4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2" y="1"/>
                    <a:pt x="59" y="0"/>
                    <a:pt x="57" y="2"/>
                  </a:cubicBezTo>
                  <a:close/>
                </a:path>
              </a:pathLst>
            </a:cu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93" name="Freeform 650">
              <a:extLst>
                <a:ext uri="{FF2B5EF4-FFF2-40B4-BE49-F238E27FC236}">
                  <a16:creationId xmlns:a16="http://schemas.microsoft.com/office/drawing/2014/main" id="{4571CC2F-8D84-9E4A-846F-7A66576E8899}"/>
                </a:ext>
              </a:extLst>
            </p:cNvPr>
            <p:cNvSpPr>
              <a:spLocks/>
            </p:cNvSpPr>
            <p:nvPr/>
          </p:nvSpPr>
          <p:spPr bwMode="gray">
            <a:xfrm>
              <a:off x="3448" y="1613"/>
              <a:ext cx="11" cy="11"/>
            </a:xfrm>
            <a:custGeom>
              <a:avLst/>
              <a:gdLst>
                <a:gd name="T0" fmla="*/ 3 w 23"/>
                <a:gd name="T1" fmla="*/ 17 h 23"/>
                <a:gd name="T2" fmla="*/ 6 w 23"/>
                <a:gd name="T3" fmla="*/ 3 h 23"/>
                <a:gd name="T4" fmla="*/ 20 w 23"/>
                <a:gd name="T5" fmla="*/ 6 h 23"/>
                <a:gd name="T6" fmla="*/ 18 w 23"/>
                <a:gd name="T7" fmla="*/ 20 h 23"/>
                <a:gd name="T8" fmla="*/ 3 w 23"/>
                <a:gd name="T9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3" y="17"/>
                  </a:moveTo>
                  <a:cubicBezTo>
                    <a:pt x="0" y="13"/>
                    <a:pt x="1" y="6"/>
                    <a:pt x="6" y="3"/>
                  </a:cubicBezTo>
                  <a:cubicBezTo>
                    <a:pt x="11" y="0"/>
                    <a:pt x="17" y="1"/>
                    <a:pt x="20" y="6"/>
                  </a:cubicBezTo>
                  <a:cubicBezTo>
                    <a:pt x="23" y="10"/>
                    <a:pt x="22" y="16"/>
                    <a:pt x="18" y="20"/>
                  </a:cubicBezTo>
                  <a:cubicBezTo>
                    <a:pt x="13" y="23"/>
                    <a:pt x="7" y="22"/>
                    <a:pt x="3" y="17"/>
                  </a:cubicBezTo>
                  <a:close/>
                </a:path>
              </a:pathLst>
            </a:custGeom>
            <a:solidFill>
              <a:srgbClr val="A0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94" name="Freeform 651">
              <a:extLst>
                <a:ext uri="{FF2B5EF4-FFF2-40B4-BE49-F238E27FC236}">
                  <a16:creationId xmlns:a16="http://schemas.microsoft.com/office/drawing/2014/main" id="{34201F47-179D-A74F-8D5A-1118B330636D}"/>
                </a:ext>
              </a:extLst>
            </p:cNvPr>
            <p:cNvSpPr>
              <a:spLocks/>
            </p:cNvSpPr>
            <p:nvPr/>
          </p:nvSpPr>
          <p:spPr bwMode="gray">
            <a:xfrm>
              <a:off x="3422" y="1631"/>
              <a:ext cx="12" cy="11"/>
            </a:xfrm>
            <a:custGeom>
              <a:avLst/>
              <a:gdLst>
                <a:gd name="T0" fmla="*/ 3 w 23"/>
                <a:gd name="T1" fmla="*/ 17 h 23"/>
                <a:gd name="T2" fmla="*/ 6 w 23"/>
                <a:gd name="T3" fmla="*/ 3 h 23"/>
                <a:gd name="T4" fmla="*/ 20 w 23"/>
                <a:gd name="T5" fmla="*/ 5 h 23"/>
                <a:gd name="T6" fmla="*/ 17 w 23"/>
                <a:gd name="T7" fmla="*/ 20 h 23"/>
                <a:gd name="T8" fmla="*/ 3 w 23"/>
                <a:gd name="T9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3" y="17"/>
                  </a:moveTo>
                  <a:cubicBezTo>
                    <a:pt x="0" y="12"/>
                    <a:pt x="1" y="6"/>
                    <a:pt x="6" y="3"/>
                  </a:cubicBezTo>
                  <a:cubicBezTo>
                    <a:pt x="10" y="0"/>
                    <a:pt x="17" y="1"/>
                    <a:pt x="20" y="5"/>
                  </a:cubicBezTo>
                  <a:cubicBezTo>
                    <a:pt x="23" y="10"/>
                    <a:pt x="22" y="16"/>
                    <a:pt x="17" y="20"/>
                  </a:cubicBezTo>
                  <a:cubicBezTo>
                    <a:pt x="13" y="23"/>
                    <a:pt x="6" y="22"/>
                    <a:pt x="3" y="17"/>
                  </a:cubicBezTo>
                  <a:close/>
                </a:path>
              </a:pathLst>
            </a:custGeom>
            <a:solidFill>
              <a:srgbClr val="A0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95" name="Freeform 652">
              <a:extLst>
                <a:ext uri="{FF2B5EF4-FFF2-40B4-BE49-F238E27FC236}">
                  <a16:creationId xmlns:a16="http://schemas.microsoft.com/office/drawing/2014/main" id="{6199106D-CAAB-7A44-B196-05D17E94EB39}"/>
                </a:ext>
              </a:extLst>
            </p:cNvPr>
            <p:cNvSpPr>
              <a:spLocks/>
            </p:cNvSpPr>
            <p:nvPr/>
          </p:nvSpPr>
          <p:spPr bwMode="gray">
            <a:xfrm>
              <a:off x="3425" y="1616"/>
              <a:ext cx="32" cy="23"/>
            </a:xfrm>
            <a:custGeom>
              <a:avLst/>
              <a:gdLst>
                <a:gd name="T0" fmla="*/ 57 w 66"/>
                <a:gd name="T1" fmla="*/ 2 h 49"/>
                <a:gd name="T2" fmla="*/ 3 w 66"/>
                <a:gd name="T3" fmla="*/ 39 h 49"/>
                <a:gd name="T4" fmla="*/ 2 w 66"/>
                <a:gd name="T5" fmla="*/ 46 h 49"/>
                <a:gd name="T6" fmla="*/ 2 w 66"/>
                <a:gd name="T7" fmla="*/ 47 h 49"/>
                <a:gd name="T8" fmla="*/ 9 w 66"/>
                <a:gd name="T9" fmla="*/ 48 h 49"/>
                <a:gd name="T10" fmla="*/ 63 w 66"/>
                <a:gd name="T11" fmla="*/ 10 h 49"/>
                <a:gd name="T12" fmla="*/ 65 w 66"/>
                <a:gd name="T13" fmla="*/ 4 h 49"/>
                <a:gd name="T14" fmla="*/ 64 w 66"/>
                <a:gd name="T15" fmla="*/ 3 h 49"/>
                <a:gd name="T16" fmla="*/ 57 w 66"/>
                <a:gd name="T17" fmla="*/ 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49">
                  <a:moveTo>
                    <a:pt x="57" y="2"/>
                  </a:moveTo>
                  <a:cubicBezTo>
                    <a:pt x="3" y="39"/>
                    <a:pt x="3" y="39"/>
                    <a:pt x="3" y="39"/>
                  </a:cubicBezTo>
                  <a:cubicBezTo>
                    <a:pt x="1" y="41"/>
                    <a:pt x="0" y="44"/>
                    <a:pt x="2" y="46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4" y="49"/>
                    <a:pt x="7" y="49"/>
                    <a:pt x="9" y="48"/>
                  </a:cubicBezTo>
                  <a:cubicBezTo>
                    <a:pt x="63" y="10"/>
                    <a:pt x="63" y="10"/>
                    <a:pt x="63" y="10"/>
                  </a:cubicBezTo>
                  <a:cubicBezTo>
                    <a:pt x="66" y="9"/>
                    <a:pt x="66" y="6"/>
                    <a:pt x="65" y="4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2" y="1"/>
                    <a:pt x="59" y="0"/>
                    <a:pt x="57" y="2"/>
                  </a:cubicBezTo>
                  <a:close/>
                </a:path>
              </a:pathLst>
            </a:cu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96" name="Freeform 653">
              <a:extLst>
                <a:ext uri="{FF2B5EF4-FFF2-40B4-BE49-F238E27FC236}">
                  <a16:creationId xmlns:a16="http://schemas.microsoft.com/office/drawing/2014/main" id="{1938CD77-CB5C-4142-8BB0-6ED4B3A6DE40}"/>
                </a:ext>
              </a:extLst>
            </p:cNvPr>
            <p:cNvSpPr>
              <a:spLocks/>
            </p:cNvSpPr>
            <p:nvPr/>
          </p:nvSpPr>
          <p:spPr bwMode="gray">
            <a:xfrm>
              <a:off x="3430" y="1586"/>
              <a:ext cx="11" cy="11"/>
            </a:xfrm>
            <a:custGeom>
              <a:avLst/>
              <a:gdLst>
                <a:gd name="T0" fmla="*/ 3 w 23"/>
                <a:gd name="T1" fmla="*/ 17 h 23"/>
                <a:gd name="T2" fmla="*/ 5 w 23"/>
                <a:gd name="T3" fmla="*/ 3 h 23"/>
                <a:gd name="T4" fmla="*/ 19 w 23"/>
                <a:gd name="T5" fmla="*/ 6 h 23"/>
                <a:gd name="T6" fmla="*/ 17 w 23"/>
                <a:gd name="T7" fmla="*/ 20 h 23"/>
                <a:gd name="T8" fmla="*/ 3 w 23"/>
                <a:gd name="T9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3" y="17"/>
                  </a:moveTo>
                  <a:cubicBezTo>
                    <a:pt x="0" y="13"/>
                    <a:pt x="1" y="6"/>
                    <a:pt x="5" y="3"/>
                  </a:cubicBezTo>
                  <a:cubicBezTo>
                    <a:pt x="10" y="0"/>
                    <a:pt x="16" y="1"/>
                    <a:pt x="19" y="6"/>
                  </a:cubicBezTo>
                  <a:cubicBezTo>
                    <a:pt x="23" y="10"/>
                    <a:pt x="22" y="17"/>
                    <a:pt x="17" y="20"/>
                  </a:cubicBezTo>
                  <a:cubicBezTo>
                    <a:pt x="12" y="23"/>
                    <a:pt x="6" y="22"/>
                    <a:pt x="3" y="17"/>
                  </a:cubicBezTo>
                  <a:close/>
                </a:path>
              </a:pathLst>
            </a:custGeom>
            <a:solidFill>
              <a:srgbClr val="A0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97" name="Freeform 654">
              <a:extLst>
                <a:ext uri="{FF2B5EF4-FFF2-40B4-BE49-F238E27FC236}">
                  <a16:creationId xmlns:a16="http://schemas.microsoft.com/office/drawing/2014/main" id="{399E11DA-B910-C54B-A83A-0FBFAC7DC50E}"/>
                </a:ext>
              </a:extLst>
            </p:cNvPr>
            <p:cNvSpPr>
              <a:spLocks/>
            </p:cNvSpPr>
            <p:nvPr/>
          </p:nvSpPr>
          <p:spPr bwMode="gray">
            <a:xfrm>
              <a:off x="3403" y="1604"/>
              <a:ext cx="12" cy="11"/>
            </a:xfrm>
            <a:custGeom>
              <a:avLst/>
              <a:gdLst>
                <a:gd name="T0" fmla="*/ 3 w 23"/>
                <a:gd name="T1" fmla="*/ 17 h 23"/>
                <a:gd name="T2" fmla="*/ 6 w 23"/>
                <a:gd name="T3" fmla="*/ 3 h 23"/>
                <a:gd name="T4" fmla="*/ 20 w 23"/>
                <a:gd name="T5" fmla="*/ 5 h 23"/>
                <a:gd name="T6" fmla="*/ 18 w 23"/>
                <a:gd name="T7" fmla="*/ 20 h 23"/>
                <a:gd name="T8" fmla="*/ 3 w 23"/>
                <a:gd name="T9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3" y="17"/>
                  </a:moveTo>
                  <a:cubicBezTo>
                    <a:pt x="0" y="12"/>
                    <a:pt x="1" y="6"/>
                    <a:pt x="6" y="3"/>
                  </a:cubicBezTo>
                  <a:cubicBezTo>
                    <a:pt x="11" y="0"/>
                    <a:pt x="17" y="1"/>
                    <a:pt x="20" y="5"/>
                  </a:cubicBezTo>
                  <a:cubicBezTo>
                    <a:pt x="23" y="10"/>
                    <a:pt x="22" y="16"/>
                    <a:pt x="18" y="20"/>
                  </a:cubicBezTo>
                  <a:cubicBezTo>
                    <a:pt x="13" y="23"/>
                    <a:pt x="7" y="22"/>
                    <a:pt x="3" y="17"/>
                  </a:cubicBezTo>
                  <a:close/>
                </a:path>
              </a:pathLst>
            </a:custGeom>
            <a:solidFill>
              <a:srgbClr val="A0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98" name="Freeform 655">
              <a:extLst>
                <a:ext uri="{FF2B5EF4-FFF2-40B4-BE49-F238E27FC236}">
                  <a16:creationId xmlns:a16="http://schemas.microsoft.com/office/drawing/2014/main" id="{12538C13-505E-0841-896C-6C22AE6EE4F3}"/>
                </a:ext>
              </a:extLst>
            </p:cNvPr>
            <p:cNvSpPr>
              <a:spLocks/>
            </p:cNvSpPr>
            <p:nvPr/>
          </p:nvSpPr>
          <p:spPr bwMode="gray">
            <a:xfrm>
              <a:off x="3406" y="1588"/>
              <a:ext cx="32" cy="25"/>
            </a:xfrm>
            <a:custGeom>
              <a:avLst/>
              <a:gdLst>
                <a:gd name="T0" fmla="*/ 58 w 66"/>
                <a:gd name="T1" fmla="*/ 2 h 50"/>
                <a:gd name="T2" fmla="*/ 3 w 66"/>
                <a:gd name="T3" fmla="*/ 39 h 50"/>
                <a:gd name="T4" fmla="*/ 2 w 66"/>
                <a:gd name="T5" fmla="*/ 46 h 50"/>
                <a:gd name="T6" fmla="*/ 3 w 66"/>
                <a:gd name="T7" fmla="*/ 47 h 50"/>
                <a:gd name="T8" fmla="*/ 9 w 66"/>
                <a:gd name="T9" fmla="*/ 48 h 50"/>
                <a:gd name="T10" fmla="*/ 64 w 66"/>
                <a:gd name="T11" fmla="*/ 10 h 50"/>
                <a:gd name="T12" fmla="*/ 65 w 66"/>
                <a:gd name="T13" fmla="*/ 4 h 50"/>
                <a:gd name="T14" fmla="*/ 64 w 66"/>
                <a:gd name="T15" fmla="*/ 3 h 50"/>
                <a:gd name="T16" fmla="*/ 58 w 66"/>
                <a:gd name="T17" fmla="*/ 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50">
                  <a:moveTo>
                    <a:pt x="58" y="2"/>
                  </a:moveTo>
                  <a:cubicBezTo>
                    <a:pt x="3" y="39"/>
                    <a:pt x="3" y="39"/>
                    <a:pt x="3" y="39"/>
                  </a:cubicBezTo>
                  <a:cubicBezTo>
                    <a:pt x="1" y="41"/>
                    <a:pt x="0" y="44"/>
                    <a:pt x="2" y="46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4" y="49"/>
                    <a:pt x="7" y="50"/>
                    <a:pt x="9" y="48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6" y="9"/>
                    <a:pt x="66" y="6"/>
                    <a:pt x="65" y="4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3" y="1"/>
                    <a:pt x="60" y="0"/>
                    <a:pt x="58" y="2"/>
                  </a:cubicBezTo>
                  <a:close/>
                </a:path>
              </a:pathLst>
            </a:cu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99" name="Freeform 656">
              <a:extLst>
                <a:ext uri="{FF2B5EF4-FFF2-40B4-BE49-F238E27FC236}">
                  <a16:creationId xmlns:a16="http://schemas.microsoft.com/office/drawing/2014/main" id="{50939BBC-A522-1E4D-B1BB-E9309A49460D}"/>
                </a:ext>
              </a:extLst>
            </p:cNvPr>
            <p:cNvSpPr>
              <a:spLocks/>
            </p:cNvSpPr>
            <p:nvPr/>
          </p:nvSpPr>
          <p:spPr bwMode="gray">
            <a:xfrm>
              <a:off x="3411" y="1559"/>
              <a:ext cx="11" cy="11"/>
            </a:xfrm>
            <a:custGeom>
              <a:avLst/>
              <a:gdLst>
                <a:gd name="T0" fmla="*/ 3 w 23"/>
                <a:gd name="T1" fmla="*/ 17 h 23"/>
                <a:gd name="T2" fmla="*/ 6 w 23"/>
                <a:gd name="T3" fmla="*/ 3 h 23"/>
                <a:gd name="T4" fmla="*/ 20 w 23"/>
                <a:gd name="T5" fmla="*/ 6 h 23"/>
                <a:gd name="T6" fmla="*/ 17 w 23"/>
                <a:gd name="T7" fmla="*/ 20 h 23"/>
                <a:gd name="T8" fmla="*/ 3 w 23"/>
                <a:gd name="T9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3" y="17"/>
                  </a:moveTo>
                  <a:cubicBezTo>
                    <a:pt x="0" y="13"/>
                    <a:pt x="1" y="6"/>
                    <a:pt x="6" y="3"/>
                  </a:cubicBezTo>
                  <a:cubicBezTo>
                    <a:pt x="10" y="0"/>
                    <a:pt x="17" y="1"/>
                    <a:pt x="20" y="6"/>
                  </a:cubicBezTo>
                  <a:cubicBezTo>
                    <a:pt x="23" y="10"/>
                    <a:pt x="22" y="17"/>
                    <a:pt x="17" y="20"/>
                  </a:cubicBezTo>
                  <a:cubicBezTo>
                    <a:pt x="13" y="23"/>
                    <a:pt x="6" y="22"/>
                    <a:pt x="3" y="17"/>
                  </a:cubicBezTo>
                  <a:close/>
                </a:path>
              </a:pathLst>
            </a:custGeom>
            <a:solidFill>
              <a:srgbClr val="A0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00" name="Freeform 657">
              <a:extLst>
                <a:ext uri="{FF2B5EF4-FFF2-40B4-BE49-F238E27FC236}">
                  <a16:creationId xmlns:a16="http://schemas.microsoft.com/office/drawing/2014/main" id="{6BDEB6EF-A0E3-9A42-929C-7E3440C3796A}"/>
                </a:ext>
              </a:extLst>
            </p:cNvPr>
            <p:cNvSpPr>
              <a:spLocks/>
            </p:cNvSpPr>
            <p:nvPr/>
          </p:nvSpPr>
          <p:spPr bwMode="gray">
            <a:xfrm>
              <a:off x="3385" y="1577"/>
              <a:ext cx="11" cy="11"/>
            </a:xfrm>
            <a:custGeom>
              <a:avLst/>
              <a:gdLst>
                <a:gd name="T0" fmla="*/ 3 w 23"/>
                <a:gd name="T1" fmla="*/ 17 h 23"/>
                <a:gd name="T2" fmla="*/ 5 w 23"/>
                <a:gd name="T3" fmla="*/ 3 h 23"/>
                <a:gd name="T4" fmla="*/ 19 w 23"/>
                <a:gd name="T5" fmla="*/ 6 h 23"/>
                <a:gd name="T6" fmla="*/ 17 w 23"/>
                <a:gd name="T7" fmla="*/ 20 h 23"/>
                <a:gd name="T8" fmla="*/ 3 w 23"/>
                <a:gd name="T9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3" y="17"/>
                  </a:moveTo>
                  <a:cubicBezTo>
                    <a:pt x="0" y="12"/>
                    <a:pt x="1" y="6"/>
                    <a:pt x="5" y="3"/>
                  </a:cubicBezTo>
                  <a:cubicBezTo>
                    <a:pt x="10" y="0"/>
                    <a:pt x="16" y="1"/>
                    <a:pt x="19" y="6"/>
                  </a:cubicBezTo>
                  <a:cubicBezTo>
                    <a:pt x="23" y="10"/>
                    <a:pt x="21" y="16"/>
                    <a:pt x="17" y="20"/>
                  </a:cubicBezTo>
                  <a:cubicBezTo>
                    <a:pt x="12" y="23"/>
                    <a:pt x="6" y="22"/>
                    <a:pt x="3" y="17"/>
                  </a:cubicBezTo>
                  <a:close/>
                </a:path>
              </a:pathLst>
            </a:custGeom>
            <a:solidFill>
              <a:srgbClr val="A0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01" name="Freeform 658">
              <a:extLst>
                <a:ext uri="{FF2B5EF4-FFF2-40B4-BE49-F238E27FC236}">
                  <a16:creationId xmlns:a16="http://schemas.microsoft.com/office/drawing/2014/main" id="{F28BCBB4-C1C0-8445-ACF6-25656AE6DCE4}"/>
                </a:ext>
              </a:extLst>
            </p:cNvPr>
            <p:cNvSpPr>
              <a:spLocks/>
            </p:cNvSpPr>
            <p:nvPr/>
          </p:nvSpPr>
          <p:spPr bwMode="gray">
            <a:xfrm>
              <a:off x="3387" y="1561"/>
              <a:ext cx="32" cy="24"/>
            </a:xfrm>
            <a:custGeom>
              <a:avLst/>
              <a:gdLst>
                <a:gd name="T0" fmla="*/ 57 w 66"/>
                <a:gd name="T1" fmla="*/ 2 h 50"/>
                <a:gd name="T2" fmla="*/ 3 w 66"/>
                <a:gd name="T3" fmla="*/ 39 h 50"/>
                <a:gd name="T4" fmla="*/ 1 w 66"/>
                <a:gd name="T5" fmla="*/ 46 h 50"/>
                <a:gd name="T6" fmla="*/ 2 w 66"/>
                <a:gd name="T7" fmla="*/ 47 h 50"/>
                <a:gd name="T8" fmla="*/ 9 w 66"/>
                <a:gd name="T9" fmla="*/ 48 h 50"/>
                <a:gd name="T10" fmla="*/ 63 w 66"/>
                <a:gd name="T11" fmla="*/ 10 h 50"/>
                <a:gd name="T12" fmla="*/ 64 w 66"/>
                <a:gd name="T13" fmla="*/ 4 h 50"/>
                <a:gd name="T14" fmla="*/ 64 w 66"/>
                <a:gd name="T15" fmla="*/ 3 h 50"/>
                <a:gd name="T16" fmla="*/ 57 w 66"/>
                <a:gd name="T17" fmla="*/ 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50">
                  <a:moveTo>
                    <a:pt x="57" y="2"/>
                  </a:moveTo>
                  <a:cubicBezTo>
                    <a:pt x="3" y="39"/>
                    <a:pt x="3" y="39"/>
                    <a:pt x="3" y="39"/>
                  </a:cubicBezTo>
                  <a:cubicBezTo>
                    <a:pt x="0" y="41"/>
                    <a:pt x="0" y="44"/>
                    <a:pt x="1" y="46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4" y="49"/>
                    <a:pt x="6" y="50"/>
                    <a:pt x="9" y="48"/>
                  </a:cubicBezTo>
                  <a:cubicBezTo>
                    <a:pt x="63" y="10"/>
                    <a:pt x="63" y="10"/>
                    <a:pt x="63" y="10"/>
                  </a:cubicBezTo>
                  <a:cubicBezTo>
                    <a:pt x="65" y="9"/>
                    <a:pt x="66" y="6"/>
                    <a:pt x="64" y="4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2" y="1"/>
                    <a:pt x="59" y="0"/>
                    <a:pt x="57" y="2"/>
                  </a:cubicBezTo>
                  <a:close/>
                </a:path>
              </a:pathLst>
            </a:cu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02" name="Freeform 659">
              <a:extLst>
                <a:ext uri="{FF2B5EF4-FFF2-40B4-BE49-F238E27FC236}">
                  <a16:creationId xmlns:a16="http://schemas.microsoft.com/office/drawing/2014/main" id="{C44CBB90-0FC7-C343-B77B-EF52EBCBC133}"/>
                </a:ext>
              </a:extLst>
            </p:cNvPr>
            <p:cNvSpPr>
              <a:spLocks/>
            </p:cNvSpPr>
            <p:nvPr/>
          </p:nvSpPr>
          <p:spPr bwMode="gray">
            <a:xfrm>
              <a:off x="2992" y="1365"/>
              <a:ext cx="536" cy="607"/>
            </a:xfrm>
            <a:custGeom>
              <a:avLst/>
              <a:gdLst>
                <a:gd name="T0" fmla="*/ 1089 w 1105"/>
                <a:gd name="T1" fmla="*/ 1174 h 1250"/>
                <a:gd name="T2" fmla="*/ 1018 w 1105"/>
                <a:gd name="T3" fmla="*/ 1145 h 1250"/>
                <a:gd name="T4" fmla="*/ 991 w 1105"/>
                <a:gd name="T5" fmla="*/ 1135 h 1250"/>
                <a:gd name="T6" fmla="*/ 943 w 1105"/>
                <a:gd name="T7" fmla="*/ 1119 h 1250"/>
                <a:gd name="T8" fmla="*/ 942 w 1105"/>
                <a:gd name="T9" fmla="*/ 1112 h 1250"/>
                <a:gd name="T10" fmla="*/ 987 w 1105"/>
                <a:gd name="T11" fmla="*/ 1122 h 1250"/>
                <a:gd name="T12" fmla="*/ 1070 w 1105"/>
                <a:gd name="T13" fmla="*/ 1156 h 1250"/>
                <a:gd name="T14" fmla="*/ 1083 w 1105"/>
                <a:gd name="T15" fmla="*/ 1136 h 1250"/>
                <a:gd name="T16" fmla="*/ 1033 w 1105"/>
                <a:gd name="T17" fmla="*/ 1110 h 1250"/>
                <a:gd name="T18" fmla="*/ 954 w 1105"/>
                <a:gd name="T19" fmla="*/ 1079 h 1250"/>
                <a:gd name="T20" fmla="*/ 890 w 1105"/>
                <a:gd name="T21" fmla="*/ 1060 h 1250"/>
                <a:gd name="T22" fmla="*/ 929 w 1105"/>
                <a:gd name="T23" fmla="*/ 1054 h 1250"/>
                <a:gd name="T24" fmla="*/ 967 w 1105"/>
                <a:gd name="T25" fmla="*/ 1061 h 1250"/>
                <a:gd name="T26" fmla="*/ 982 w 1105"/>
                <a:gd name="T27" fmla="*/ 1041 h 1250"/>
                <a:gd name="T28" fmla="*/ 937 w 1105"/>
                <a:gd name="T29" fmla="*/ 1024 h 1250"/>
                <a:gd name="T30" fmla="*/ 866 w 1105"/>
                <a:gd name="T31" fmla="*/ 1027 h 1250"/>
                <a:gd name="T32" fmla="*/ 787 w 1105"/>
                <a:gd name="T33" fmla="*/ 1055 h 1250"/>
                <a:gd name="T34" fmla="*/ 243 w 1105"/>
                <a:gd name="T35" fmla="*/ 757 h 1250"/>
                <a:gd name="T36" fmla="*/ 207 w 1105"/>
                <a:gd name="T37" fmla="*/ 494 h 1250"/>
                <a:gd name="T38" fmla="*/ 172 w 1105"/>
                <a:gd name="T39" fmla="*/ 112 h 1250"/>
                <a:gd name="T40" fmla="*/ 6 w 1105"/>
                <a:gd name="T41" fmla="*/ 101 h 1250"/>
                <a:gd name="T42" fmla="*/ 31 w 1105"/>
                <a:gd name="T43" fmla="*/ 452 h 1250"/>
                <a:gd name="T44" fmla="*/ 99 w 1105"/>
                <a:gd name="T45" fmla="*/ 791 h 1250"/>
                <a:gd name="T46" fmla="*/ 170 w 1105"/>
                <a:gd name="T47" fmla="*/ 901 h 1250"/>
                <a:gd name="T48" fmla="*/ 768 w 1105"/>
                <a:gd name="T49" fmla="*/ 1143 h 1250"/>
                <a:gd name="T50" fmla="*/ 848 w 1105"/>
                <a:gd name="T51" fmla="*/ 1197 h 1250"/>
                <a:gd name="T52" fmla="*/ 903 w 1105"/>
                <a:gd name="T53" fmla="*/ 1221 h 1250"/>
                <a:gd name="T54" fmla="*/ 978 w 1105"/>
                <a:gd name="T55" fmla="*/ 1243 h 1250"/>
                <a:gd name="T56" fmla="*/ 996 w 1105"/>
                <a:gd name="T57" fmla="*/ 1246 h 1250"/>
                <a:gd name="T58" fmla="*/ 1004 w 1105"/>
                <a:gd name="T59" fmla="*/ 1227 h 1250"/>
                <a:gd name="T60" fmla="*/ 963 w 1105"/>
                <a:gd name="T61" fmla="*/ 1215 h 1250"/>
                <a:gd name="T62" fmla="*/ 903 w 1105"/>
                <a:gd name="T63" fmla="*/ 1191 h 1250"/>
                <a:gd name="T64" fmla="*/ 905 w 1105"/>
                <a:gd name="T65" fmla="*/ 1187 h 1250"/>
                <a:gd name="T66" fmla="*/ 959 w 1105"/>
                <a:gd name="T67" fmla="*/ 1204 h 1250"/>
                <a:gd name="T68" fmla="*/ 985 w 1105"/>
                <a:gd name="T69" fmla="*/ 1212 h 1250"/>
                <a:gd name="T70" fmla="*/ 1051 w 1105"/>
                <a:gd name="T71" fmla="*/ 1222 h 1250"/>
                <a:gd name="T72" fmla="*/ 1060 w 1105"/>
                <a:gd name="T73" fmla="*/ 1202 h 1250"/>
                <a:gd name="T74" fmla="*/ 1008 w 1105"/>
                <a:gd name="T75" fmla="*/ 1188 h 1250"/>
                <a:gd name="T76" fmla="*/ 974 w 1105"/>
                <a:gd name="T77" fmla="*/ 1177 h 1250"/>
                <a:gd name="T78" fmla="*/ 927 w 1105"/>
                <a:gd name="T79" fmla="*/ 1159 h 1250"/>
                <a:gd name="T80" fmla="*/ 930 w 1105"/>
                <a:gd name="T81" fmla="*/ 1153 h 1250"/>
                <a:gd name="T82" fmla="*/ 998 w 1105"/>
                <a:gd name="T83" fmla="*/ 1170 h 1250"/>
                <a:gd name="T84" fmla="*/ 1079 w 1105"/>
                <a:gd name="T85" fmla="*/ 1195 h 1250"/>
                <a:gd name="T86" fmla="*/ 1089 w 1105"/>
                <a:gd name="T87" fmla="*/ 1174 h 1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05" h="1250">
                  <a:moveTo>
                    <a:pt x="1089" y="1174"/>
                  </a:moveTo>
                  <a:cubicBezTo>
                    <a:pt x="1073" y="1168"/>
                    <a:pt x="1018" y="1145"/>
                    <a:pt x="1018" y="1145"/>
                  </a:cubicBezTo>
                  <a:cubicBezTo>
                    <a:pt x="1009" y="1141"/>
                    <a:pt x="1000" y="1138"/>
                    <a:pt x="991" y="1135"/>
                  </a:cubicBezTo>
                  <a:cubicBezTo>
                    <a:pt x="943" y="1119"/>
                    <a:pt x="943" y="1119"/>
                    <a:pt x="943" y="1119"/>
                  </a:cubicBezTo>
                  <a:cubicBezTo>
                    <a:pt x="942" y="1112"/>
                    <a:pt x="942" y="1112"/>
                    <a:pt x="942" y="1112"/>
                  </a:cubicBezTo>
                  <a:cubicBezTo>
                    <a:pt x="987" y="1122"/>
                    <a:pt x="987" y="1122"/>
                    <a:pt x="987" y="1122"/>
                  </a:cubicBezTo>
                  <a:cubicBezTo>
                    <a:pt x="987" y="1122"/>
                    <a:pt x="1061" y="1153"/>
                    <a:pt x="1070" y="1156"/>
                  </a:cubicBezTo>
                  <a:cubicBezTo>
                    <a:pt x="1089" y="1162"/>
                    <a:pt x="1100" y="1145"/>
                    <a:pt x="1083" y="1136"/>
                  </a:cubicBezTo>
                  <a:cubicBezTo>
                    <a:pt x="1067" y="1128"/>
                    <a:pt x="1033" y="1110"/>
                    <a:pt x="1033" y="1110"/>
                  </a:cubicBezTo>
                  <a:cubicBezTo>
                    <a:pt x="1008" y="1097"/>
                    <a:pt x="981" y="1087"/>
                    <a:pt x="954" y="1079"/>
                  </a:cubicBezTo>
                  <a:cubicBezTo>
                    <a:pt x="890" y="1060"/>
                    <a:pt x="890" y="1060"/>
                    <a:pt x="890" y="1060"/>
                  </a:cubicBezTo>
                  <a:cubicBezTo>
                    <a:pt x="929" y="1054"/>
                    <a:pt x="929" y="1054"/>
                    <a:pt x="929" y="1054"/>
                  </a:cubicBezTo>
                  <a:cubicBezTo>
                    <a:pt x="929" y="1054"/>
                    <a:pt x="946" y="1062"/>
                    <a:pt x="967" y="1061"/>
                  </a:cubicBezTo>
                  <a:cubicBezTo>
                    <a:pt x="986" y="1061"/>
                    <a:pt x="993" y="1044"/>
                    <a:pt x="982" y="1041"/>
                  </a:cubicBezTo>
                  <a:cubicBezTo>
                    <a:pt x="951" y="1033"/>
                    <a:pt x="947" y="1027"/>
                    <a:pt x="937" y="1024"/>
                  </a:cubicBezTo>
                  <a:cubicBezTo>
                    <a:pt x="927" y="1021"/>
                    <a:pt x="878" y="1025"/>
                    <a:pt x="866" y="1027"/>
                  </a:cubicBezTo>
                  <a:cubicBezTo>
                    <a:pt x="852" y="1030"/>
                    <a:pt x="787" y="1055"/>
                    <a:pt x="787" y="1055"/>
                  </a:cubicBezTo>
                  <a:cubicBezTo>
                    <a:pt x="647" y="977"/>
                    <a:pt x="457" y="831"/>
                    <a:pt x="243" y="757"/>
                  </a:cubicBezTo>
                  <a:cubicBezTo>
                    <a:pt x="233" y="700"/>
                    <a:pt x="234" y="611"/>
                    <a:pt x="207" y="494"/>
                  </a:cubicBezTo>
                  <a:cubicBezTo>
                    <a:pt x="179" y="379"/>
                    <a:pt x="200" y="251"/>
                    <a:pt x="172" y="112"/>
                  </a:cubicBezTo>
                  <a:cubicBezTo>
                    <a:pt x="151" y="0"/>
                    <a:pt x="9" y="27"/>
                    <a:pt x="6" y="101"/>
                  </a:cubicBezTo>
                  <a:cubicBezTo>
                    <a:pt x="0" y="224"/>
                    <a:pt x="19" y="355"/>
                    <a:pt x="31" y="452"/>
                  </a:cubicBezTo>
                  <a:cubicBezTo>
                    <a:pt x="46" y="579"/>
                    <a:pt x="88" y="749"/>
                    <a:pt x="99" y="791"/>
                  </a:cubicBezTo>
                  <a:cubicBezTo>
                    <a:pt x="111" y="841"/>
                    <a:pt x="113" y="870"/>
                    <a:pt x="170" y="901"/>
                  </a:cubicBezTo>
                  <a:cubicBezTo>
                    <a:pt x="302" y="970"/>
                    <a:pt x="626" y="1097"/>
                    <a:pt x="768" y="1143"/>
                  </a:cubicBezTo>
                  <a:cubicBezTo>
                    <a:pt x="768" y="1143"/>
                    <a:pt x="810" y="1178"/>
                    <a:pt x="848" y="1197"/>
                  </a:cubicBezTo>
                  <a:cubicBezTo>
                    <a:pt x="864" y="1205"/>
                    <a:pt x="885" y="1214"/>
                    <a:pt x="903" y="1221"/>
                  </a:cubicBezTo>
                  <a:cubicBezTo>
                    <a:pt x="928" y="1230"/>
                    <a:pt x="953" y="1238"/>
                    <a:pt x="978" y="1243"/>
                  </a:cubicBezTo>
                  <a:cubicBezTo>
                    <a:pt x="978" y="1243"/>
                    <a:pt x="984" y="1243"/>
                    <a:pt x="996" y="1246"/>
                  </a:cubicBezTo>
                  <a:cubicBezTo>
                    <a:pt x="1016" y="1250"/>
                    <a:pt x="1020" y="1233"/>
                    <a:pt x="1004" y="1227"/>
                  </a:cubicBezTo>
                  <a:cubicBezTo>
                    <a:pt x="989" y="1222"/>
                    <a:pt x="963" y="1215"/>
                    <a:pt x="963" y="1215"/>
                  </a:cubicBezTo>
                  <a:cubicBezTo>
                    <a:pt x="903" y="1191"/>
                    <a:pt x="903" y="1191"/>
                    <a:pt x="903" y="1191"/>
                  </a:cubicBezTo>
                  <a:cubicBezTo>
                    <a:pt x="905" y="1187"/>
                    <a:pt x="905" y="1187"/>
                    <a:pt x="905" y="1187"/>
                  </a:cubicBezTo>
                  <a:cubicBezTo>
                    <a:pt x="959" y="1204"/>
                    <a:pt x="959" y="1204"/>
                    <a:pt x="959" y="1204"/>
                  </a:cubicBezTo>
                  <a:cubicBezTo>
                    <a:pt x="968" y="1207"/>
                    <a:pt x="977" y="1210"/>
                    <a:pt x="985" y="1212"/>
                  </a:cubicBezTo>
                  <a:cubicBezTo>
                    <a:pt x="985" y="1212"/>
                    <a:pt x="1037" y="1220"/>
                    <a:pt x="1051" y="1222"/>
                  </a:cubicBezTo>
                  <a:cubicBezTo>
                    <a:pt x="1066" y="1225"/>
                    <a:pt x="1075" y="1207"/>
                    <a:pt x="1060" y="1202"/>
                  </a:cubicBezTo>
                  <a:cubicBezTo>
                    <a:pt x="1044" y="1198"/>
                    <a:pt x="1008" y="1188"/>
                    <a:pt x="1008" y="1188"/>
                  </a:cubicBezTo>
                  <a:cubicBezTo>
                    <a:pt x="996" y="1185"/>
                    <a:pt x="985" y="1181"/>
                    <a:pt x="974" y="1177"/>
                  </a:cubicBezTo>
                  <a:cubicBezTo>
                    <a:pt x="927" y="1159"/>
                    <a:pt x="927" y="1159"/>
                    <a:pt x="927" y="1159"/>
                  </a:cubicBezTo>
                  <a:cubicBezTo>
                    <a:pt x="930" y="1153"/>
                    <a:pt x="930" y="1153"/>
                    <a:pt x="930" y="1153"/>
                  </a:cubicBezTo>
                  <a:cubicBezTo>
                    <a:pt x="930" y="1153"/>
                    <a:pt x="962" y="1159"/>
                    <a:pt x="998" y="1170"/>
                  </a:cubicBezTo>
                  <a:cubicBezTo>
                    <a:pt x="1040" y="1182"/>
                    <a:pt x="1072" y="1193"/>
                    <a:pt x="1079" y="1195"/>
                  </a:cubicBezTo>
                  <a:cubicBezTo>
                    <a:pt x="1099" y="1200"/>
                    <a:pt x="1105" y="1180"/>
                    <a:pt x="1089" y="1174"/>
                  </a:cubicBezTo>
                  <a:close/>
                </a:path>
              </a:pathLst>
            </a:custGeom>
            <a:solidFill>
              <a:srgbClr val="EEC7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03" name="Freeform 660">
              <a:extLst>
                <a:ext uri="{FF2B5EF4-FFF2-40B4-BE49-F238E27FC236}">
                  <a16:creationId xmlns:a16="http://schemas.microsoft.com/office/drawing/2014/main" id="{FA00B8F1-6D55-BB43-99EC-D99E05DBE5EF}"/>
                </a:ext>
              </a:extLst>
            </p:cNvPr>
            <p:cNvSpPr>
              <a:spLocks/>
            </p:cNvSpPr>
            <p:nvPr/>
          </p:nvSpPr>
          <p:spPr bwMode="gray">
            <a:xfrm>
              <a:off x="3554" y="1575"/>
              <a:ext cx="50" cy="43"/>
            </a:xfrm>
            <a:custGeom>
              <a:avLst/>
              <a:gdLst>
                <a:gd name="T0" fmla="*/ 4 w 103"/>
                <a:gd name="T1" fmla="*/ 16 h 89"/>
                <a:gd name="T2" fmla="*/ 12 w 103"/>
                <a:gd name="T3" fmla="*/ 43 h 89"/>
                <a:gd name="T4" fmla="*/ 37 w 103"/>
                <a:gd name="T5" fmla="*/ 77 h 89"/>
                <a:gd name="T6" fmla="*/ 52 w 103"/>
                <a:gd name="T7" fmla="*/ 85 h 89"/>
                <a:gd name="T8" fmla="*/ 85 w 103"/>
                <a:gd name="T9" fmla="*/ 89 h 89"/>
                <a:gd name="T10" fmla="*/ 103 w 103"/>
                <a:gd name="T11" fmla="*/ 64 h 89"/>
                <a:gd name="T12" fmla="*/ 103 w 103"/>
                <a:gd name="T13" fmla="*/ 61 h 89"/>
                <a:gd name="T14" fmla="*/ 56 w 103"/>
                <a:gd name="T15" fmla="*/ 62 h 89"/>
                <a:gd name="T16" fmla="*/ 33 w 103"/>
                <a:gd name="T17" fmla="*/ 36 h 89"/>
                <a:gd name="T18" fmla="*/ 4 w 103"/>
                <a:gd name="T19" fmla="*/ 16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3" h="89">
                  <a:moveTo>
                    <a:pt x="4" y="16"/>
                  </a:moveTo>
                  <a:cubicBezTo>
                    <a:pt x="8" y="28"/>
                    <a:pt x="10" y="35"/>
                    <a:pt x="12" y="43"/>
                  </a:cubicBezTo>
                  <a:cubicBezTo>
                    <a:pt x="15" y="50"/>
                    <a:pt x="28" y="68"/>
                    <a:pt x="37" y="77"/>
                  </a:cubicBezTo>
                  <a:cubicBezTo>
                    <a:pt x="41" y="82"/>
                    <a:pt x="46" y="84"/>
                    <a:pt x="52" y="85"/>
                  </a:cubicBezTo>
                  <a:cubicBezTo>
                    <a:pt x="85" y="89"/>
                    <a:pt x="85" y="89"/>
                    <a:pt x="85" y="89"/>
                  </a:cubicBezTo>
                  <a:cubicBezTo>
                    <a:pt x="92" y="80"/>
                    <a:pt x="100" y="69"/>
                    <a:pt x="103" y="64"/>
                  </a:cubicBezTo>
                  <a:cubicBezTo>
                    <a:pt x="103" y="63"/>
                    <a:pt x="103" y="62"/>
                    <a:pt x="103" y="61"/>
                  </a:cubicBezTo>
                  <a:cubicBezTo>
                    <a:pt x="93" y="62"/>
                    <a:pt x="56" y="62"/>
                    <a:pt x="56" y="62"/>
                  </a:cubicBezTo>
                  <a:cubicBezTo>
                    <a:pt x="56" y="62"/>
                    <a:pt x="42" y="47"/>
                    <a:pt x="33" y="36"/>
                  </a:cubicBezTo>
                  <a:cubicBezTo>
                    <a:pt x="24" y="0"/>
                    <a:pt x="0" y="4"/>
                    <a:pt x="4" y="16"/>
                  </a:cubicBezTo>
                  <a:close/>
                </a:path>
              </a:pathLst>
            </a:custGeom>
            <a:solidFill>
              <a:srgbClr val="C68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04" name="Freeform 661">
              <a:extLst>
                <a:ext uri="{FF2B5EF4-FFF2-40B4-BE49-F238E27FC236}">
                  <a16:creationId xmlns:a16="http://schemas.microsoft.com/office/drawing/2014/main" id="{F5C510C5-B5F1-9642-B303-C44BA0FBED4D}"/>
                </a:ext>
              </a:extLst>
            </p:cNvPr>
            <p:cNvSpPr>
              <a:spLocks/>
            </p:cNvSpPr>
            <p:nvPr/>
          </p:nvSpPr>
          <p:spPr bwMode="gray">
            <a:xfrm>
              <a:off x="3545" y="1582"/>
              <a:ext cx="58" cy="45"/>
            </a:xfrm>
            <a:custGeom>
              <a:avLst/>
              <a:gdLst>
                <a:gd name="T0" fmla="*/ 7 w 120"/>
                <a:gd name="T1" fmla="*/ 23 h 92"/>
                <a:gd name="T2" fmla="*/ 23 w 120"/>
                <a:gd name="T3" fmla="*/ 52 h 92"/>
                <a:gd name="T4" fmla="*/ 60 w 120"/>
                <a:gd name="T5" fmla="*/ 86 h 92"/>
                <a:gd name="T6" fmla="*/ 80 w 120"/>
                <a:gd name="T7" fmla="*/ 91 h 92"/>
                <a:gd name="T8" fmla="*/ 95 w 120"/>
                <a:gd name="T9" fmla="*/ 90 h 92"/>
                <a:gd name="T10" fmla="*/ 120 w 120"/>
                <a:gd name="T11" fmla="*/ 54 h 92"/>
                <a:gd name="T12" fmla="*/ 78 w 120"/>
                <a:gd name="T13" fmla="*/ 63 h 92"/>
                <a:gd name="T14" fmla="*/ 46 w 120"/>
                <a:gd name="T15" fmla="*/ 40 h 92"/>
                <a:gd name="T16" fmla="*/ 7 w 120"/>
                <a:gd name="T17" fmla="*/ 23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0" h="92">
                  <a:moveTo>
                    <a:pt x="7" y="23"/>
                  </a:moveTo>
                  <a:cubicBezTo>
                    <a:pt x="15" y="35"/>
                    <a:pt x="19" y="44"/>
                    <a:pt x="23" y="52"/>
                  </a:cubicBezTo>
                  <a:cubicBezTo>
                    <a:pt x="28" y="60"/>
                    <a:pt x="48" y="77"/>
                    <a:pt x="60" y="86"/>
                  </a:cubicBezTo>
                  <a:cubicBezTo>
                    <a:pt x="66" y="90"/>
                    <a:pt x="73" y="92"/>
                    <a:pt x="80" y="91"/>
                  </a:cubicBezTo>
                  <a:cubicBezTo>
                    <a:pt x="95" y="90"/>
                    <a:pt x="95" y="90"/>
                    <a:pt x="95" y="90"/>
                  </a:cubicBezTo>
                  <a:cubicBezTo>
                    <a:pt x="100" y="82"/>
                    <a:pt x="113" y="64"/>
                    <a:pt x="120" y="54"/>
                  </a:cubicBezTo>
                  <a:cubicBezTo>
                    <a:pt x="103" y="58"/>
                    <a:pt x="78" y="63"/>
                    <a:pt x="78" y="63"/>
                  </a:cubicBezTo>
                  <a:cubicBezTo>
                    <a:pt x="78" y="63"/>
                    <a:pt x="59" y="49"/>
                    <a:pt x="46" y="40"/>
                  </a:cubicBezTo>
                  <a:cubicBezTo>
                    <a:pt x="26" y="0"/>
                    <a:pt x="0" y="11"/>
                    <a:pt x="7" y="23"/>
                  </a:cubicBezTo>
                  <a:close/>
                </a:path>
              </a:pathLst>
            </a:custGeom>
            <a:solidFill>
              <a:srgbClr val="D3A0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05" name="Freeform 662">
              <a:extLst>
                <a:ext uri="{FF2B5EF4-FFF2-40B4-BE49-F238E27FC236}">
                  <a16:creationId xmlns:a16="http://schemas.microsoft.com/office/drawing/2014/main" id="{58B1A210-AEBB-334F-82F8-18F4AF8692E0}"/>
                </a:ext>
              </a:extLst>
            </p:cNvPr>
            <p:cNvSpPr>
              <a:spLocks/>
            </p:cNvSpPr>
            <p:nvPr/>
          </p:nvSpPr>
          <p:spPr bwMode="gray">
            <a:xfrm>
              <a:off x="3536" y="1589"/>
              <a:ext cx="64" cy="45"/>
            </a:xfrm>
            <a:custGeom>
              <a:avLst/>
              <a:gdLst>
                <a:gd name="T0" fmla="*/ 8 w 131"/>
                <a:gd name="T1" fmla="*/ 25 h 92"/>
                <a:gd name="T2" fmla="*/ 27 w 131"/>
                <a:gd name="T3" fmla="*/ 54 h 92"/>
                <a:gd name="T4" fmla="*/ 67 w 131"/>
                <a:gd name="T5" fmla="*/ 87 h 92"/>
                <a:gd name="T6" fmla="*/ 88 w 131"/>
                <a:gd name="T7" fmla="*/ 91 h 92"/>
                <a:gd name="T8" fmla="*/ 102 w 131"/>
                <a:gd name="T9" fmla="*/ 89 h 92"/>
                <a:gd name="T10" fmla="*/ 109 w 131"/>
                <a:gd name="T11" fmla="*/ 80 h 92"/>
                <a:gd name="T12" fmla="*/ 131 w 131"/>
                <a:gd name="T13" fmla="*/ 49 h 92"/>
                <a:gd name="T14" fmla="*/ 84 w 131"/>
                <a:gd name="T15" fmla="*/ 62 h 92"/>
                <a:gd name="T16" fmla="*/ 50 w 131"/>
                <a:gd name="T17" fmla="*/ 40 h 92"/>
                <a:gd name="T18" fmla="*/ 8 w 131"/>
                <a:gd name="T19" fmla="*/ 25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1" h="92">
                  <a:moveTo>
                    <a:pt x="8" y="25"/>
                  </a:moveTo>
                  <a:cubicBezTo>
                    <a:pt x="17" y="37"/>
                    <a:pt x="22" y="46"/>
                    <a:pt x="27" y="54"/>
                  </a:cubicBezTo>
                  <a:cubicBezTo>
                    <a:pt x="32" y="62"/>
                    <a:pt x="54" y="79"/>
                    <a:pt x="67" y="87"/>
                  </a:cubicBezTo>
                  <a:cubicBezTo>
                    <a:pt x="73" y="91"/>
                    <a:pt x="81" y="92"/>
                    <a:pt x="88" y="91"/>
                  </a:cubicBezTo>
                  <a:cubicBezTo>
                    <a:pt x="102" y="89"/>
                    <a:pt x="102" y="89"/>
                    <a:pt x="102" y="89"/>
                  </a:cubicBezTo>
                  <a:cubicBezTo>
                    <a:pt x="109" y="80"/>
                    <a:pt x="109" y="80"/>
                    <a:pt x="109" y="80"/>
                  </a:cubicBezTo>
                  <a:cubicBezTo>
                    <a:pt x="109" y="80"/>
                    <a:pt x="121" y="63"/>
                    <a:pt x="131" y="49"/>
                  </a:cubicBezTo>
                  <a:cubicBezTo>
                    <a:pt x="113" y="55"/>
                    <a:pt x="84" y="62"/>
                    <a:pt x="84" y="62"/>
                  </a:cubicBezTo>
                  <a:cubicBezTo>
                    <a:pt x="84" y="62"/>
                    <a:pt x="64" y="49"/>
                    <a:pt x="50" y="40"/>
                  </a:cubicBezTo>
                  <a:cubicBezTo>
                    <a:pt x="27" y="0"/>
                    <a:pt x="0" y="13"/>
                    <a:pt x="8" y="25"/>
                  </a:cubicBezTo>
                  <a:close/>
                </a:path>
              </a:pathLst>
            </a:custGeom>
            <a:solidFill>
              <a:srgbClr val="DDAF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06" name="Freeform 663">
              <a:extLst>
                <a:ext uri="{FF2B5EF4-FFF2-40B4-BE49-F238E27FC236}">
                  <a16:creationId xmlns:a16="http://schemas.microsoft.com/office/drawing/2014/main" id="{815ED680-C2AB-D942-BF5B-3E8EA3E7E955}"/>
                </a:ext>
              </a:extLst>
            </p:cNvPr>
            <p:cNvSpPr>
              <a:spLocks/>
            </p:cNvSpPr>
            <p:nvPr/>
          </p:nvSpPr>
          <p:spPr bwMode="gray">
            <a:xfrm>
              <a:off x="3530" y="1558"/>
              <a:ext cx="132" cy="67"/>
            </a:xfrm>
            <a:custGeom>
              <a:avLst/>
              <a:gdLst>
                <a:gd name="T0" fmla="*/ 132 w 132"/>
                <a:gd name="T1" fmla="*/ 10 h 67"/>
                <a:gd name="T2" fmla="*/ 128 w 132"/>
                <a:gd name="T3" fmla="*/ 0 h 67"/>
                <a:gd name="T4" fmla="*/ 0 w 132"/>
                <a:gd name="T5" fmla="*/ 57 h 67"/>
                <a:gd name="T6" fmla="*/ 4 w 132"/>
                <a:gd name="T7" fmla="*/ 67 h 67"/>
                <a:gd name="T8" fmla="*/ 132 w 132"/>
                <a:gd name="T9" fmla="*/ 1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67">
                  <a:moveTo>
                    <a:pt x="132" y="10"/>
                  </a:moveTo>
                  <a:lnTo>
                    <a:pt x="128" y="0"/>
                  </a:lnTo>
                  <a:lnTo>
                    <a:pt x="0" y="57"/>
                  </a:lnTo>
                  <a:lnTo>
                    <a:pt x="4" y="67"/>
                  </a:lnTo>
                  <a:lnTo>
                    <a:pt x="132" y="10"/>
                  </a:lnTo>
                  <a:close/>
                </a:path>
              </a:pathLst>
            </a:custGeom>
            <a:solidFill>
              <a:srgbClr val="3C57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07" name="Freeform 664">
              <a:extLst>
                <a:ext uri="{FF2B5EF4-FFF2-40B4-BE49-F238E27FC236}">
                  <a16:creationId xmlns:a16="http://schemas.microsoft.com/office/drawing/2014/main" id="{8CA092CD-12C9-B14E-A6D5-48E157209D6A}"/>
                </a:ext>
              </a:extLst>
            </p:cNvPr>
            <p:cNvSpPr>
              <a:spLocks/>
            </p:cNvSpPr>
            <p:nvPr/>
          </p:nvSpPr>
          <p:spPr bwMode="gray">
            <a:xfrm>
              <a:off x="3540" y="1593"/>
              <a:ext cx="42" cy="28"/>
            </a:xfrm>
            <a:custGeom>
              <a:avLst/>
              <a:gdLst>
                <a:gd name="T0" fmla="*/ 42 w 42"/>
                <a:gd name="T1" fmla="*/ 12 h 28"/>
                <a:gd name="T2" fmla="*/ 36 w 42"/>
                <a:gd name="T3" fmla="*/ 0 h 28"/>
                <a:gd name="T4" fmla="*/ 0 w 42"/>
                <a:gd name="T5" fmla="*/ 16 h 28"/>
                <a:gd name="T6" fmla="*/ 6 w 42"/>
                <a:gd name="T7" fmla="*/ 28 h 28"/>
                <a:gd name="T8" fmla="*/ 42 w 42"/>
                <a:gd name="T9" fmla="*/ 1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8">
                  <a:moveTo>
                    <a:pt x="42" y="12"/>
                  </a:moveTo>
                  <a:lnTo>
                    <a:pt x="36" y="0"/>
                  </a:lnTo>
                  <a:lnTo>
                    <a:pt x="0" y="16"/>
                  </a:lnTo>
                  <a:lnTo>
                    <a:pt x="6" y="28"/>
                  </a:lnTo>
                  <a:lnTo>
                    <a:pt x="42" y="12"/>
                  </a:ln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08" name="Freeform 665">
              <a:extLst>
                <a:ext uri="{FF2B5EF4-FFF2-40B4-BE49-F238E27FC236}">
                  <a16:creationId xmlns:a16="http://schemas.microsoft.com/office/drawing/2014/main" id="{48A12482-6E94-0F41-B53C-D97BAE8A8965}"/>
                </a:ext>
              </a:extLst>
            </p:cNvPr>
            <p:cNvSpPr>
              <a:spLocks/>
            </p:cNvSpPr>
            <p:nvPr/>
          </p:nvSpPr>
          <p:spPr bwMode="gray">
            <a:xfrm>
              <a:off x="3520" y="1615"/>
              <a:ext cx="14" cy="10"/>
            </a:xfrm>
            <a:custGeom>
              <a:avLst/>
              <a:gdLst>
                <a:gd name="T0" fmla="*/ 14 w 14"/>
                <a:gd name="T1" fmla="*/ 9 h 10"/>
                <a:gd name="T2" fmla="*/ 0 w 14"/>
                <a:gd name="T3" fmla="*/ 10 h 10"/>
                <a:gd name="T4" fmla="*/ 10 w 14"/>
                <a:gd name="T5" fmla="*/ 0 h 10"/>
                <a:gd name="T6" fmla="*/ 14 w 14"/>
                <a:gd name="T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0">
                  <a:moveTo>
                    <a:pt x="14" y="9"/>
                  </a:moveTo>
                  <a:lnTo>
                    <a:pt x="0" y="10"/>
                  </a:lnTo>
                  <a:lnTo>
                    <a:pt x="10" y="0"/>
                  </a:lnTo>
                  <a:lnTo>
                    <a:pt x="14" y="9"/>
                  </a:lnTo>
                  <a:close/>
                </a:path>
              </a:pathLst>
            </a:custGeom>
            <a:solidFill>
              <a:srgbClr val="94D8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09" name="Freeform 666">
              <a:extLst>
                <a:ext uri="{FF2B5EF4-FFF2-40B4-BE49-F238E27FC236}">
                  <a16:creationId xmlns:a16="http://schemas.microsoft.com/office/drawing/2014/main" id="{F264DCA7-87B5-684F-9C4C-E66B123B940B}"/>
                </a:ext>
              </a:extLst>
            </p:cNvPr>
            <p:cNvSpPr>
              <a:spLocks/>
            </p:cNvSpPr>
            <p:nvPr/>
          </p:nvSpPr>
          <p:spPr bwMode="gray">
            <a:xfrm>
              <a:off x="3520" y="1623"/>
              <a:ext cx="3" cy="3"/>
            </a:xfrm>
            <a:custGeom>
              <a:avLst/>
              <a:gdLst>
                <a:gd name="T0" fmla="*/ 0 w 3"/>
                <a:gd name="T1" fmla="*/ 3 h 3"/>
                <a:gd name="T2" fmla="*/ 0 w 3"/>
                <a:gd name="T3" fmla="*/ 1 h 3"/>
                <a:gd name="T4" fmla="*/ 2 w 3"/>
                <a:gd name="T5" fmla="*/ 0 h 3"/>
                <a:gd name="T6" fmla="*/ 3 w 3"/>
                <a:gd name="T7" fmla="*/ 2 h 3"/>
                <a:gd name="T8" fmla="*/ 0 w 3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lnTo>
                    <a:pt x="0" y="1"/>
                  </a:lnTo>
                  <a:lnTo>
                    <a:pt x="2" y="0"/>
                  </a:lnTo>
                  <a:lnTo>
                    <a:pt x="3" y="2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4A45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10" name="Freeform 667">
              <a:extLst>
                <a:ext uri="{FF2B5EF4-FFF2-40B4-BE49-F238E27FC236}">
                  <a16:creationId xmlns:a16="http://schemas.microsoft.com/office/drawing/2014/main" id="{6EBD0F4E-C939-E745-8817-8EAD36BB5C45}"/>
                </a:ext>
              </a:extLst>
            </p:cNvPr>
            <p:cNvSpPr>
              <a:spLocks/>
            </p:cNvSpPr>
            <p:nvPr/>
          </p:nvSpPr>
          <p:spPr bwMode="gray">
            <a:xfrm>
              <a:off x="3317" y="1136"/>
              <a:ext cx="444" cy="509"/>
            </a:xfrm>
            <a:custGeom>
              <a:avLst/>
              <a:gdLst>
                <a:gd name="T0" fmla="*/ 828 w 914"/>
                <a:gd name="T1" fmla="*/ 164 h 1048"/>
                <a:gd name="T2" fmla="*/ 461 w 914"/>
                <a:gd name="T3" fmla="*/ 60 h 1048"/>
                <a:gd name="T4" fmla="*/ 114 w 914"/>
                <a:gd name="T5" fmla="*/ 3 h 1048"/>
                <a:gd name="T6" fmla="*/ 110 w 914"/>
                <a:gd name="T7" fmla="*/ 170 h 1048"/>
                <a:gd name="T8" fmla="*/ 487 w 914"/>
                <a:gd name="T9" fmla="*/ 239 h 1048"/>
                <a:gd name="T10" fmla="*/ 715 w 914"/>
                <a:gd name="T11" fmla="*/ 292 h 1048"/>
                <a:gd name="T12" fmla="*/ 595 w 914"/>
                <a:gd name="T13" fmla="*/ 830 h 1048"/>
                <a:gd name="T14" fmla="*/ 556 w 914"/>
                <a:gd name="T15" fmla="*/ 852 h 1048"/>
                <a:gd name="T16" fmla="*/ 495 w 914"/>
                <a:gd name="T17" fmla="*/ 916 h 1048"/>
                <a:gd name="T18" fmla="*/ 474 w 914"/>
                <a:gd name="T19" fmla="*/ 956 h 1048"/>
                <a:gd name="T20" fmla="*/ 519 w 914"/>
                <a:gd name="T21" fmla="*/ 932 h 1048"/>
                <a:gd name="T22" fmla="*/ 556 w 914"/>
                <a:gd name="T23" fmla="*/ 914 h 1048"/>
                <a:gd name="T24" fmla="*/ 591 w 914"/>
                <a:gd name="T25" fmla="*/ 968 h 1048"/>
                <a:gd name="T26" fmla="*/ 560 w 914"/>
                <a:gd name="T27" fmla="*/ 1013 h 1048"/>
                <a:gd name="T28" fmla="*/ 490 w 914"/>
                <a:gd name="T29" fmla="*/ 995 h 1048"/>
                <a:gd name="T30" fmla="*/ 470 w 914"/>
                <a:gd name="T31" fmla="*/ 1012 h 1048"/>
                <a:gd name="T32" fmla="*/ 554 w 914"/>
                <a:gd name="T33" fmla="*/ 1044 h 1048"/>
                <a:gd name="T34" fmla="*/ 585 w 914"/>
                <a:gd name="T35" fmla="*/ 1037 h 1048"/>
                <a:gd name="T36" fmla="*/ 653 w 914"/>
                <a:gd name="T37" fmla="*/ 985 h 1048"/>
                <a:gd name="T38" fmla="*/ 664 w 914"/>
                <a:gd name="T39" fmla="*/ 859 h 1048"/>
                <a:gd name="T40" fmla="*/ 891 w 914"/>
                <a:gd name="T41" fmla="*/ 281 h 1048"/>
                <a:gd name="T42" fmla="*/ 828 w 914"/>
                <a:gd name="T43" fmla="*/ 164 h 1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14" h="1048">
                  <a:moveTo>
                    <a:pt x="828" y="164"/>
                  </a:moveTo>
                  <a:cubicBezTo>
                    <a:pt x="787" y="150"/>
                    <a:pt x="587" y="86"/>
                    <a:pt x="461" y="60"/>
                  </a:cubicBezTo>
                  <a:cubicBezTo>
                    <a:pt x="366" y="40"/>
                    <a:pt x="237" y="9"/>
                    <a:pt x="114" y="3"/>
                  </a:cubicBezTo>
                  <a:cubicBezTo>
                    <a:pt x="40" y="0"/>
                    <a:pt x="0" y="139"/>
                    <a:pt x="110" y="170"/>
                  </a:cubicBezTo>
                  <a:cubicBezTo>
                    <a:pt x="246" y="210"/>
                    <a:pt x="376" y="202"/>
                    <a:pt x="487" y="239"/>
                  </a:cubicBezTo>
                  <a:cubicBezTo>
                    <a:pt x="583" y="271"/>
                    <a:pt x="660" y="281"/>
                    <a:pt x="715" y="292"/>
                  </a:cubicBezTo>
                  <a:cubicBezTo>
                    <a:pt x="643" y="480"/>
                    <a:pt x="630" y="689"/>
                    <a:pt x="595" y="830"/>
                  </a:cubicBezTo>
                  <a:cubicBezTo>
                    <a:pt x="579" y="836"/>
                    <a:pt x="569" y="839"/>
                    <a:pt x="556" y="852"/>
                  </a:cubicBezTo>
                  <a:cubicBezTo>
                    <a:pt x="541" y="864"/>
                    <a:pt x="498" y="907"/>
                    <a:pt x="495" y="916"/>
                  </a:cubicBezTo>
                  <a:cubicBezTo>
                    <a:pt x="490" y="933"/>
                    <a:pt x="481" y="945"/>
                    <a:pt x="474" y="956"/>
                  </a:cubicBezTo>
                  <a:cubicBezTo>
                    <a:pt x="469" y="964"/>
                    <a:pt x="505" y="971"/>
                    <a:pt x="519" y="932"/>
                  </a:cubicBezTo>
                  <a:cubicBezTo>
                    <a:pt x="534" y="925"/>
                    <a:pt x="545" y="920"/>
                    <a:pt x="556" y="914"/>
                  </a:cubicBezTo>
                  <a:cubicBezTo>
                    <a:pt x="568" y="908"/>
                    <a:pt x="594" y="947"/>
                    <a:pt x="591" y="968"/>
                  </a:cubicBezTo>
                  <a:cubicBezTo>
                    <a:pt x="584" y="979"/>
                    <a:pt x="560" y="1013"/>
                    <a:pt x="560" y="1013"/>
                  </a:cubicBezTo>
                  <a:cubicBezTo>
                    <a:pt x="560" y="1013"/>
                    <a:pt x="512" y="997"/>
                    <a:pt x="490" y="995"/>
                  </a:cubicBezTo>
                  <a:cubicBezTo>
                    <a:pt x="466" y="992"/>
                    <a:pt x="454" y="1006"/>
                    <a:pt x="470" y="1012"/>
                  </a:cubicBezTo>
                  <a:cubicBezTo>
                    <a:pt x="503" y="1023"/>
                    <a:pt x="533" y="1038"/>
                    <a:pt x="554" y="1044"/>
                  </a:cubicBezTo>
                  <a:cubicBezTo>
                    <a:pt x="567" y="1048"/>
                    <a:pt x="569" y="1048"/>
                    <a:pt x="585" y="1037"/>
                  </a:cubicBezTo>
                  <a:cubicBezTo>
                    <a:pt x="613" y="1016"/>
                    <a:pt x="651" y="993"/>
                    <a:pt x="653" y="985"/>
                  </a:cubicBezTo>
                  <a:cubicBezTo>
                    <a:pt x="664" y="859"/>
                    <a:pt x="664" y="859"/>
                    <a:pt x="664" y="859"/>
                  </a:cubicBezTo>
                  <a:cubicBezTo>
                    <a:pt x="731" y="718"/>
                    <a:pt x="868" y="362"/>
                    <a:pt x="891" y="281"/>
                  </a:cubicBezTo>
                  <a:cubicBezTo>
                    <a:pt x="914" y="198"/>
                    <a:pt x="876" y="181"/>
                    <a:pt x="828" y="164"/>
                  </a:cubicBezTo>
                  <a:close/>
                </a:path>
              </a:pathLst>
            </a:custGeom>
            <a:solidFill>
              <a:srgbClr val="EEC7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11" name="Freeform 668">
              <a:extLst>
                <a:ext uri="{FF2B5EF4-FFF2-40B4-BE49-F238E27FC236}">
                  <a16:creationId xmlns:a16="http://schemas.microsoft.com/office/drawing/2014/main" id="{AD157778-6F8B-D14F-A8AD-6BEAD586C46E}"/>
                </a:ext>
              </a:extLst>
            </p:cNvPr>
            <p:cNvSpPr>
              <a:spLocks/>
            </p:cNvSpPr>
            <p:nvPr/>
          </p:nvSpPr>
          <p:spPr bwMode="gray">
            <a:xfrm>
              <a:off x="2994" y="1131"/>
              <a:ext cx="423" cy="348"/>
            </a:xfrm>
            <a:custGeom>
              <a:avLst/>
              <a:gdLst>
                <a:gd name="T0" fmla="*/ 180 w 872"/>
                <a:gd name="T1" fmla="*/ 692 h 715"/>
                <a:gd name="T2" fmla="*/ 239 w 872"/>
                <a:gd name="T3" fmla="*/ 679 h 715"/>
                <a:gd name="T4" fmla="*/ 457 w 872"/>
                <a:gd name="T5" fmla="*/ 678 h 715"/>
                <a:gd name="T6" fmla="*/ 566 w 872"/>
                <a:gd name="T7" fmla="*/ 530 h 715"/>
                <a:gd name="T8" fmla="*/ 744 w 872"/>
                <a:gd name="T9" fmla="*/ 483 h 715"/>
                <a:gd name="T10" fmla="*/ 827 w 872"/>
                <a:gd name="T11" fmla="*/ 288 h 715"/>
                <a:gd name="T12" fmla="*/ 872 w 872"/>
                <a:gd name="T13" fmla="*/ 216 h 715"/>
                <a:gd name="T14" fmla="*/ 800 w 872"/>
                <a:gd name="T15" fmla="*/ 12 h 715"/>
                <a:gd name="T16" fmla="*/ 337 w 872"/>
                <a:gd name="T17" fmla="*/ 158 h 715"/>
                <a:gd name="T18" fmla="*/ 0 w 872"/>
                <a:gd name="T19" fmla="*/ 562 h 715"/>
                <a:gd name="T20" fmla="*/ 180 w 872"/>
                <a:gd name="T21" fmla="*/ 692 h 7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2" h="715">
                  <a:moveTo>
                    <a:pt x="180" y="692"/>
                  </a:moveTo>
                  <a:cubicBezTo>
                    <a:pt x="194" y="691"/>
                    <a:pt x="211" y="687"/>
                    <a:pt x="239" y="679"/>
                  </a:cubicBezTo>
                  <a:cubicBezTo>
                    <a:pt x="314" y="715"/>
                    <a:pt x="410" y="711"/>
                    <a:pt x="457" y="678"/>
                  </a:cubicBezTo>
                  <a:cubicBezTo>
                    <a:pt x="512" y="639"/>
                    <a:pt x="555" y="537"/>
                    <a:pt x="566" y="530"/>
                  </a:cubicBezTo>
                  <a:cubicBezTo>
                    <a:pt x="569" y="528"/>
                    <a:pt x="690" y="521"/>
                    <a:pt x="744" y="483"/>
                  </a:cubicBezTo>
                  <a:cubicBezTo>
                    <a:pt x="791" y="451"/>
                    <a:pt x="830" y="368"/>
                    <a:pt x="827" y="288"/>
                  </a:cubicBezTo>
                  <a:cubicBezTo>
                    <a:pt x="855" y="251"/>
                    <a:pt x="864" y="235"/>
                    <a:pt x="872" y="216"/>
                  </a:cubicBezTo>
                  <a:cubicBezTo>
                    <a:pt x="817" y="129"/>
                    <a:pt x="804" y="75"/>
                    <a:pt x="800" y="12"/>
                  </a:cubicBezTo>
                  <a:cubicBezTo>
                    <a:pt x="706" y="0"/>
                    <a:pt x="518" y="37"/>
                    <a:pt x="337" y="158"/>
                  </a:cubicBezTo>
                  <a:cubicBezTo>
                    <a:pt x="146" y="286"/>
                    <a:pt x="22" y="477"/>
                    <a:pt x="0" y="562"/>
                  </a:cubicBezTo>
                  <a:cubicBezTo>
                    <a:pt x="57" y="578"/>
                    <a:pt x="155" y="653"/>
                    <a:pt x="180" y="692"/>
                  </a:cubicBezTo>
                  <a:close/>
                </a:path>
              </a:pathLst>
            </a:custGeom>
            <a:solidFill>
              <a:srgbClr val="ED9D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12" name="Freeform 669">
              <a:extLst>
                <a:ext uri="{FF2B5EF4-FFF2-40B4-BE49-F238E27FC236}">
                  <a16:creationId xmlns:a16="http://schemas.microsoft.com/office/drawing/2014/main" id="{AA9352B2-2735-C342-939F-A6D29E013661}"/>
                </a:ext>
              </a:extLst>
            </p:cNvPr>
            <p:cNvSpPr>
              <a:spLocks/>
            </p:cNvSpPr>
            <p:nvPr/>
          </p:nvSpPr>
          <p:spPr bwMode="gray">
            <a:xfrm>
              <a:off x="3300" y="1154"/>
              <a:ext cx="155" cy="178"/>
            </a:xfrm>
            <a:custGeom>
              <a:avLst/>
              <a:gdLst>
                <a:gd name="T0" fmla="*/ 75 w 319"/>
                <a:gd name="T1" fmla="*/ 58 h 366"/>
                <a:gd name="T2" fmla="*/ 147 w 319"/>
                <a:gd name="T3" fmla="*/ 331 h 366"/>
                <a:gd name="T4" fmla="*/ 243 w 319"/>
                <a:gd name="T5" fmla="*/ 363 h 366"/>
                <a:gd name="T6" fmla="*/ 292 w 319"/>
                <a:gd name="T7" fmla="*/ 188 h 366"/>
                <a:gd name="T8" fmla="*/ 75 w 319"/>
                <a:gd name="T9" fmla="*/ 58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9" h="366">
                  <a:moveTo>
                    <a:pt x="75" y="58"/>
                  </a:moveTo>
                  <a:cubicBezTo>
                    <a:pt x="0" y="114"/>
                    <a:pt x="40" y="254"/>
                    <a:pt x="147" y="331"/>
                  </a:cubicBezTo>
                  <a:cubicBezTo>
                    <a:pt x="195" y="366"/>
                    <a:pt x="243" y="363"/>
                    <a:pt x="243" y="363"/>
                  </a:cubicBezTo>
                  <a:cubicBezTo>
                    <a:pt x="243" y="363"/>
                    <a:pt x="319" y="274"/>
                    <a:pt x="292" y="188"/>
                  </a:cubicBezTo>
                  <a:cubicBezTo>
                    <a:pt x="265" y="102"/>
                    <a:pt x="152" y="0"/>
                    <a:pt x="75" y="58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13" name="Freeform 670">
              <a:extLst>
                <a:ext uri="{FF2B5EF4-FFF2-40B4-BE49-F238E27FC236}">
                  <a16:creationId xmlns:a16="http://schemas.microsoft.com/office/drawing/2014/main" id="{6FBA28CE-FFBF-9244-9E24-0769CA70C084}"/>
                </a:ext>
              </a:extLst>
            </p:cNvPr>
            <p:cNvSpPr>
              <a:spLocks/>
            </p:cNvSpPr>
            <p:nvPr/>
          </p:nvSpPr>
          <p:spPr bwMode="gray">
            <a:xfrm>
              <a:off x="2966" y="1027"/>
              <a:ext cx="393" cy="418"/>
            </a:xfrm>
            <a:custGeom>
              <a:avLst/>
              <a:gdLst>
                <a:gd name="T0" fmla="*/ 690 w 808"/>
                <a:gd name="T1" fmla="*/ 239 h 862"/>
                <a:gd name="T2" fmla="*/ 178 w 808"/>
                <a:gd name="T3" fmla="*/ 109 h 862"/>
                <a:gd name="T4" fmla="*/ 127 w 808"/>
                <a:gd name="T5" fmla="*/ 636 h 862"/>
                <a:gd name="T6" fmla="*/ 590 w 808"/>
                <a:gd name="T7" fmla="*/ 794 h 862"/>
                <a:gd name="T8" fmla="*/ 665 w 808"/>
                <a:gd name="T9" fmla="*/ 813 h 862"/>
                <a:gd name="T10" fmla="*/ 674 w 808"/>
                <a:gd name="T11" fmla="*/ 738 h 862"/>
                <a:gd name="T12" fmla="*/ 690 w 808"/>
                <a:gd name="T13" fmla="*/ 239 h 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8" h="862">
                  <a:moveTo>
                    <a:pt x="690" y="239"/>
                  </a:moveTo>
                  <a:cubicBezTo>
                    <a:pt x="563" y="58"/>
                    <a:pt x="333" y="0"/>
                    <a:pt x="178" y="109"/>
                  </a:cubicBezTo>
                  <a:cubicBezTo>
                    <a:pt x="22" y="219"/>
                    <a:pt x="0" y="455"/>
                    <a:pt x="127" y="636"/>
                  </a:cubicBezTo>
                  <a:cubicBezTo>
                    <a:pt x="242" y="799"/>
                    <a:pt x="438" y="862"/>
                    <a:pt x="590" y="794"/>
                  </a:cubicBezTo>
                  <a:cubicBezTo>
                    <a:pt x="609" y="821"/>
                    <a:pt x="642" y="829"/>
                    <a:pt x="665" y="813"/>
                  </a:cubicBezTo>
                  <a:cubicBezTo>
                    <a:pt x="688" y="797"/>
                    <a:pt x="691" y="764"/>
                    <a:pt x="674" y="738"/>
                  </a:cubicBezTo>
                  <a:cubicBezTo>
                    <a:pt x="798" y="619"/>
                    <a:pt x="808" y="406"/>
                    <a:pt x="690" y="239"/>
                  </a:cubicBezTo>
                  <a:close/>
                </a:path>
              </a:pathLst>
            </a:custGeom>
            <a:solidFill>
              <a:srgbClr val="F2C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14" name="Freeform 671">
              <a:extLst>
                <a:ext uri="{FF2B5EF4-FFF2-40B4-BE49-F238E27FC236}">
                  <a16:creationId xmlns:a16="http://schemas.microsoft.com/office/drawing/2014/main" id="{EDE36FAC-F4BE-6446-9395-2D4432F57D74}"/>
                </a:ext>
              </a:extLst>
            </p:cNvPr>
            <p:cNvSpPr>
              <a:spLocks/>
            </p:cNvSpPr>
            <p:nvPr/>
          </p:nvSpPr>
          <p:spPr bwMode="gray">
            <a:xfrm>
              <a:off x="2935" y="948"/>
              <a:ext cx="452" cy="476"/>
            </a:xfrm>
            <a:custGeom>
              <a:avLst/>
              <a:gdLst>
                <a:gd name="T0" fmla="*/ 172 w 930"/>
                <a:gd name="T1" fmla="*/ 794 h 980"/>
                <a:gd name="T2" fmla="*/ 296 w 930"/>
                <a:gd name="T3" fmla="*/ 904 h 980"/>
                <a:gd name="T4" fmla="*/ 448 w 930"/>
                <a:gd name="T5" fmla="*/ 876 h 980"/>
                <a:gd name="T6" fmla="*/ 249 w 930"/>
                <a:gd name="T7" fmla="*/ 477 h 980"/>
                <a:gd name="T8" fmla="*/ 470 w 930"/>
                <a:gd name="T9" fmla="*/ 861 h 980"/>
                <a:gd name="T10" fmla="*/ 836 w 930"/>
                <a:gd name="T11" fmla="*/ 687 h 980"/>
                <a:gd name="T12" fmla="*/ 834 w 930"/>
                <a:gd name="T13" fmla="*/ 317 h 980"/>
                <a:gd name="T14" fmla="*/ 218 w 930"/>
                <a:gd name="T15" fmla="*/ 266 h 980"/>
                <a:gd name="T16" fmla="*/ 172 w 930"/>
                <a:gd name="T17" fmla="*/ 794 h 9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0" h="980">
                  <a:moveTo>
                    <a:pt x="172" y="794"/>
                  </a:moveTo>
                  <a:cubicBezTo>
                    <a:pt x="202" y="836"/>
                    <a:pt x="257" y="875"/>
                    <a:pt x="296" y="904"/>
                  </a:cubicBezTo>
                  <a:cubicBezTo>
                    <a:pt x="339" y="912"/>
                    <a:pt x="413" y="955"/>
                    <a:pt x="448" y="876"/>
                  </a:cubicBezTo>
                  <a:cubicBezTo>
                    <a:pt x="317" y="683"/>
                    <a:pt x="253" y="492"/>
                    <a:pt x="249" y="477"/>
                  </a:cubicBezTo>
                  <a:cubicBezTo>
                    <a:pt x="255" y="493"/>
                    <a:pt x="389" y="770"/>
                    <a:pt x="470" y="861"/>
                  </a:cubicBezTo>
                  <a:cubicBezTo>
                    <a:pt x="702" y="980"/>
                    <a:pt x="732" y="672"/>
                    <a:pt x="836" y="687"/>
                  </a:cubicBezTo>
                  <a:cubicBezTo>
                    <a:pt x="930" y="599"/>
                    <a:pt x="888" y="413"/>
                    <a:pt x="834" y="317"/>
                  </a:cubicBezTo>
                  <a:cubicBezTo>
                    <a:pt x="700" y="79"/>
                    <a:pt x="408" y="0"/>
                    <a:pt x="218" y="266"/>
                  </a:cubicBezTo>
                  <a:cubicBezTo>
                    <a:pt x="0" y="310"/>
                    <a:pt x="44" y="613"/>
                    <a:pt x="172" y="794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15" name="Freeform 672">
              <a:extLst>
                <a:ext uri="{FF2B5EF4-FFF2-40B4-BE49-F238E27FC236}">
                  <a16:creationId xmlns:a16="http://schemas.microsoft.com/office/drawing/2014/main" id="{A92F5DD3-1672-0F44-8885-7CA4D3867F90}"/>
                </a:ext>
              </a:extLst>
            </p:cNvPr>
            <p:cNvSpPr>
              <a:spLocks/>
            </p:cNvSpPr>
            <p:nvPr/>
          </p:nvSpPr>
          <p:spPr bwMode="gray">
            <a:xfrm>
              <a:off x="3620" y="2573"/>
              <a:ext cx="551" cy="323"/>
            </a:xfrm>
            <a:custGeom>
              <a:avLst/>
              <a:gdLst>
                <a:gd name="T0" fmla="*/ 1122 w 1136"/>
                <a:gd name="T1" fmla="*/ 616 h 665"/>
                <a:gd name="T2" fmla="*/ 1071 w 1136"/>
                <a:gd name="T3" fmla="*/ 664 h 665"/>
                <a:gd name="T4" fmla="*/ 49 w 1136"/>
                <a:gd name="T5" fmla="*/ 638 h 665"/>
                <a:gd name="T6" fmla="*/ 1 w 1136"/>
                <a:gd name="T7" fmla="*/ 588 h 665"/>
                <a:gd name="T8" fmla="*/ 14 w 1136"/>
                <a:gd name="T9" fmla="*/ 49 h 665"/>
                <a:gd name="T10" fmla="*/ 65 w 1136"/>
                <a:gd name="T11" fmla="*/ 1 h 665"/>
                <a:gd name="T12" fmla="*/ 1087 w 1136"/>
                <a:gd name="T13" fmla="*/ 26 h 665"/>
                <a:gd name="T14" fmla="*/ 1135 w 1136"/>
                <a:gd name="T15" fmla="*/ 77 h 665"/>
                <a:gd name="T16" fmla="*/ 1122 w 1136"/>
                <a:gd name="T17" fmla="*/ 616 h 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36" h="665">
                  <a:moveTo>
                    <a:pt x="1122" y="616"/>
                  </a:moveTo>
                  <a:cubicBezTo>
                    <a:pt x="1121" y="643"/>
                    <a:pt x="1098" y="665"/>
                    <a:pt x="1071" y="664"/>
                  </a:cubicBezTo>
                  <a:cubicBezTo>
                    <a:pt x="49" y="638"/>
                    <a:pt x="49" y="638"/>
                    <a:pt x="49" y="638"/>
                  </a:cubicBezTo>
                  <a:cubicBezTo>
                    <a:pt x="22" y="638"/>
                    <a:pt x="0" y="615"/>
                    <a:pt x="1" y="588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5" y="22"/>
                    <a:pt x="38" y="0"/>
                    <a:pt x="65" y="1"/>
                  </a:cubicBezTo>
                  <a:cubicBezTo>
                    <a:pt x="1087" y="26"/>
                    <a:pt x="1087" y="26"/>
                    <a:pt x="1087" y="26"/>
                  </a:cubicBezTo>
                  <a:cubicBezTo>
                    <a:pt x="1114" y="27"/>
                    <a:pt x="1136" y="50"/>
                    <a:pt x="1135" y="77"/>
                  </a:cubicBezTo>
                  <a:lnTo>
                    <a:pt x="1122" y="6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16" name="Freeform 673">
              <a:extLst>
                <a:ext uri="{FF2B5EF4-FFF2-40B4-BE49-F238E27FC236}">
                  <a16:creationId xmlns:a16="http://schemas.microsoft.com/office/drawing/2014/main" id="{B306D2B5-0800-5147-9F58-B60A2BC013F3}"/>
                </a:ext>
              </a:extLst>
            </p:cNvPr>
            <p:cNvSpPr>
              <a:spLocks/>
            </p:cNvSpPr>
            <p:nvPr/>
          </p:nvSpPr>
          <p:spPr bwMode="gray">
            <a:xfrm>
              <a:off x="3638" y="2589"/>
              <a:ext cx="517" cy="202"/>
            </a:xfrm>
            <a:custGeom>
              <a:avLst/>
              <a:gdLst>
                <a:gd name="T0" fmla="*/ 513 w 517"/>
                <a:gd name="T1" fmla="*/ 202 h 202"/>
                <a:gd name="T2" fmla="*/ 0 w 517"/>
                <a:gd name="T3" fmla="*/ 189 h 202"/>
                <a:gd name="T4" fmla="*/ 5 w 517"/>
                <a:gd name="T5" fmla="*/ 0 h 202"/>
                <a:gd name="T6" fmla="*/ 517 w 517"/>
                <a:gd name="T7" fmla="*/ 13 h 202"/>
                <a:gd name="T8" fmla="*/ 513 w 517"/>
                <a:gd name="T9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7" h="202">
                  <a:moveTo>
                    <a:pt x="513" y="202"/>
                  </a:moveTo>
                  <a:lnTo>
                    <a:pt x="0" y="189"/>
                  </a:lnTo>
                  <a:lnTo>
                    <a:pt x="5" y="0"/>
                  </a:lnTo>
                  <a:lnTo>
                    <a:pt x="517" y="13"/>
                  </a:lnTo>
                  <a:lnTo>
                    <a:pt x="513" y="202"/>
                  </a:lnTo>
                  <a:close/>
                </a:path>
              </a:pathLst>
            </a:custGeom>
            <a:solidFill>
              <a:srgbClr val="CBD4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17" name="Freeform 674">
              <a:extLst>
                <a:ext uri="{FF2B5EF4-FFF2-40B4-BE49-F238E27FC236}">
                  <a16:creationId xmlns:a16="http://schemas.microsoft.com/office/drawing/2014/main" id="{B9FDF2F1-F936-AD4E-B153-64FEF4DF340D}"/>
                </a:ext>
              </a:extLst>
            </p:cNvPr>
            <p:cNvSpPr>
              <a:spLocks/>
            </p:cNvSpPr>
            <p:nvPr/>
          </p:nvSpPr>
          <p:spPr bwMode="gray">
            <a:xfrm>
              <a:off x="3827" y="2794"/>
              <a:ext cx="132" cy="86"/>
            </a:xfrm>
            <a:custGeom>
              <a:avLst/>
              <a:gdLst>
                <a:gd name="T0" fmla="*/ 268 w 272"/>
                <a:gd name="T1" fmla="*/ 158 h 177"/>
                <a:gd name="T2" fmla="*/ 247 w 272"/>
                <a:gd name="T3" fmla="*/ 177 h 177"/>
                <a:gd name="T4" fmla="*/ 20 w 272"/>
                <a:gd name="T5" fmla="*/ 171 h 177"/>
                <a:gd name="T6" fmla="*/ 0 w 272"/>
                <a:gd name="T7" fmla="*/ 151 h 177"/>
                <a:gd name="T8" fmla="*/ 4 w 272"/>
                <a:gd name="T9" fmla="*/ 20 h 177"/>
                <a:gd name="T10" fmla="*/ 24 w 272"/>
                <a:gd name="T11" fmla="*/ 0 h 177"/>
                <a:gd name="T12" fmla="*/ 252 w 272"/>
                <a:gd name="T13" fmla="*/ 6 h 177"/>
                <a:gd name="T14" fmla="*/ 271 w 272"/>
                <a:gd name="T15" fmla="*/ 27 h 177"/>
                <a:gd name="T16" fmla="*/ 268 w 272"/>
                <a:gd name="T17" fmla="*/ 158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2" h="177">
                  <a:moveTo>
                    <a:pt x="268" y="158"/>
                  </a:moveTo>
                  <a:cubicBezTo>
                    <a:pt x="268" y="169"/>
                    <a:pt x="258" y="177"/>
                    <a:pt x="247" y="177"/>
                  </a:cubicBezTo>
                  <a:cubicBezTo>
                    <a:pt x="20" y="171"/>
                    <a:pt x="20" y="171"/>
                    <a:pt x="20" y="171"/>
                  </a:cubicBezTo>
                  <a:cubicBezTo>
                    <a:pt x="9" y="171"/>
                    <a:pt x="0" y="162"/>
                    <a:pt x="0" y="151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9"/>
                    <a:pt x="13" y="0"/>
                    <a:pt x="24" y="0"/>
                  </a:cubicBezTo>
                  <a:cubicBezTo>
                    <a:pt x="252" y="6"/>
                    <a:pt x="252" y="6"/>
                    <a:pt x="252" y="6"/>
                  </a:cubicBezTo>
                  <a:cubicBezTo>
                    <a:pt x="263" y="6"/>
                    <a:pt x="272" y="15"/>
                    <a:pt x="271" y="27"/>
                  </a:cubicBezTo>
                  <a:lnTo>
                    <a:pt x="268" y="158"/>
                  </a:lnTo>
                  <a:close/>
                </a:path>
              </a:pathLst>
            </a:custGeom>
            <a:solidFill>
              <a:srgbClr val="CBD4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18" name="Freeform 675">
              <a:extLst>
                <a:ext uri="{FF2B5EF4-FFF2-40B4-BE49-F238E27FC236}">
                  <a16:creationId xmlns:a16="http://schemas.microsoft.com/office/drawing/2014/main" id="{61959BE1-5F98-664C-BF3E-DAC23DE3AABF}"/>
                </a:ext>
              </a:extLst>
            </p:cNvPr>
            <p:cNvSpPr>
              <a:spLocks/>
            </p:cNvSpPr>
            <p:nvPr/>
          </p:nvSpPr>
          <p:spPr bwMode="gray">
            <a:xfrm>
              <a:off x="3613" y="2481"/>
              <a:ext cx="577" cy="35"/>
            </a:xfrm>
            <a:custGeom>
              <a:avLst/>
              <a:gdLst>
                <a:gd name="T0" fmla="*/ 21 w 1189"/>
                <a:gd name="T1" fmla="*/ 28 h 72"/>
                <a:gd name="T2" fmla="*/ 1168 w 1189"/>
                <a:gd name="T3" fmla="*/ 57 h 72"/>
                <a:gd name="T4" fmla="*/ 1188 w 1189"/>
                <a:gd name="T5" fmla="*/ 72 h 72"/>
                <a:gd name="T6" fmla="*/ 1188 w 1189"/>
                <a:gd name="T7" fmla="*/ 72 h 72"/>
                <a:gd name="T8" fmla="*/ 1188 w 1189"/>
                <a:gd name="T9" fmla="*/ 45 h 72"/>
                <a:gd name="T10" fmla="*/ 1168 w 1189"/>
                <a:gd name="T11" fmla="*/ 29 h 72"/>
                <a:gd name="T12" fmla="*/ 21 w 1189"/>
                <a:gd name="T13" fmla="*/ 1 h 72"/>
                <a:gd name="T14" fmla="*/ 0 w 1189"/>
                <a:gd name="T15" fmla="*/ 15 h 72"/>
                <a:gd name="T16" fmla="*/ 0 w 1189"/>
                <a:gd name="T17" fmla="*/ 43 h 72"/>
                <a:gd name="T18" fmla="*/ 21 w 1189"/>
                <a:gd name="T19" fmla="*/ 2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89" h="72">
                  <a:moveTo>
                    <a:pt x="21" y="28"/>
                  </a:moveTo>
                  <a:cubicBezTo>
                    <a:pt x="403" y="38"/>
                    <a:pt x="785" y="47"/>
                    <a:pt x="1168" y="57"/>
                  </a:cubicBezTo>
                  <a:cubicBezTo>
                    <a:pt x="1182" y="57"/>
                    <a:pt x="1188" y="63"/>
                    <a:pt x="1188" y="72"/>
                  </a:cubicBezTo>
                  <a:cubicBezTo>
                    <a:pt x="1188" y="72"/>
                    <a:pt x="1188" y="72"/>
                    <a:pt x="1188" y="72"/>
                  </a:cubicBezTo>
                  <a:cubicBezTo>
                    <a:pt x="1188" y="68"/>
                    <a:pt x="1188" y="48"/>
                    <a:pt x="1188" y="45"/>
                  </a:cubicBezTo>
                  <a:cubicBezTo>
                    <a:pt x="1189" y="36"/>
                    <a:pt x="1183" y="30"/>
                    <a:pt x="1168" y="29"/>
                  </a:cubicBezTo>
                  <a:cubicBezTo>
                    <a:pt x="786" y="20"/>
                    <a:pt x="404" y="10"/>
                    <a:pt x="21" y="1"/>
                  </a:cubicBezTo>
                  <a:cubicBezTo>
                    <a:pt x="7" y="0"/>
                    <a:pt x="1" y="6"/>
                    <a:pt x="0" y="15"/>
                  </a:cubicBezTo>
                  <a:cubicBezTo>
                    <a:pt x="0" y="18"/>
                    <a:pt x="0" y="37"/>
                    <a:pt x="0" y="43"/>
                  </a:cubicBezTo>
                  <a:cubicBezTo>
                    <a:pt x="0" y="34"/>
                    <a:pt x="6" y="28"/>
                    <a:pt x="21" y="28"/>
                  </a:cubicBezTo>
                  <a:close/>
                </a:path>
              </a:pathLst>
            </a:custGeom>
            <a:solidFill>
              <a:srgbClr val="DDE6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19" name="Rectangle 676">
              <a:extLst>
                <a:ext uri="{FF2B5EF4-FFF2-40B4-BE49-F238E27FC236}">
                  <a16:creationId xmlns:a16="http://schemas.microsoft.com/office/drawing/2014/main" id="{8A3AFB0B-E5D5-D648-9FF6-838079EBEB7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613" y="2502"/>
              <a:ext cx="1" cy="1"/>
            </a:xfrm>
            <a:prstGeom prst="rect">
              <a:avLst/>
            </a:prstGeom>
            <a:solidFill>
              <a:srgbClr val="DDE6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20" name="Freeform 677">
              <a:extLst>
                <a:ext uri="{FF2B5EF4-FFF2-40B4-BE49-F238E27FC236}">
                  <a16:creationId xmlns:a16="http://schemas.microsoft.com/office/drawing/2014/main" id="{FBFB787A-1B7D-8E48-9A25-F6B719D02189}"/>
                </a:ext>
              </a:extLst>
            </p:cNvPr>
            <p:cNvSpPr>
              <a:spLocks/>
            </p:cNvSpPr>
            <p:nvPr/>
          </p:nvSpPr>
          <p:spPr bwMode="gray">
            <a:xfrm>
              <a:off x="3611" y="2495"/>
              <a:ext cx="580" cy="91"/>
            </a:xfrm>
            <a:custGeom>
              <a:avLst/>
              <a:gdLst>
                <a:gd name="T0" fmla="*/ 1153 w 1193"/>
                <a:gd name="T1" fmla="*/ 164 h 189"/>
                <a:gd name="T2" fmla="*/ 1121 w 1193"/>
                <a:gd name="T3" fmla="*/ 189 h 189"/>
                <a:gd name="T4" fmla="*/ 65 w 1193"/>
                <a:gd name="T5" fmla="*/ 162 h 189"/>
                <a:gd name="T6" fmla="*/ 34 w 1193"/>
                <a:gd name="T7" fmla="*/ 136 h 189"/>
                <a:gd name="T8" fmla="*/ 4 w 1193"/>
                <a:gd name="T9" fmla="*/ 25 h 189"/>
                <a:gd name="T10" fmla="*/ 24 w 1193"/>
                <a:gd name="T11" fmla="*/ 0 h 189"/>
                <a:gd name="T12" fmla="*/ 1171 w 1193"/>
                <a:gd name="T13" fmla="*/ 29 h 189"/>
                <a:gd name="T14" fmla="*/ 1189 w 1193"/>
                <a:gd name="T15" fmla="*/ 54 h 189"/>
                <a:gd name="T16" fmla="*/ 1153 w 1193"/>
                <a:gd name="T17" fmla="*/ 164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93" h="189">
                  <a:moveTo>
                    <a:pt x="1153" y="164"/>
                  </a:moveTo>
                  <a:cubicBezTo>
                    <a:pt x="1149" y="178"/>
                    <a:pt x="1138" y="189"/>
                    <a:pt x="1121" y="189"/>
                  </a:cubicBezTo>
                  <a:cubicBezTo>
                    <a:pt x="769" y="180"/>
                    <a:pt x="417" y="171"/>
                    <a:pt x="65" y="162"/>
                  </a:cubicBezTo>
                  <a:cubicBezTo>
                    <a:pt x="48" y="162"/>
                    <a:pt x="38" y="150"/>
                    <a:pt x="34" y="136"/>
                  </a:cubicBezTo>
                  <a:cubicBezTo>
                    <a:pt x="24" y="99"/>
                    <a:pt x="14" y="62"/>
                    <a:pt x="4" y="25"/>
                  </a:cubicBezTo>
                  <a:cubicBezTo>
                    <a:pt x="0" y="11"/>
                    <a:pt x="4" y="0"/>
                    <a:pt x="24" y="0"/>
                  </a:cubicBezTo>
                  <a:cubicBezTo>
                    <a:pt x="406" y="10"/>
                    <a:pt x="788" y="19"/>
                    <a:pt x="1171" y="29"/>
                  </a:cubicBezTo>
                  <a:cubicBezTo>
                    <a:pt x="1191" y="29"/>
                    <a:pt x="1193" y="41"/>
                    <a:pt x="1189" y="54"/>
                  </a:cubicBezTo>
                  <a:cubicBezTo>
                    <a:pt x="1177" y="91"/>
                    <a:pt x="1165" y="128"/>
                    <a:pt x="1153" y="164"/>
                  </a:cubicBez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21" name="Freeform 678">
              <a:extLst>
                <a:ext uri="{FF2B5EF4-FFF2-40B4-BE49-F238E27FC236}">
                  <a16:creationId xmlns:a16="http://schemas.microsoft.com/office/drawing/2014/main" id="{7ABD4236-15BA-9C46-A0EF-0B982D104CDE}"/>
                </a:ext>
              </a:extLst>
            </p:cNvPr>
            <p:cNvSpPr>
              <a:spLocks/>
            </p:cNvSpPr>
            <p:nvPr/>
          </p:nvSpPr>
          <p:spPr bwMode="gray">
            <a:xfrm>
              <a:off x="3630" y="2503"/>
              <a:ext cx="542" cy="75"/>
            </a:xfrm>
            <a:custGeom>
              <a:avLst/>
              <a:gdLst>
                <a:gd name="T0" fmla="*/ 1117 w 1117"/>
                <a:gd name="T1" fmla="*/ 28 h 153"/>
                <a:gd name="T2" fmla="*/ 1079 w 1117"/>
                <a:gd name="T3" fmla="*/ 153 h 153"/>
                <a:gd name="T4" fmla="*/ 32 w 1117"/>
                <a:gd name="T5" fmla="*/ 127 h 153"/>
                <a:gd name="T6" fmla="*/ 0 w 1117"/>
                <a:gd name="T7" fmla="*/ 0 h 153"/>
                <a:gd name="T8" fmla="*/ 1117 w 1117"/>
                <a:gd name="T9" fmla="*/ 28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7" h="153">
                  <a:moveTo>
                    <a:pt x="1117" y="28"/>
                  </a:moveTo>
                  <a:cubicBezTo>
                    <a:pt x="1105" y="70"/>
                    <a:pt x="1092" y="111"/>
                    <a:pt x="1079" y="153"/>
                  </a:cubicBezTo>
                  <a:cubicBezTo>
                    <a:pt x="730" y="144"/>
                    <a:pt x="381" y="136"/>
                    <a:pt x="32" y="127"/>
                  </a:cubicBezTo>
                  <a:cubicBezTo>
                    <a:pt x="21" y="85"/>
                    <a:pt x="11" y="42"/>
                    <a:pt x="0" y="0"/>
                  </a:cubicBezTo>
                  <a:cubicBezTo>
                    <a:pt x="372" y="9"/>
                    <a:pt x="745" y="19"/>
                    <a:pt x="1117" y="28"/>
                  </a:cubicBezTo>
                  <a:close/>
                </a:path>
              </a:pathLst>
            </a:custGeom>
            <a:solidFill>
              <a:srgbClr val="9B9A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22" name="Freeform 679">
              <a:extLst>
                <a:ext uri="{FF2B5EF4-FFF2-40B4-BE49-F238E27FC236}">
                  <a16:creationId xmlns:a16="http://schemas.microsoft.com/office/drawing/2014/main" id="{4C395DF4-5601-E24B-BAA9-DEB0F3B957D1}"/>
                </a:ext>
              </a:extLst>
            </p:cNvPr>
            <p:cNvSpPr>
              <a:spLocks/>
            </p:cNvSpPr>
            <p:nvPr/>
          </p:nvSpPr>
          <p:spPr bwMode="gray">
            <a:xfrm>
              <a:off x="3688" y="2575"/>
              <a:ext cx="423" cy="22"/>
            </a:xfrm>
            <a:custGeom>
              <a:avLst/>
              <a:gdLst>
                <a:gd name="T0" fmla="*/ 0 w 423"/>
                <a:gd name="T1" fmla="*/ 0 h 22"/>
                <a:gd name="T2" fmla="*/ 0 w 423"/>
                <a:gd name="T3" fmla="*/ 11 h 22"/>
                <a:gd name="T4" fmla="*/ 423 w 423"/>
                <a:gd name="T5" fmla="*/ 22 h 22"/>
                <a:gd name="T6" fmla="*/ 423 w 423"/>
                <a:gd name="T7" fmla="*/ 10 h 22"/>
                <a:gd name="T8" fmla="*/ 0 w 423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3" h="22">
                  <a:moveTo>
                    <a:pt x="0" y="0"/>
                  </a:moveTo>
                  <a:lnTo>
                    <a:pt x="0" y="11"/>
                  </a:lnTo>
                  <a:lnTo>
                    <a:pt x="423" y="22"/>
                  </a:lnTo>
                  <a:lnTo>
                    <a:pt x="423" y="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23" name="Freeform 680">
              <a:extLst>
                <a:ext uri="{FF2B5EF4-FFF2-40B4-BE49-F238E27FC236}">
                  <a16:creationId xmlns:a16="http://schemas.microsoft.com/office/drawing/2014/main" id="{C57C0097-D614-B847-A4B1-ABEADD8645E5}"/>
                </a:ext>
              </a:extLst>
            </p:cNvPr>
            <p:cNvSpPr>
              <a:spLocks/>
            </p:cNvSpPr>
            <p:nvPr/>
          </p:nvSpPr>
          <p:spPr bwMode="gray">
            <a:xfrm>
              <a:off x="3675" y="2598"/>
              <a:ext cx="27" cy="9"/>
            </a:xfrm>
            <a:custGeom>
              <a:avLst/>
              <a:gdLst>
                <a:gd name="T0" fmla="*/ 55 w 55"/>
                <a:gd name="T1" fmla="*/ 12 h 20"/>
                <a:gd name="T2" fmla="*/ 46 w 55"/>
                <a:gd name="T3" fmla="*/ 20 h 20"/>
                <a:gd name="T4" fmla="*/ 9 w 55"/>
                <a:gd name="T5" fmla="*/ 19 h 20"/>
                <a:gd name="T6" fmla="*/ 1 w 55"/>
                <a:gd name="T7" fmla="*/ 10 h 20"/>
                <a:gd name="T8" fmla="*/ 1 w 55"/>
                <a:gd name="T9" fmla="*/ 9 h 20"/>
                <a:gd name="T10" fmla="*/ 9 w 55"/>
                <a:gd name="T11" fmla="*/ 1 h 20"/>
                <a:gd name="T12" fmla="*/ 46 w 55"/>
                <a:gd name="T13" fmla="*/ 2 h 20"/>
                <a:gd name="T14" fmla="*/ 55 w 55"/>
                <a:gd name="T15" fmla="*/ 10 h 20"/>
                <a:gd name="T16" fmla="*/ 55 w 55"/>
                <a:gd name="T17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20">
                  <a:moveTo>
                    <a:pt x="55" y="12"/>
                  </a:moveTo>
                  <a:cubicBezTo>
                    <a:pt x="55" y="17"/>
                    <a:pt x="51" y="20"/>
                    <a:pt x="46" y="20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4" y="19"/>
                    <a:pt x="0" y="15"/>
                    <a:pt x="1" y="1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4"/>
                    <a:pt x="5" y="0"/>
                    <a:pt x="9" y="1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51" y="2"/>
                    <a:pt x="55" y="6"/>
                    <a:pt x="55" y="10"/>
                  </a:cubicBezTo>
                  <a:lnTo>
                    <a:pt x="55" y="12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24" name="Freeform 681">
              <a:extLst>
                <a:ext uri="{FF2B5EF4-FFF2-40B4-BE49-F238E27FC236}">
                  <a16:creationId xmlns:a16="http://schemas.microsoft.com/office/drawing/2014/main" id="{0978CEEE-1831-3B49-B495-E8280183CA94}"/>
                </a:ext>
              </a:extLst>
            </p:cNvPr>
            <p:cNvSpPr>
              <a:spLocks/>
            </p:cNvSpPr>
            <p:nvPr/>
          </p:nvSpPr>
          <p:spPr bwMode="gray">
            <a:xfrm>
              <a:off x="4096" y="2608"/>
              <a:ext cx="26" cy="10"/>
            </a:xfrm>
            <a:custGeom>
              <a:avLst/>
              <a:gdLst>
                <a:gd name="T0" fmla="*/ 55 w 55"/>
                <a:gd name="T1" fmla="*/ 12 h 20"/>
                <a:gd name="T2" fmla="*/ 46 w 55"/>
                <a:gd name="T3" fmla="*/ 20 h 20"/>
                <a:gd name="T4" fmla="*/ 9 w 55"/>
                <a:gd name="T5" fmla="*/ 19 h 20"/>
                <a:gd name="T6" fmla="*/ 1 w 55"/>
                <a:gd name="T7" fmla="*/ 10 h 20"/>
                <a:gd name="T8" fmla="*/ 1 w 55"/>
                <a:gd name="T9" fmla="*/ 9 h 20"/>
                <a:gd name="T10" fmla="*/ 9 w 55"/>
                <a:gd name="T11" fmla="*/ 0 h 20"/>
                <a:gd name="T12" fmla="*/ 46 w 55"/>
                <a:gd name="T13" fmla="*/ 1 h 20"/>
                <a:gd name="T14" fmla="*/ 55 w 55"/>
                <a:gd name="T15" fmla="*/ 10 h 20"/>
                <a:gd name="T16" fmla="*/ 55 w 55"/>
                <a:gd name="T17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20">
                  <a:moveTo>
                    <a:pt x="55" y="12"/>
                  </a:moveTo>
                  <a:cubicBezTo>
                    <a:pt x="55" y="16"/>
                    <a:pt x="51" y="20"/>
                    <a:pt x="46" y="20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4" y="19"/>
                    <a:pt x="0" y="15"/>
                    <a:pt x="1" y="1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4"/>
                    <a:pt x="5" y="0"/>
                    <a:pt x="9" y="0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51" y="1"/>
                    <a:pt x="55" y="5"/>
                    <a:pt x="55" y="10"/>
                  </a:cubicBezTo>
                  <a:lnTo>
                    <a:pt x="55" y="12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25" name="Freeform 682">
              <a:extLst>
                <a:ext uri="{FF2B5EF4-FFF2-40B4-BE49-F238E27FC236}">
                  <a16:creationId xmlns:a16="http://schemas.microsoft.com/office/drawing/2014/main" id="{DD24FBBA-2E30-7545-9B88-B926EDCF016F}"/>
                </a:ext>
              </a:extLst>
            </p:cNvPr>
            <p:cNvSpPr>
              <a:spLocks/>
            </p:cNvSpPr>
            <p:nvPr/>
          </p:nvSpPr>
          <p:spPr bwMode="gray">
            <a:xfrm>
              <a:off x="4064" y="2608"/>
              <a:ext cx="26" cy="9"/>
            </a:xfrm>
            <a:custGeom>
              <a:avLst/>
              <a:gdLst>
                <a:gd name="T0" fmla="*/ 54 w 55"/>
                <a:gd name="T1" fmla="*/ 11 h 20"/>
                <a:gd name="T2" fmla="*/ 45 w 55"/>
                <a:gd name="T3" fmla="*/ 19 h 20"/>
                <a:gd name="T4" fmla="*/ 8 w 55"/>
                <a:gd name="T5" fmla="*/ 18 h 20"/>
                <a:gd name="T6" fmla="*/ 0 w 55"/>
                <a:gd name="T7" fmla="*/ 10 h 20"/>
                <a:gd name="T8" fmla="*/ 0 w 55"/>
                <a:gd name="T9" fmla="*/ 8 h 20"/>
                <a:gd name="T10" fmla="*/ 9 w 55"/>
                <a:gd name="T11" fmla="*/ 0 h 20"/>
                <a:gd name="T12" fmla="*/ 46 w 55"/>
                <a:gd name="T13" fmla="*/ 1 h 20"/>
                <a:gd name="T14" fmla="*/ 54 w 55"/>
                <a:gd name="T15" fmla="*/ 9 h 20"/>
                <a:gd name="T16" fmla="*/ 54 w 55"/>
                <a:gd name="T17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20">
                  <a:moveTo>
                    <a:pt x="54" y="11"/>
                  </a:moveTo>
                  <a:cubicBezTo>
                    <a:pt x="54" y="16"/>
                    <a:pt x="50" y="20"/>
                    <a:pt x="45" y="19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4" y="18"/>
                    <a:pt x="0" y="14"/>
                    <a:pt x="0" y="1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9" y="0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51" y="1"/>
                    <a:pt x="55" y="5"/>
                    <a:pt x="54" y="9"/>
                  </a:cubicBezTo>
                  <a:lnTo>
                    <a:pt x="54" y="11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26" name="Freeform 683">
              <a:extLst>
                <a:ext uri="{FF2B5EF4-FFF2-40B4-BE49-F238E27FC236}">
                  <a16:creationId xmlns:a16="http://schemas.microsoft.com/office/drawing/2014/main" id="{931C8356-1F35-A44C-B804-D2A65EB8F3B9}"/>
                </a:ext>
              </a:extLst>
            </p:cNvPr>
            <p:cNvSpPr>
              <a:spLocks/>
            </p:cNvSpPr>
            <p:nvPr/>
          </p:nvSpPr>
          <p:spPr bwMode="gray">
            <a:xfrm>
              <a:off x="4031" y="2607"/>
              <a:ext cx="27" cy="9"/>
            </a:xfrm>
            <a:custGeom>
              <a:avLst/>
              <a:gdLst>
                <a:gd name="T0" fmla="*/ 55 w 55"/>
                <a:gd name="T1" fmla="*/ 11 h 20"/>
                <a:gd name="T2" fmla="*/ 46 w 55"/>
                <a:gd name="T3" fmla="*/ 20 h 20"/>
                <a:gd name="T4" fmla="*/ 9 w 55"/>
                <a:gd name="T5" fmla="*/ 19 h 20"/>
                <a:gd name="T6" fmla="*/ 0 w 55"/>
                <a:gd name="T7" fmla="*/ 10 h 20"/>
                <a:gd name="T8" fmla="*/ 0 w 55"/>
                <a:gd name="T9" fmla="*/ 8 h 20"/>
                <a:gd name="T10" fmla="*/ 9 w 55"/>
                <a:gd name="T11" fmla="*/ 0 h 20"/>
                <a:gd name="T12" fmla="*/ 46 w 55"/>
                <a:gd name="T13" fmla="*/ 1 h 20"/>
                <a:gd name="T14" fmla="*/ 55 w 55"/>
                <a:gd name="T15" fmla="*/ 10 h 20"/>
                <a:gd name="T16" fmla="*/ 55 w 55"/>
                <a:gd name="T17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20">
                  <a:moveTo>
                    <a:pt x="55" y="11"/>
                  </a:moveTo>
                  <a:cubicBezTo>
                    <a:pt x="55" y="16"/>
                    <a:pt x="51" y="20"/>
                    <a:pt x="46" y="20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4" y="19"/>
                    <a:pt x="0" y="15"/>
                    <a:pt x="0" y="1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4"/>
                    <a:pt x="5" y="0"/>
                    <a:pt x="9" y="0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51" y="1"/>
                    <a:pt x="55" y="5"/>
                    <a:pt x="55" y="10"/>
                  </a:cubicBezTo>
                  <a:lnTo>
                    <a:pt x="55" y="11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27" name="Freeform 684">
              <a:extLst>
                <a:ext uri="{FF2B5EF4-FFF2-40B4-BE49-F238E27FC236}">
                  <a16:creationId xmlns:a16="http://schemas.microsoft.com/office/drawing/2014/main" id="{B3D403FD-0A0C-0041-B93D-187E1857C109}"/>
                </a:ext>
              </a:extLst>
            </p:cNvPr>
            <p:cNvSpPr>
              <a:spLocks/>
            </p:cNvSpPr>
            <p:nvPr/>
          </p:nvSpPr>
          <p:spPr bwMode="gray">
            <a:xfrm>
              <a:off x="3999" y="2606"/>
              <a:ext cx="26" cy="10"/>
            </a:xfrm>
            <a:custGeom>
              <a:avLst/>
              <a:gdLst>
                <a:gd name="T0" fmla="*/ 54 w 54"/>
                <a:gd name="T1" fmla="*/ 12 h 20"/>
                <a:gd name="T2" fmla="*/ 45 w 54"/>
                <a:gd name="T3" fmla="*/ 20 h 20"/>
                <a:gd name="T4" fmla="*/ 8 w 54"/>
                <a:gd name="T5" fmla="*/ 19 h 20"/>
                <a:gd name="T6" fmla="*/ 0 w 54"/>
                <a:gd name="T7" fmla="*/ 10 h 20"/>
                <a:gd name="T8" fmla="*/ 0 w 54"/>
                <a:gd name="T9" fmla="*/ 9 h 20"/>
                <a:gd name="T10" fmla="*/ 9 w 54"/>
                <a:gd name="T11" fmla="*/ 0 h 20"/>
                <a:gd name="T12" fmla="*/ 46 w 54"/>
                <a:gd name="T13" fmla="*/ 1 h 20"/>
                <a:gd name="T14" fmla="*/ 54 w 54"/>
                <a:gd name="T15" fmla="*/ 10 h 20"/>
                <a:gd name="T16" fmla="*/ 54 w 54"/>
                <a:gd name="T17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20">
                  <a:moveTo>
                    <a:pt x="54" y="12"/>
                  </a:moveTo>
                  <a:cubicBezTo>
                    <a:pt x="54" y="16"/>
                    <a:pt x="50" y="20"/>
                    <a:pt x="45" y="20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4" y="19"/>
                    <a:pt x="0" y="15"/>
                    <a:pt x="0" y="1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51" y="1"/>
                    <a:pt x="54" y="5"/>
                    <a:pt x="54" y="10"/>
                  </a:cubicBezTo>
                  <a:lnTo>
                    <a:pt x="54" y="12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28" name="Freeform 685">
              <a:extLst>
                <a:ext uri="{FF2B5EF4-FFF2-40B4-BE49-F238E27FC236}">
                  <a16:creationId xmlns:a16="http://schemas.microsoft.com/office/drawing/2014/main" id="{569FBBBE-AA94-A645-8AC2-AD7BD562DDCA}"/>
                </a:ext>
              </a:extLst>
            </p:cNvPr>
            <p:cNvSpPr>
              <a:spLocks/>
            </p:cNvSpPr>
            <p:nvPr/>
          </p:nvSpPr>
          <p:spPr bwMode="gray">
            <a:xfrm>
              <a:off x="3966" y="2605"/>
              <a:ext cx="27" cy="10"/>
            </a:xfrm>
            <a:custGeom>
              <a:avLst/>
              <a:gdLst>
                <a:gd name="T0" fmla="*/ 55 w 55"/>
                <a:gd name="T1" fmla="*/ 11 h 19"/>
                <a:gd name="T2" fmla="*/ 46 w 55"/>
                <a:gd name="T3" fmla="*/ 19 h 19"/>
                <a:gd name="T4" fmla="*/ 9 w 55"/>
                <a:gd name="T5" fmla="*/ 18 h 19"/>
                <a:gd name="T6" fmla="*/ 0 w 55"/>
                <a:gd name="T7" fmla="*/ 10 h 19"/>
                <a:gd name="T8" fmla="*/ 0 w 55"/>
                <a:gd name="T9" fmla="*/ 8 h 19"/>
                <a:gd name="T10" fmla="*/ 9 w 55"/>
                <a:gd name="T11" fmla="*/ 0 h 19"/>
                <a:gd name="T12" fmla="*/ 46 w 55"/>
                <a:gd name="T13" fmla="*/ 1 h 19"/>
                <a:gd name="T14" fmla="*/ 55 w 55"/>
                <a:gd name="T15" fmla="*/ 9 h 19"/>
                <a:gd name="T16" fmla="*/ 55 w 55"/>
                <a:gd name="T17" fmla="*/ 1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19">
                  <a:moveTo>
                    <a:pt x="55" y="11"/>
                  </a:moveTo>
                  <a:cubicBezTo>
                    <a:pt x="55" y="16"/>
                    <a:pt x="51" y="19"/>
                    <a:pt x="46" y="19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4" y="18"/>
                    <a:pt x="0" y="14"/>
                    <a:pt x="0" y="1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3"/>
                    <a:pt x="4" y="0"/>
                    <a:pt x="9" y="0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51" y="1"/>
                    <a:pt x="55" y="5"/>
                    <a:pt x="55" y="9"/>
                  </a:cubicBezTo>
                  <a:lnTo>
                    <a:pt x="55" y="11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29" name="Freeform 686">
              <a:extLst>
                <a:ext uri="{FF2B5EF4-FFF2-40B4-BE49-F238E27FC236}">
                  <a16:creationId xmlns:a16="http://schemas.microsoft.com/office/drawing/2014/main" id="{B3C39609-0A4D-554E-A5C3-039B140422BE}"/>
                </a:ext>
              </a:extLst>
            </p:cNvPr>
            <p:cNvSpPr>
              <a:spLocks/>
            </p:cNvSpPr>
            <p:nvPr/>
          </p:nvSpPr>
          <p:spPr bwMode="gray">
            <a:xfrm>
              <a:off x="3934" y="2604"/>
              <a:ext cx="27" cy="10"/>
            </a:xfrm>
            <a:custGeom>
              <a:avLst/>
              <a:gdLst>
                <a:gd name="T0" fmla="*/ 54 w 54"/>
                <a:gd name="T1" fmla="*/ 11 h 20"/>
                <a:gd name="T2" fmla="*/ 45 w 54"/>
                <a:gd name="T3" fmla="*/ 20 h 20"/>
                <a:gd name="T4" fmla="*/ 8 w 54"/>
                <a:gd name="T5" fmla="*/ 19 h 20"/>
                <a:gd name="T6" fmla="*/ 0 w 54"/>
                <a:gd name="T7" fmla="*/ 10 h 20"/>
                <a:gd name="T8" fmla="*/ 0 w 54"/>
                <a:gd name="T9" fmla="*/ 8 h 20"/>
                <a:gd name="T10" fmla="*/ 9 w 54"/>
                <a:gd name="T11" fmla="*/ 0 h 20"/>
                <a:gd name="T12" fmla="*/ 46 w 54"/>
                <a:gd name="T13" fmla="*/ 1 h 20"/>
                <a:gd name="T14" fmla="*/ 54 w 54"/>
                <a:gd name="T15" fmla="*/ 10 h 20"/>
                <a:gd name="T16" fmla="*/ 54 w 54"/>
                <a:gd name="T17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20">
                  <a:moveTo>
                    <a:pt x="54" y="11"/>
                  </a:moveTo>
                  <a:cubicBezTo>
                    <a:pt x="54" y="16"/>
                    <a:pt x="50" y="20"/>
                    <a:pt x="45" y="20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3" y="19"/>
                    <a:pt x="0" y="15"/>
                    <a:pt x="0" y="1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51" y="1"/>
                    <a:pt x="54" y="5"/>
                    <a:pt x="54" y="10"/>
                  </a:cubicBezTo>
                  <a:lnTo>
                    <a:pt x="54" y="11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30" name="Freeform 687">
              <a:extLst>
                <a:ext uri="{FF2B5EF4-FFF2-40B4-BE49-F238E27FC236}">
                  <a16:creationId xmlns:a16="http://schemas.microsoft.com/office/drawing/2014/main" id="{62848927-B84F-C544-850E-862FCB607F48}"/>
                </a:ext>
              </a:extLst>
            </p:cNvPr>
            <p:cNvSpPr>
              <a:spLocks/>
            </p:cNvSpPr>
            <p:nvPr/>
          </p:nvSpPr>
          <p:spPr bwMode="gray">
            <a:xfrm>
              <a:off x="3902" y="2603"/>
              <a:ext cx="26" cy="10"/>
            </a:xfrm>
            <a:custGeom>
              <a:avLst/>
              <a:gdLst>
                <a:gd name="T0" fmla="*/ 55 w 55"/>
                <a:gd name="T1" fmla="*/ 12 h 20"/>
                <a:gd name="T2" fmla="*/ 46 w 55"/>
                <a:gd name="T3" fmla="*/ 20 h 20"/>
                <a:gd name="T4" fmla="*/ 9 w 55"/>
                <a:gd name="T5" fmla="*/ 19 h 20"/>
                <a:gd name="T6" fmla="*/ 0 w 55"/>
                <a:gd name="T7" fmla="*/ 10 h 20"/>
                <a:gd name="T8" fmla="*/ 0 w 55"/>
                <a:gd name="T9" fmla="*/ 9 h 20"/>
                <a:gd name="T10" fmla="*/ 9 w 55"/>
                <a:gd name="T11" fmla="*/ 0 h 20"/>
                <a:gd name="T12" fmla="*/ 46 w 55"/>
                <a:gd name="T13" fmla="*/ 1 h 20"/>
                <a:gd name="T14" fmla="*/ 55 w 55"/>
                <a:gd name="T15" fmla="*/ 10 h 20"/>
                <a:gd name="T16" fmla="*/ 55 w 55"/>
                <a:gd name="T17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20">
                  <a:moveTo>
                    <a:pt x="55" y="12"/>
                  </a:moveTo>
                  <a:cubicBezTo>
                    <a:pt x="54" y="16"/>
                    <a:pt x="51" y="20"/>
                    <a:pt x="46" y="20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4" y="19"/>
                    <a:pt x="0" y="15"/>
                    <a:pt x="0" y="1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51" y="1"/>
                    <a:pt x="55" y="5"/>
                    <a:pt x="55" y="10"/>
                  </a:cubicBezTo>
                  <a:lnTo>
                    <a:pt x="55" y="12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31" name="Freeform 688">
              <a:extLst>
                <a:ext uri="{FF2B5EF4-FFF2-40B4-BE49-F238E27FC236}">
                  <a16:creationId xmlns:a16="http://schemas.microsoft.com/office/drawing/2014/main" id="{58FB91DC-CC7B-0749-ADFF-80CC40A628B1}"/>
                </a:ext>
              </a:extLst>
            </p:cNvPr>
            <p:cNvSpPr>
              <a:spLocks/>
            </p:cNvSpPr>
            <p:nvPr/>
          </p:nvSpPr>
          <p:spPr bwMode="gray">
            <a:xfrm>
              <a:off x="3870" y="2602"/>
              <a:ext cx="26" cy="10"/>
            </a:xfrm>
            <a:custGeom>
              <a:avLst/>
              <a:gdLst>
                <a:gd name="T0" fmla="*/ 54 w 54"/>
                <a:gd name="T1" fmla="*/ 12 h 20"/>
                <a:gd name="T2" fmla="*/ 45 w 54"/>
                <a:gd name="T3" fmla="*/ 20 h 20"/>
                <a:gd name="T4" fmla="*/ 8 w 54"/>
                <a:gd name="T5" fmla="*/ 19 h 20"/>
                <a:gd name="T6" fmla="*/ 0 w 54"/>
                <a:gd name="T7" fmla="*/ 11 h 20"/>
                <a:gd name="T8" fmla="*/ 0 w 54"/>
                <a:gd name="T9" fmla="*/ 9 h 20"/>
                <a:gd name="T10" fmla="*/ 9 w 54"/>
                <a:gd name="T11" fmla="*/ 1 h 20"/>
                <a:gd name="T12" fmla="*/ 46 w 54"/>
                <a:gd name="T13" fmla="*/ 2 h 20"/>
                <a:gd name="T14" fmla="*/ 54 w 54"/>
                <a:gd name="T15" fmla="*/ 10 h 20"/>
                <a:gd name="T16" fmla="*/ 54 w 54"/>
                <a:gd name="T17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20">
                  <a:moveTo>
                    <a:pt x="54" y="12"/>
                  </a:moveTo>
                  <a:cubicBezTo>
                    <a:pt x="54" y="17"/>
                    <a:pt x="50" y="20"/>
                    <a:pt x="45" y="20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3" y="19"/>
                    <a:pt x="0" y="15"/>
                    <a:pt x="0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1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50" y="2"/>
                    <a:pt x="54" y="6"/>
                    <a:pt x="54" y="10"/>
                  </a:cubicBezTo>
                  <a:lnTo>
                    <a:pt x="54" y="12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32" name="Freeform 689">
              <a:extLst>
                <a:ext uri="{FF2B5EF4-FFF2-40B4-BE49-F238E27FC236}">
                  <a16:creationId xmlns:a16="http://schemas.microsoft.com/office/drawing/2014/main" id="{51A2416E-6046-A44D-BB54-FD73E4ACA5D9}"/>
                </a:ext>
              </a:extLst>
            </p:cNvPr>
            <p:cNvSpPr>
              <a:spLocks/>
            </p:cNvSpPr>
            <p:nvPr/>
          </p:nvSpPr>
          <p:spPr bwMode="gray">
            <a:xfrm>
              <a:off x="3837" y="2602"/>
              <a:ext cx="27" cy="10"/>
            </a:xfrm>
            <a:custGeom>
              <a:avLst/>
              <a:gdLst>
                <a:gd name="T0" fmla="*/ 55 w 55"/>
                <a:gd name="T1" fmla="*/ 11 h 20"/>
                <a:gd name="T2" fmla="*/ 46 w 55"/>
                <a:gd name="T3" fmla="*/ 20 h 20"/>
                <a:gd name="T4" fmla="*/ 9 w 55"/>
                <a:gd name="T5" fmla="*/ 19 h 20"/>
                <a:gd name="T6" fmla="*/ 0 w 55"/>
                <a:gd name="T7" fmla="*/ 10 h 20"/>
                <a:gd name="T8" fmla="*/ 0 w 55"/>
                <a:gd name="T9" fmla="*/ 8 h 20"/>
                <a:gd name="T10" fmla="*/ 9 w 55"/>
                <a:gd name="T11" fmla="*/ 0 h 20"/>
                <a:gd name="T12" fmla="*/ 46 w 55"/>
                <a:gd name="T13" fmla="*/ 1 h 20"/>
                <a:gd name="T14" fmla="*/ 55 w 55"/>
                <a:gd name="T15" fmla="*/ 10 h 20"/>
                <a:gd name="T16" fmla="*/ 55 w 55"/>
                <a:gd name="T17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20">
                  <a:moveTo>
                    <a:pt x="55" y="11"/>
                  </a:moveTo>
                  <a:cubicBezTo>
                    <a:pt x="54" y="16"/>
                    <a:pt x="50" y="20"/>
                    <a:pt x="46" y="20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4" y="19"/>
                    <a:pt x="0" y="15"/>
                    <a:pt x="0" y="1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51" y="1"/>
                    <a:pt x="55" y="5"/>
                    <a:pt x="55" y="10"/>
                  </a:cubicBezTo>
                  <a:lnTo>
                    <a:pt x="55" y="11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33" name="Freeform 690">
              <a:extLst>
                <a:ext uri="{FF2B5EF4-FFF2-40B4-BE49-F238E27FC236}">
                  <a16:creationId xmlns:a16="http://schemas.microsoft.com/office/drawing/2014/main" id="{5DB3A8B2-E833-A941-92A1-ADAA1793A899}"/>
                </a:ext>
              </a:extLst>
            </p:cNvPr>
            <p:cNvSpPr>
              <a:spLocks/>
            </p:cNvSpPr>
            <p:nvPr/>
          </p:nvSpPr>
          <p:spPr bwMode="gray">
            <a:xfrm>
              <a:off x="3805" y="2601"/>
              <a:ext cx="26" cy="10"/>
            </a:xfrm>
            <a:custGeom>
              <a:avLst/>
              <a:gdLst>
                <a:gd name="T0" fmla="*/ 54 w 54"/>
                <a:gd name="T1" fmla="*/ 12 h 20"/>
                <a:gd name="T2" fmla="*/ 45 w 54"/>
                <a:gd name="T3" fmla="*/ 20 h 20"/>
                <a:gd name="T4" fmla="*/ 8 w 54"/>
                <a:gd name="T5" fmla="*/ 19 h 20"/>
                <a:gd name="T6" fmla="*/ 0 w 54"/>
                <a:gd name="T7" fmla="*/ 10 h 20"/>
                <a:gd name="T8" fmla="*/ 0 w 54"/>
                <a:gd name="T9" fmla="*/ 9 h 20"/>
                <a:gd name="T10" fmla="*/ 9 w 54"/>
                <a:gd name="T11" fmla="*/ 0 h 20"/>
                <a:gd name="T12" fmla="*/ 46 w 54"/>
                <a:gd name="T13" fmla="*/ 1 h 20"/>
                <a:gd name="T14" fmla="*/ 54 w 54"/>
                <a:gd name="T15" fmla="*/ 10 h 20"/>
                <a:gd name="T16" fmla="*/ 54 w 54"/>
                <a:gd name="T17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20">
                  <a:moveTo>
                    <a:pt x="54" y="12"/>
                  </a:moveTo>
                  <a:cubicBezTo>
                    <a:pt x="54" y="16"/>
                    <a:pt x="50" y="20"/>
                    <a:pt x="45" y="20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3" y="19"/>
                    <a:pt x="0" y="15"/>
                    <a:pt x="0" y="1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50" y="1"/>
                    <a:pt x="54" y="5"/>
                    <a:pt x="54" y="10"/>
                  </a:cubicBezTo>
                  <a:lnTo>
                    <a:pt x="54" y="12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34" name="Freeform 691">
              <a:extLst>
                <a:ext uri="{FF2B5EF4-FFF2-40B4-BE49-F238E27FC236}">
                  <a16:creationId xmlns:a16="http://schemas.microsoft.com/office/drawing/2014/main" id="{10DD41E1-34B6-9D43-B985-C593D34EC04F}"/>
                </a:ext>
              </a:extLst>
            </p:cNvPr>
            <p:cNvSpPr>
              <a:spLocks/>
            </p:cNvSpPr>
            <p:nvPr/>
          </p:nvSpPr>
          <p:spPr bwMode="gray">
            <a:xfrm>
              <a:off x="3773" y="2600"/>
              <a:ext cx="26" cy="10"/>
            </a:xfrm>
            <a:custGeom>
              <a:avLst/>
              <a:gdLst>
                <a:gd name="T0" fmla="*/ 54 w 55"/>
                <a:gd name="T1" fmla="*/ 12 h 20"/>
                <a:gd name="T2" fmla="*/ 46 w 55"/>
                <a:gd name="T3" fmla="*/ 20 h 20"/>
                <a:gd name="T4" fmla="*/ 9 w 55"/>
                <a:gd name="T5" fmla="*/ 19 h 20"/>
                <a:gd name="T6" fmla="*/ 0 w 55"/>
                <a:gd name="T7" fmla="*/ 11 h 20"/>
                <a:gd name="T8" fmla="*/ 0 w 55"/>
                <a:gd name="T9" fmla="*/ 9 h 20"/>
                <a:gd name="T10" fmla="*/ 9 w 55"/>
                <a:gd name="T11" fmla="*/ 1 h 20"/>
                <a:gd name="T12" fmla="*/ 46 w 55"/>
                <a:gd name="T13" fmla="*/ 2 h 20"/>
                <a:gd name="T14" fmla="*/ 54 w 55"/>
                <a:gd name="T15" fmla="*/ 10 h 20"/>
                <a:gd name="T16" fmla="*/ 54 w 55"/>
                <a:gd name="T17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20">
                  <a:moveTo>
                    <a:pt x="54" y="12"/>
                  </a:moveTo>
                  <a:cubicBezTo>
                    <a:pt x="54" y="17"/>
                    <a:pt x="50" y="20"/>
                    <a:pt x="46" y="20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4" y="19"/>
                    <a:pt x="0" y="15"/>
                    <a:pt x="0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1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51" y="2"/>
                    <a:pt x="55" y="6"/>
                    <a:pt x="54" y="10"/>
                  </a:cubicBezTo>
                  <a:lnTo>
                    <a:pt x="54" y="12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35" name="Freeform 692">
              <a:extLst>
                <a:ext uri="{FF2B5EF4-FFF2-40B4-BE49-F238E27FC236}">
                  <a16:creationId xmlns:a16="http://schemas.microsoft.com/office/drawing/2014/main" id="{EEFA9222-C937-1148-A27A-DDBA1C15399C}"/>
                </a:ext>
              </a:extLst>
            </p:cNvPr>
            <p:cNvSpPr>
              <a:spLocks/>
            </p:cNvSpPr>
            <p:nvPr/>
          </p:nvSpPr>
          <p:spPr bwMode="gray">
            <a:xfrm>
              <a:off x="3740" y="2599"/>
              <a:ext cx="27" cy="10"/>
            </a:xfrm>
            <a:custGeom>
              <a:avLst/>
              <a:gdLst>
                <a:gd name="T0" fmla="*/ 55 w 55"/>
                <a:gd name="T1" fmla="*/ 11 h 20"/>
                <a:gd name="T2" fmla="*/ 46 w 55"/>
                <a:gd name="T3" fmla="*/ 20 h 20"/>
                <a:gd name="T4" fmla="*/ 9 w 55"/>
                <a:gd name="T5" fmla="*/ 19 h 20"/>
                <a:gd name="T6" fmla="*/ 1 w 55"/>
                <a:gd name="T7" fmla="*/ 10 h 20"/>
                <a:gd name="T8" fmla="*/ 1 w 55"/>
                <a:gd name="T9" fmla="*/ 8 h 20"/>
                <a:gd name="T10" fmla="*/ 9 w 55"/>
                <a:gd name="T11" fmla="*/ 0 h 20"/>
                <a:gd name="T12" fmla="*/ 47 w 55"/>
                <a:gd name="T13" fmla="*/ 1 h 20"/>
                <a:gd name="T14" fmla="*/ 55 w 55"/>
                <a:gd name="T15" fmla="*/ 10 h 20"/>
                <a:gd name="T16" fmla="*/ 55 w 55"/>
                <a:gd name="T17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20">
                  <a:moveTo>
                    <a:pt x="55" y="11"/>
                  </a:moveTo>
                  <a:cubicBezTo>
                    <a:pt x="55" y="16"/>
                    <a:pt x="51" y="20"/>
                    <a:pt x="46" y="20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4" y="19"/>
                    <a:pt x="0" y="15"/>
                    <a:pt x="1" y="10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4"/>
                    <a:pt x="5" y="0"/>
                    <a:pt x="9" y="0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51" y="1"/>
                    <a:pt x="55" y="5"/>
                    <a:pt x="55" y="10"/>
                  </a:cubicBezTo>
                  <a:lnTo>
                    <a:pt x="55" y="11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36" name="Freeform 693">
              <a:extLst>
                <a:ext uri="{FF2B5EF4-FFF2-40B4-BE49-F238E27FC236}">
                  <a16:creationId xmlns:a16="http://schemas.microsoft.com/office/drawing/2014/main" id="{EF409564-85B3-3248-A82C-9294DC9EA049}"/>
                </a:ext>
              </a:extLst>
            </p:cNvPr>
            <p:cNvSpPr>
              <a:spLocks/>
            </p:cNvSpPr>
            <p:nvPr/>
          </p:nvSpPr>
          <p:spPr bwMode="gray">
            <a:xfrm>
              <a:off x="3708" y="2599"/>
              <a:ext cx="26" cy="9"/>
            </a:xfrm>
            <a:custGeom>
              <a:avLst/>
              <a:gdLst>
                <a:gd name="T0" fmla="*/ 54 w 54"/>
                <a:gd name="T1" fmla="*/ 12 h 20"/>
                <a:gd name="T2" fmla="*/ 45 w 54"/>
                <a:gd name="T3" fmla="*/ 20 h 20"/>
                <a:gd name="T4" fmla="*/ 8 w 54"/>
                <a:gd name="T5" fmla="*/ 19 h 20"/>
                <a:gd name="T6" fmla="*/ 0 w 54"/>
                <a:gd name="T7" fmla="*/ 10 h 20"/>
                <a:gd name="T8" fmla="*/ 0 w 54"/>
                <a:gd name="T9" fmla="*/ 9 h 20"/>
                <a:gd name="T10" fmla="*/ 9 w 54"/>
                <a:gd name="T11" fmla="*/ 0 h 20"/>
                <a:gd name="T12" fmla="*/ 46 w 54"/>
                <a:gd name="T13" fmla="*/ 1 h 20"/>
                <a:gd name="T14" fmla="*/ 54 w 54"/>
                <a:gd name="T15" fmla="*/ 10 h 20"/>
                <a:gd name="T16" fmla="*/ 54 w 54"/>
                <a:gd name="T17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20">
                  <a:moveTo>
                    <a:pt x="54" y="12"/>
                  </a:moveTo>
                  <a:cubicBezTo>
                    <a:pt x="54" y="16"/>
                    <a:pt x="50" y="20"/>
                    <a:pt x="45" y="20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4" y="19"/>
                    <a:pt x="0" y="15"/>
                    <a:pt x="0" y="1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51" y="1"/>
                    <a:pt x="54" y="5"/>
                    <a:pt x="54" y="10"/>
                  </a:cubicBezTo>
                  <a:lnTo>
                    <a:pt x="54" y="12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37" name="Freeform 694">
              <a:extLst>
                <a:ext uri="{FF2B5EF4-FFF2-40B4-BE49-F238E27FC236}">
                  <a16:creationId xmlns:a16="http://schemas.microsoft.com/office/drawing/2014/main" id="{96C9E151-F91D-404F-A907-80BA93154AB9}"/>
                </a:ext>
              </a:extLst>
            </p:cNvPr>
            <p:cNvSpPr>
              <a:spLocks/>
            </p:cNvSpPr>
            <p:nvPr/>
          </p:nvSpPr>
          <p:spPr bwMode="gray">
            <a:xfrm>
              <a:off x="3675" y="2613"/>
              <a:ext cx="27" cy="26"/>
            </a:xfrm>
            <a:custGeom>
              <a:avLst/>
              <a:gdLst>
                <a:gd name="T0" fmla="*/ 54 w 55"/>
                <a:gd name="T1" fmla="*/ 47 h 55"/>
                <a:gd name="T2" fmla="*/ 45 w 55"/>
                <a:gd name="T3" fmla="*/ 55 h 55"/>
                <a:gd name="T4" fmla="*/ 8 w 55"/>
                <a:gd name="T5" fmla="*/ 54 h 55"/>
                <a:gd name="T6" fmla="*/ 0 w 55"/>
                <a:gd name="T7" fmla="*/ 45 h 55"/>
                <a:gd name="T8" fmla="*/ 1 w 55"/>
                <a:gd name="T9" fmla="*/ 8 h 55"/>
                <a:gd name="T10" fmla="*/ 10 w 55"/>
                <a:gd name="T11" fmla="*/ 0 h 55"/>
                <a:gd name="T12" fmla="*/ 47 w 55"/>
                <a:gd name="T13" fmla="*/ 1 h 55"/>
                <a:gd name="T14" fmla="*/ 55 w 55"/>
                <a:gd name="T15" fmla="*/ 10 h 55"/>
                <a:gd name="T16" fmla="*/ 54 w 55"/>
                <a:gd name="T17" fmla="*/ 4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55">
                  <a:moveTo>
                    <a:pt x="54" y="47"/>
                  </a:moveTo>
                  <a:cubicBezTo>
                    <a:pt x="54" y="51"/>
                    <a:pt x="50" y="55"/>
                    <a:pt x="45" y="55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4" y="54"/>
                    <a:pt x="0" y="50"/>
                    <a:pt x="0" y="45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4"/>
                    <a:pt x="5" y="0"/>
                    <a:pt x="10" y="0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51" y="1"/>
                    <a:pt x="55" y="5"/>
                    <a:pt x="55" y="10"/>
                  </a:cubicBezTo>
                  <a:lnTo>
                    <a:pt x="54" y="47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38" name="Freeform 695">
              <a:extLst>
                <a:ext uri="{FF2B5EF4-FFF2-40B4-BE49-F238E27FC236}">
                  <a16:creationId xmlns:a16="http://schemas.microsoft.com/office/drawing/2014/main" id="{5F725B76-796F-3045-AC94-B41C3AED8B63}"/>
                </a:ext>
              </a:extLst>
            </p:cNvPr>
            <p:cNvSpPr>
              <a:spLocks/>
            </p:cNvSpPr>
            <p:nvPr/>
          </p:nvSpPr>
          <p:spPr bwMode="gray">
            <a:xfrm>
              <a:off x="3706" y="2613"/>
              <a:ext cx="27" cy="27"/>
            </a:xfrm>
            <a:custGeom>
              <a:avLst/>
              <a:gdLst>
                <a:gd name="T0" fmla="*/ 54 w 55"/>
                <a:gd name="T1" fmla="*/ 47 h 56"/>
                <a:gd name="T2" fmla="*/ 45 w 55"/>
                <a:gd name="T3" fmla="*/ 56 h 56"/>
                <a:gd name="T4" fmla="*/ 8 w 55"/>
                <a:gd name="T5" fmla="*/ 55 h 56"/>
                <a:gd name="T6" fmla="*/ 0 w 55"/>
                <a:gd name="T7" fmla="*/ 46 h 56"/>
                <a:gd name="T8" fmla="*/ 1 w 55"/>
                <a:gd name="T9" fmla="*/ 9 h 56"/>
                <a:gd name="T10" fmla="*/ 10 w 55"/>
                <a:gd name="T11" fmla="*/ 0 h 56"/>
                <a:gd name="T12" fmla="*/ 47 w 55"/>
                <a:gd name="T13" fmla="*/ 1 h 56"/>
                <a:gd name="T14" fmla="*/ 55 w 55"/>
                <a:gd name="T15" fmla="*/ 10 h 56"/>
                <a:gd name="T16" fmla="*/ 54 w 55"/>
                <a:gd name="T17" fmla="*/ 47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56">
                  <a:moveTo>
                    <a:pt x="54" y="47"/>
                  </a:moveTo>
                  <a:cubicBezTo>
                    <a:pt x="54" y="52"/>
                    <a:pt x="50" y="56"/>
                    <a:pt x="45" y="56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4" y="55"/>
                    <a:pt x="0" y="51"/>
                    <a:pt x="0" y="46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4"/>
                    <a:pt x="5" y="0"/>
                    <a:pt x="10" y="0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52" y="2"/>
                    <a:pt x="55" y="6"/>
                    <a:pt x="55" y="10"/>
                  </a:cubicBezTo>
                  <a:lnTo>
                    <a:pt x="54" y="47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39" name="Freeform 696">
              <a:extLst>
                <a:ext uri="{FF2B5EF4-FFF2-40B4-BE49-F238E27FC236}">
                  <a16:creationId xmlns:a16="http://schemas.microsoft.com/office/drawing/2014/main" id="{36488138-114F-9C47-842F-BAB3850EFFE4}"/>
                </a:ext>
              </a:extLst>
            </p:cNvPr>
            <p:cNvSpPr>
              <a:spLocks/>
            </p:cNvSpPr>
            <p:nvPr/>
          </p:nvSpPr>
          <p:spPr bwMode="gray">
            <a:xfrm>
              <a:off x="3737" y="2614"/>
              <a:ext cx="27" cy="27"/>
            </a:xfrm>
            <a:custGeom>
              <a:avLst/>
              <a:gdLst>
                <a:gd name="T0" fmla="*/ 54 w 56"/>
                <a:gd name="T1" fmla="*/ 47 h 55"/>
                <a:gd name="T2" fmla="*/ 46 w 56"/>
                <a:gd name="T3" fmla="*/ 55 h 55"/>
                <a:gd name="T4" fmla="*/ 9 w 56"/>
                <a:gd name="T5" fmla="*/ 54 h 55"/>
                <a:gd name="T6" fmla="*/ 0 w 56"/>
                <a:gd name="T7" fmla="*/ 46 h 55"/>
                <a:gd name="T8" fmla="*/ 1 w 56"/>
                <a:gd name="T9" fmla="*/ 8 h 55"/>
                <a:gd name="T10" fmla="*/ 10 w 56"/>
                <a:gd name="T11" fmla="*/ 0 h 55"/>
                <a:gd name="T12" fmla="*/ 47 w 56"/>
                <a:gd name="T13" fmla="*/ 1 h 55"/>
                <a:gd name="T14" fmla="*/ 55 w 56"/>
                <a:gd name="T15" fmla="*/ 10 h 55"/>
                <a:gd name="T16" fmla="*/ 54 w 56"/>
                <a:gd name="T17" fmla="*/ 4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5">
                  <a:moveTo>
                    <a:pt x="54" y="47"/>
                  </a:moveTo>
                  <a:cubicBezTo>
                    <a:pt x="54" y="52"/>
                    <a:pt x="50" y="55"/>
                    <a:pt x="46" y="55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4" y="54"/>
                    <a:pt x="0" y="50"/>
                    <a:pt x="0" y="46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4"/>
                    <a:pt x="5" y="0"/>
                    <a:pt x="10" y="0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52" y="1"/>
                    <a:pt x="56" y="5"/>
                    <a:pt x="55" y="10"/>
                  </a:cubicBezTo>
                  <a:lnTo>
                    <a:pt x="54" y="47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40" name="Freeform 697">
              <a:extLst>
                <a:ext uri="{FF2B5EF4-FFF2-40B4-BE49-F238E27FC236}">
                  <a16:creationId xmlns:a16="http://schemas.microsoft.com/office/drawing/2014/main" id="{A28F337A-9B47-594A-A734-9D59272BAE4C}"/>
                </a:ext>
              </a:extLst>
            </p:cNvPr>
            <p:cNvSpPr>
              <a:spLocks/>
            </p:cNvSpPr>
            <p:nvPr/>
          </p:nvSpPr>
          <p:spPr bwMode="gray">
            <a:xfrm>
              <a:off x="3768" y="2615"/>
              <a:ext cx="27" cy="27"/>
            </a:xfrm>
            <a:custGeom>
              <a:avLst/>
              <a:gdLst>
                <a:gd name="T0" fmla="*/ 55 w 56"/>
                <a:gd name="T1" fmla="*/ 46 h 55"/>
                <a:gd name="T2" fmla="*/ 46 w 56"/>
                <a:gd name="T3" fmla="*/ 55 h 55"/>
                <a:gd name="T4" fmla="*/ 9 w 56"/>
                <a:gd name="T5" fmla="*/ 54 h 55"/>
                <a:gd name="T6" fmla="*/ 0 w 56"/>
                <a:gd name="T7" fmla="*/ 45 h 55"/>
                <a:gd name="T8" fmla="*/ 1 w 56"/>
                <a:gd name="T9" fmla="*/ 8 h 55"/>
                <a:gd name="T10" fmla="*/ 10 w 56"/>
                <a:gd name="T11" fmla="*/ 0 h 55"/>
                <a:gd name="T12" fmla="*/ 47 w 56"/>
                <a:gd name="T13" fmla="*/ 1 h 55"/>
                <a:gd name="T14" fmla="*/ 56 w 56"/>
                <a:gd name="T15" fmla="*/ 9 h 55"/>
                <a:gd name="T16" fmla="*/ 55 w 56"/>
                <a:gd name="T17" fmla="*/ 4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5">
                  <a:moveTo>
                    <a:pt x="55" y="46"/>
                  </a:moveTo>
                  <a:cubicBezTo>
                    <a:pt x="55" y="51"/>
                    <a:pt x="51" y="55"/>
                    <a:pt x="46" y="55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4" y="54"/>
                    <a:pt x="0" y="50"/>
                    <a:pt x="0" y="45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3"/>
                    <a:pt x="5" y="0"/>
                    <a:pt x="10" y="0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52" y="1"/>
                    <a:pt x="56" y="5"/>
                    <a:pt x="56" y="9"/>
                  </a:cubicBezTo>
                  <a:lnTo>
                    <a:pt x="55" y="46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41" name="Freeform 698">
              <a:extLst>
                <a:ext uri="{FF2B5EF4-FFF2-40B4-BE49-F238E27FC236}">
                  <a16:creationId xmlns:a16="http://schemas.microsoft.com/office/drawing/2014/main" id="{F9E171AC-1228-4148-842D-18A0A23F0CC4}"/>
                </a:ext>
              </a:extLst>
            </p:cNvPr>
            <p:cNvSpPr>
              <a:spLocks/>
            </p:cNvSpPr>
            <p:nvPr/>
          </p:nvSpPr>
          <p:spPr bwMode="gray">
            <a:xfrm>
              <a:off x="3800" y="2616"/>
              <a:ext cx="26" cy="27"/>
            </a:xfrm>
            <a:custGeom>
              <a:avLst/>
              <a:gdLst>
                <a:gd name="T0" fmla="*/ 54 w 55"/>
                <a:gd name="T1" fmla="*/ 47 h 56"/>
                <a:gd name="T2" fmla="*/ 45 w 55"/>
                <a:gd name="T3" fmla="*/ 55 h 56"/>
                <a:gd name="T4" fmla="*/ 8 w 55"/>
                <a:gd name="T5" fmla="*/ 55 h 56"/>
                <a:gd name="T6" fmla="*/ 0 w 55"/>
                <a:gd name="T7" fmla="*/ 46 h 56"/>
                <a:gd name="T8" fmla="*/ 1 w 55"/>
                <a:gd name="T9" fmla="*/ 9 h 56"/>
                <a:gd name="T10" fmla="*/ 9 w 55"/>
                <a:gd name="T11" fmla="*/ 0 h 56"/>
                <a:gd name="T12" fmla="*/ 46 w 55"/>
                <a:gd name="T13" fmla="*/ 1 h 56"/>
                <a:gd name="T14" fmla="*/ 55 w 55"/>
                <a:gd name="T15" fmla="*/ 10 h 56"/>
                <a:gd name="T16" fmla="*/ 54 w 55"/>
                <a:gd name="T17" fmla="*/ 47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56">
                  <a:moveTo>
                    <a:pt x="54" y="47"/>
                  </a:moveTo>
                  <a:cubicBezTo>
                    <a:pt x="54" y="52"/>
                    <a:pt x="50" y="56"/>
                    <a:pt x="45" y="55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3" y="54"/>
                    <a:pt x="0" y="51"/>
                    <a:pt x="0" y="46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4"/>
                    <a:pt x="5" y="0"/>
                    <a:pt x="9" y="0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51" y="1"/>
                    <a:pt x="55" y="5"/>
                    <a:pt x="55" y="10"/>
                  </a:cubicBezTo>
                  <a:lnTo>
                    <a:pt x="54" y="47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42" name="Freeform 699">
              <a:extLst>
                <a:ext uri="{FF2B5EF4-FFF2-40B4-BE49-F238E27FC236}">
                  <a16:creationId xmlns:a16="http://schemas.microsoft.com/office/drawing/2014/main" id="{F2121221-DB55-8A49-87D2-9B29F0DF787F}"/>
                </a:ext>
              </a:extLst>
            </p:cNvPr>
            <p:cNvSpPr>
              <a:spLocks/>
            </p:cNvSpPr>
            <p:nvPr/>
          </p:nvSpPr>
          <p:spPr bwMode="gray">
            <a:xfrm>
              <a:off x="3831" y="2616"/>
              <a:ext cx="27" cy="27"/>
            </a:xfrm>
            <a:custGeom>
              <a:avLst/>
              <a:gdLst>
                <a:gd name="T0" fmla="*/ 54 w 55"/>
                <a:gd name="T1" fmla="*/ 47 h 55"/>
                <a:gd name="T2" fmla="*/ 45 w 55"/>
                <a:gd name="T3" fmla="*/ 55 h 55"/>
                <a:gd name="T4" fmla="*/ 8 w 55"/>
                <a:gd name="T5" fmla="*/ 54 h 55"/>
                <a:gd name="T6" fmla="*/ 0 w 55"/>
                <a:gd name="T7" fmla="*/ 45 h 55"/>
                <a:gd name="T8" fmla="*/ 1 w 55"/>
                <a:gd name="T9" fmla="*/ 8 h 55"/>
                <a:gd name="T10" fmla="*/ 10 w 55"/>
                <a:gd name="T11" fmla="*/ 0 h 55"/>
                <a:gd name="T12" fmla="*/ 47 w 55"/>
                <a:gd name="T13" fmla="*/ 1 h 55"/>
                <a:gd name="T14" fmla="*/ 55 w 55"/>
                <a:gd name="T15" fmla="*/ 10 h 55"/>
                <a:gd name="T16" fmla="*/ 54 w 55"/>
                <a:gd name="T17" fmla="*/ 4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55">
                  <a:moveTo>
                    <a:pt x="54" y="47"/>
                  </a:moveTo>
                  <a:cubicBezTo>
                    <a:pt x="54" y="51"/>
                    <a:pt x="50" y="55"/>
                    <a:pt x="45" y="55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3" y="54"/>
                    <a:pt x="0" y="50"/>
                    <a:pt x="0" y="45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4"/>
                    <a:pt x="5" y="0"/>
                    <a:pt x="10" y="0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51" y="1"/>
                    <a:pt x="55" y="5"/>
                    <a:pt x="55" y="10"/>
                  </a:cubicBezTo>
                  <a:lnTo>
                    <a:pt x="54" y="47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43" name="Freeform 700">
              <a:extLst>
                <a:ext uri="{FF2B5EF4-FFF2-40B4-BE49-F238E27FC236}">
                  <a16:creationId xmlns:a16="http://schemas.microsoft.com/office/drawing/2014/main" id="{7CCA3278-8404-F24D-85F9-81BA2C8E8F3C}"/>
                </a:ext>
              </a:extLst>
            </p:cNvPr>
            <p:cNvSpPr>
              <a:spLocks/>
            </p:cNvSpPr>
            <p:nvPr/>
          </p:nvSpPr>
          <p:spPr bwMode="gray">
            <a:xfrm>
              <a:off x="3862" y="2617"/>
              <a:ext cx="27" cy="27"/>
            </a:xfrm>
            <a:custGeom>
              <a:avLst/>
              <a:gdLst>
                <a:gd name="T0" fmla="*/ 54 w 55"/>
                <a:gd name="T1" fmla="*/ 47 h 56"/>
                <a:gd name="T2" fmla="*/ 45 w 55"/>
                <a:gd name="T3" fmla="*/ 56 h 56"/>
                <a:gd name="T4" fmla="*/ 8 w 55"/>
                <a:gd name="T5" fmla="*/ 55 h 56"/>
                <a:gd name="T6" fmla="*/ 0 w 55"/>
                <a:gd name="T7" fmla="*/ 46 h 56"/>
                <a:gd name="T8" fmla="*/ 1 w 55"/>
                <a:gd name="T9" fmla="*/ 9 h 56"/>
                <a:gd name="T10" fmla="*/ 10 w 55"/>
                <a:gd name="T11" fmla="*/ 1 h 56"/>
                <a:gd name="T12" fmla="*/ 47 w 55"/>
                <a:gd name="T13" fmla="*/ 1 h 56"/>
                <a:gd name="T14" fmla="*/ 55 w 55"/>
                <a:gd name="T15" fmla="*/ 10 h 56"/>
                <a:gd name="T16" fmla="*/ 54 w 55"/>
                <a:gd name="T17" fmla="*/ 47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56">
                  <a:moveTo>
                    <a:pt x="54" y="47"/>
                  </a:moveTo>
                  <a:cubicBezTo>
                    <a:pt x="54" y="52"/>
                    <a:pt x="50" y="56"/>
                    <a:pt x="45" y="56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4" y="55"/>
                    <a:pt x="0" y="51"/>
                    <a:pt x="0" y="46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4"/>
                    <a:pt x="5" y="0"/>
                    <a:pt x="10" y="1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52" y="2"/>
                    <a:pt x="55" y="6"/>
                    <a:pt x="55" y="10"/>
                  </a:cubicBezTo>
                  <a:lnTo>
                    <a:pt x="54" y="47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44" name="Freeform 701">
              <a:extLst>
                <a:ext uri="{FF2B5EF4-FFF2-40B4-BE49-F238E27FC236}">
                  <a16:creationId xmlns:a16="http://schemas.microsoft.com/office/drawing/2014/main" id="{32A607EA-4118-5D41-9B5A-C9C3CC7D8BAF}"/>
                </a:ext>
              </a:extLst>
            </p:cNvPr>
            <p:cNvSpPr>
              <a:spLocks/>
            </p:cNvSpPr>
            <p:nvPr/>
          </p:nvSpPr>
          <p:spPr bwMode="gray">
            <a:xfrm>
              <a:off x="3893" y="2618"/>
              <a:ext cx="27" cy="27"/>
            </a:xfrm>
            <a:custGeom>
              <a:avLst/>
              <a:gdLst>
                <a:gd name="T0" fmla="*/ 54 w 56"/>
                <a:gd name="T1" fmla="*/ 47 h 55"/>
                <a:gd name="T2" fmla="*/ 46 w 56"/>
                <a:gd name="T3" fmla="*/ 55 h 55"/>
                <a:gd name="T4" fmla="*/ 9 w 56"/>
                <a:gd name="T5" fmla="*/ 54 h 55"/>
                <a:gd name="T6" fmla="*/ 0 w 56"/>
                <a:gd name="T7" fmla="*/ 46 h 55"/>
                <a:gd name="T8" fmla="*/ 1 w 56"/>
                <a:gd name="T9" fmla="*/ 9 h 55"/>
                <a:gd name="T10" fmla="*/ 10 w 56"/>
                <a:gd name="T11" fmla="*/ 0 h 55"/>
                <a:gd name="T12" fmla="*/ 47 w 56"/>
                <a:gd name="T13" fmla="*/ 1 h 55"/>
                <a:gd name="T14" fmla="*/ 55 w 56"/>
                <a:gd name="T15" fmla="*/ 10 h 55"/>
                <a:gd name="T16" fmla="*/ 54 w 56"/>
                <a:gd name="T17" fmla="*/ 4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5">
                  <a:moveTo>
                    <a:pt x="54" y="47"/>
                  </a:moveTo>
                  <a:cubicBezTo>
                    <a:pt x="54" y="52"/>
                    <a:pt x="50" y="55"/>
                    <a:pt x="46" y="55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4" y="54"/>
                    <a:pt x="0" y="50"/>
                    <a:pt x="0" y="46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4"/>
                    <a:pt x="5" y="0"/>
                    <a:pt x="10" y="0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52" y="1"/>
                    <a:pt x="56" y="5"/>
                    <a:pt x="55" y="10"/>
                  </a:cubicBezTo>
                  <a:lnTo>
                    <a:pt x="54" y="47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45" name="Freeform 702">
              <a:extLst>
                <a:ext uri="{FF2B5EF4-FFF2-40B4-BE49-F238E27FC236}">
                  <a16:creationId xmlns:a16="http://schemas.microsoft.com/office/drawing/2014/main" id="{DB62A401-3620-5B45-A0A7-31B91F66B18C}"/>
                </a:ext>
              </a:extLst>
            </p:cNvPr>
            <p:cNvSpPr>
              <a:spLocks/>
            </p:cNvSpPr>
            <p:nvPr/>
          </p:nvSpPr>
          <p:spPr bwMode="gray">
            <a:xfrm>
              <a:off x="3924" y="2619"/>
              <a:ext cx="27" cy="27"/>
            </a:xfrm>
            <a:custGeom>
              <a:avLst/>
              <a:gdLst>
                <a:gd name="T0" fmla="*/ 55 w 56"/>
                <a:gd name="T1" fmla="*/ 46 h 55"/>
                <a:gd name="T2" fmla="*/ 46 w 56"/>
                <a:gd name="T3" fmla="*/ 55 h 55"/>
                <a:gd name="T4" fmla="*/ 9 w 56"/>
                <a:gd name="T5" fmla="*/ 54 h 55"/>
                <a:gd name="T6" fmla="*/ 0 w 56"/>
                <a:gd name="T7" fmla="*/ 45 h 55"/>
                <a:gd name="T8" fmla="*/ 1 w 56"/>
                <a:gd name="T9" fmla="*/ 8 h 55"/>
                <a:gd name="T10" fmla="*/ 10 w 56"/>
                <a:gd name="T11" fmla="*/ 0 h 55"/>
                <a:gd name="T12" fmla="*/ 47 w 56"/>
                <a:gd name="T13" fmla="*/ 1 h 55"/>
                <a:gd name="T14" fmla="*/ 56 w 56"/>
                <a:gd name="T15" fmla="*/ 10 h 55"/>
                <a:gd name="T16" fmla="*/ 55 w 56"/>
                <a:gd name="T17" fmla="*/ 4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5">
                  <a:moveTo>
                    <a:pt x="55" y="46"/>
                  </a:moveTo>
                  <a:cubicBezTo>
                    <a:pt x="55" y="51"/>
                    <a:pt x="51" y="55"/>
                    <a:pt x="46" y="55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4" y="54"/>
                    <a:pt x="0" y="50"/>
                    <a:pt x="0" y="45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3"/>
                    <a:pt x="5" y="0"/>
                    <a:pt x="10" y="0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52" y="1"/>
                    <a:pt x="56" y="5"/>
                    <a:pt x="56" y="10"/>
                  </a:cubicBezTo>
                  <a:lnTo>
                    <a:pt x="55" y="46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46" name="Freeform 703">
              <a:extLst>
                <a:ext uri="{FF2B5EF4-FFF2-40B4-BE49-F238E27FC236}">
                  <a16:creationId xmlns:a16="http://schemas.microsoft.com/office/drawing/2014/main" id="{848CA60C-A964-654E-AD21-F6BC00A8F56F}"/>
                </a:ext>
              </a:extLst>
            </p:cNvPr>
            <p:cNvSpPr>
              <a:spLocks/>
            </p:cNvSpPr>
            <p:nvPr/>
          </p:nvSpPr>
          <p:spPr bwMode="gray">
            <a:xfrm>
              <a:off x="3955" y="2619"/>
              <a:ext cx="27" cy="28"/>
            </a:xfrm>
            <a:custGeom>
              <a:avLst/>
              <a:gdLst>
                <a:gd name="T0" fmla="*/ 55 w 56"/>
                <a:gd name="T1" fmla="*/ 47 h 56"/>
                <a:gd name="T2" fmla="*/ 46 w 56"/>
                <a:gd name="T3" fmla="*/ 56 h 56"/>
                <a:gd name="T4" fmla="*/ 9 w 56"/>
                <a:gd name="T5" fmla="*/ 55 h 56"/>
                <a:gd name="T6" fmla="*/ 1 w 56"/>
                <a:gd name="T7" fmla="*/ 46 h 56"/>
                <a:gd name="T8" fmla="*/ 2 w 56"/>
                <a:gd name="T9" fmla="*/ 9 h 56"/>
                <a:gd name="T10" fmla="*/ 10 w 56"/>
                <a:gd name="T11" fmla="*/ 0 h 56"/>
                <a:gd name="T12" fmla="*/ 47 w 56"/>
                <a:gd name="T13" fmla="*/ 1 h 56"/>
                <a:gd name="T14" fmla="*/ 56 w 56"/>
                <a:gd name="T15" fmla="*/ 10 h 56"/>
                <a:gd name="T16" fmla="*/ 55 w 56"/>
                <a:gd name="T17" fmla="*/ 47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6">
                  <a:moveTo>
                    <a:pt x="55" y="47"/>
                  </a:moveTo>
                  <a:cubicBezTo>
                    <a:pt x="55" y="52"/>
                    <a:pt x="51" y="56"/>
                    <a:pt x="46" y="56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4" y="54"/>
                    <a:pt x="0" y="51"/>
                    <a:pt x="1" y="46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4"/>
                    <a:pt x="6" y="0"/>
                    <a:pt x="10" y="0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52" y="1"/>
                    <a:pt x="56" y="5"/>
                    <a:pt x="56" y="10"/>
                  </a:cubicBezTo>
                  <a:lnTo>
                    <a:pt x="55" y="47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47" name="Freeform 704">
              <a:extLst>
                <a:ext uri="{FF2B5EF4-FFF2-40B4-BE49-F238E27FC236}">
                  <a16:creationId xmlns:a16="http://schemas.microsoft.com/office/drawing/2014/main" id="{6CB871CB-0251-924D-83FE-EC7D46DE439B}"/>
                </a:ext>
              </a:extLst>
            </p:cNvPr>
            <p:cNvSpPr>
              <a:spLocks/>
            </p:cNvSpPr>
            <p:nvPr/>
          </p:nvSpPr>
          <p:spPr bwMode="gray">
            <a:xfrm>
              <a:off x="3987" y="2620"/>
              <a:ext cx="26" cy="27"/>
            </a:xfrm>
            <a:custGeom>
              <a:avLst/>
              <a:gdLst>
                <a:gd name="T0" fmla="*/ 54 w 55"/>
                <a:gd name="T1" fmla="*/ 47 h 55"/>
                <a:gd name="T2" fmla="*/ 45 w 55"/>
                <a:gd name="T3" fmla="*/ 55 h 55"/>
                <a:gd name="T4" fmla="*/ 8 w 55"/>
                <a:gd name="T5" fmla="*/ 54 h 55"/>
                <a:gd name="T6" fmla="*/ 0 w 55"/>
                <a:gd name="T7" fmla="*/ 45 h 55"/>
                <a:gd name="T8" fmla="*/ 1 w 55"/>
                <a:gd name="T9" fmla="*/ 8 h 55"/>
                <a:gd name="T10" fmla="*/ 9 w 55"/>
                <a:gd name="T11" fmla="*/ 0 h 55"/>
                <a:gd name="T12" fmla="*/ 46 w 55"/>
                <a:gd name="T13" fmla="*/ 1 h 55"/>
                <a:gd name="T14" fmla="*/ 55 w 55"/>
                <a:gd name="T15" fmla="*/ 10 h 55"/>
                <a:gd name="T16" fmla="*/ 54 w 55"/>
                <a:gd name="T17" fmla="*/ 4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55">
                  <a:moveTo>
                    <a:pt x="54" y="47"/>
                  </a:moveTo>
                  <a:cubicBezTo>
                    <a:pt x="54" y="52"/>
                    <a:pt x="50" y="55"/>
                    <a:pt x="45" y="55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3" y="54"/>
                    <a:pt x="0" y="50"/>
                    <a:pt x="0" y="45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4"/>
                    <a:pt x="5" y="0"/>
                    <a:pt x="9" y="0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51" y="1"/>
                    <a:pt x="55" y="5"/>
                    <a:pt x="55" y="10"/>
                  </a:cubicBezTo>
                  <a:lnTo>
                    <a:pt x="54" y="47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48" name="Freeform 705">
              <a:extLst>
                <a:ext uri="{FF2B5EF4-FFF2-40B4-BE49-F238E27FC236}">
                  <a16:creationId xmlns:a16="http://schemas.microsoft.com/office/drawing/2014/main" id="{37ADF408-E988-D648-AECB-582A11D1C43A}"/>
                </a:ext>
              </a:extLst>
            </p:cNvPr>
            <p:cNvSpPr>
              <a:spLocks/>
            </p:cNvSpPr>
            <p:nvPr/>
          </p:nvSpPr>
          <p:spPr bwMode="gray">
            <a:xfrm>
              <a:off x="4018" y="2621"/>
              <a:ext cx="27" cy="27"/>
            </a:xfrm>
            <a:custGeom>
              <a:avLst/>
              <a:gdLst>
                <a:gd name="T0" fmla="*/ 54 w 55"/>
                <a:gd name="T1" fmla="*/ 47 h 56"/>
                <a:gd name="T2" fmla="*/ 45 w 55"/>
                <a:gd name="T3" fmla="*/ 56 h 56"/>
                <a:gd name="T4" fmla="*/ 8 w 55"/>
                <a:gd name="T5" fmla="*/ 55 h 56"/>
                <a:gd name="T6" fmla="*/ 0 w 55"/>
                <a:gd name="T7" fmla="*/ 46 h 56"/>
                <a:gd name="T8" fmla="*/ 1 w 55"/>
                <a:gd name="T9" fmla="*/ 9 h 56"/>
                <a:gd name="T10" fmla="*/ 10 w 55"/>
                <a:gd name="T11" fmla="*/ 1 h 56"/>
                <a:gd name="T12" fmla="*/ 47 w 55"/>
                <a:gd name="T13" fmla="*/ 1 h 56"/>
                <a:gd name="T14" fmla="*/ 55 w 55"/>
                <a:gd name="T15" fmla="*/ 10 h 56"/>
                <a:gd name="T16" fmla="*/ 54 w 55"/>
                <a:gd name="T17" fmla="*/ 47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56">
                  <a:moveTo>
                    <a:pt x="54" y="47"/>
                  </a:moveTo>
                  <a:cubicBezTo>
                    <a:pt x="54" y="52"/>
                    <a:pt x="50" y="56"/>
                    <a:pt x="45" y="56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4" y="55"/>
                    <a:pt x="0" y="51"/>
                    <a:pt x="0" y="46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4"/>
                    <a:pt x="5" y="0"/>
                    <a:pt x="10" y="1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52" y="2"/>
                    <a:pt x="55" y="6"/>
                    <a:pt x="55" y="10"/>
                  </a:cubicBezTo>
                  <a:lnTo>
                    <a:pt x="54" y="47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49" name="Freeform 706">
              <a:extLst>
                <a:ext uri="{FF2B5EF4-FFF2-40B4-BE49-F238E27FC236}">
                  <a16:creationId xmlns:a16="http://schemas.microsoft.com/office/drawing/2014/main" id="{EA5883BC-FC92-3B40-A57C-66B64BA14BC5}"/>
                </a:ext>
              </a:extLst>
            </p:cNvPr>
            <p:cNvSpPr>
              <a:spLocks/>
            </p:cNvSpPr>
            <p:nvPr/>
          </p:nvSpPr>
          <p:spPr bwMode="gray">
            <a:xfrm>
              <a:off x="4049" y="2622"/>
              <a:ext cx="27" cy="27"/>
            </a:xfrm>
            <a:custGeom>
              <a:avLst/>
              <a:gdLst>
                <a:gd name="T0" fmla="*/ 54 w 55"/>
                <a:gd name="T1" fmla="*/ 47 h 55"/>
                <a:gd name="T2" fmla="*/ 46 w 55"/>
                <a:gd name="T3" fmla="*/ 55 h 55"/>
                <a:gd name="T4" fmla="*/ 9 w 55"/>
                <a:gd name="T5" fmla="*/ 54 h 55"/>
                <a:gd name="T6" fmla="*/ 0 w 55"/>
                <a:gd name="T7" fmla="*/ 46 h 55"/>
                <a:gd name="T8" fmla="*/ 1 w 55"/>
                <a:gd name="T9" fmla="*/ 9 h 55"/>
                <a:gd name="T10" fmla="*/ 10 w 55"/>
                <a:gd name="T11" fmla="*/ 0 h 55"/>
                <a:gd name="T12" fmla="*/ 47 w 55"/>
                <a:gd name="T13" fmla="*/ 1 h 55"/>
                <a:gd name="T14" fmla="*/ 55 w 55"/>
                <a:gd name="T15" fmla="*/ 10 h 55"/>
                <a:gd name="T16" fmla="*/ 54 w 55"/>
                <a:gd name="T17" fmla="*/ 4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55">
                  <a:moveTo>
                    <a:pt x="54" y="47"/>
                  </a:moveTo>
                  <a:cubicBezTo>
                    <a:pt x="54" y="52"/>
                    <a:pt x="50" y="55"/>
                    <a:pt x="46" y="55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4" y="54"/>
                    <a:pt x="0" y="50"/>
                    <a:pt x="0" y="46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4"/>
                    <a:pt x="5" y="0"/>
                    <a:pt x="10" y="0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52" y="1"/>
                    <a:pt x="55" y="5"/>
                    <a:pt x="55" y="10"/>
                  </a:cubicBezTo>
                  <a:lnTo>
                    <a:pt x="54" y="47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50" name="Freeform 707">
              <a:extLst>
                <a:ext uri="{FF2B5EF4-FFF2-40B4-BE49-F238E27FC236}">
                  <a16:creationId xmlns:a16="http://schemas.microsoft.com/office/drawing/2014/main" id="{8E9FC896-1387-454E-B4D7-B85283956EA2}"/>
                </a:ext>
              </a:extLst>
            </p:cNvPr>
            <p:cNvSpPr>
              <a:spLocks/>
            </p:cNvSpPr>
            <p:nvPr/>
          </p:nvSpPr>
          <p:spPr bwMode="gray">
            <a:xfrm>
              <a:off x="4080" y="2623"/>
              <a:ext cx="42" cy="27"/>
            </a:xfrm>
            <a:custGeom>
              <a:avLst/>
              <a:gdLst>
                <a:gd name="T0" fmla="*/ 85 w 86"/>
                <a:gd name="T1" fmla="*/ 47 h 56"/>
                <a:gd name="T2" fmla="*/ 76 w 86"/>
                <a:gd name="T3" fmla="*/ 56 h 56"/>
                <a:gd name="T4" fmla="*/ 9 w 86"/>
                <a:gd name="T5" fmla="*/ 54 h 56"/>
                <a:gd name="T6" fmla="*/ 0 w 86"/>
                <a:gd name="T7" fmla="*/ 45 h 56"/>
                <a:gd name="T8" fmla="*/ 1 w 86"/>
                <a:gd name="T9" fmla="*/ 8 h 56"/>
                <a:gd name="T10" fmla="*/ 10 w 86"/>
                <a:gd name="T11" fmla="*/ 0 h 56"/>
                <a:gd name="T12" fmla="*/ 78 w 86"/>
                <a:gd name="T13" fmla="*/ 2 h 56"/>
                <a:gd name="T14" fmla="*/ 86 w 86"/>
                <a:gd name="T15" fmla="*/ 10 h 56"/>
                <a:gd name="T16" fmla="*/ 85 w 86"/>
                <a:gd name="T17" fmla="*/ 47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" h="56">
                  <a:moveTo>
                    <a:pt x="85" y="47"/>
                  </a:moveTo>
                  <a:cubicBezTo>
                    <a:pt x="85" y="52"/>
                    <a:pt x="81" y="56"/>
                    <a:pt x="76" y="56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4" y="54"/>
                    <a:pt x="0" y="50"/>
                    <a:pt x="0" y="45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3"/>
                    <a:pt x="5" y="0"/>
                    <a:pt x="10" y="0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83" y="2"/>
                    <a:pt x="86" y="6"/>
                    <a:pt x="86" y="10"/>
                  </a:cubicBezTo>
                  <a:lnTo>
                    <a:pt x="85" y="47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51" name="Freeform 708">
              <a:extLst>
                <a:ext uri="{FF2B5EF4-FFF2-40B4-BE49-F238E27FC236}">
                  <a16:creationId xmlns:a16="http://schemas.microsoft.com/office/drawing/2014/main" id="{93043FD6-272D-E74B-9280-9D2C831F51AE}"/>
                </a:ext>
              </a:extLst>
            </p:cNvPr>
            <p:cNvSpPr>
              <a:spLocks/>
            </p:cNvSpPr>
            <p:nvPr/>
          </p:nvSpPr>
          <p:spPr bwMode="gray">
            <a:xfrm>
              <a:off x="3672" y="2708"/>
              <a:ext cx="37" cy="27"/>
            </a:xfrm>
            <a:custGeom>
              <a:avLst/>
              <a:gdLst>
                <a:gd name="T0" fmla="*/ 75 w 76"/>
                <a:gd name="T1" fmla="*/ 47 h 56"/>
                <a:gd name="T2" fmla="*/ 66 w 76"/>
                <a:gd name="T3" fmla="*/ 56 h 56"/>
                <a:gd name="T4" fmla="*/ 8 w 76"/>
                <a:gd name="T5" fmla="*/ 54 h 56"/>
                <a:gd name="T6" fmla="*/ 0 w 76"/>
                <a:gd name="T7" fmla="*/ 45 h 56"/>
                <a:gd name="T8" fmla="*/ 1 w 76"/>
                <a:gd name="T9" fmla="*/ 8 h 56"/>
                <a:gd name="T10" fmla="*/ 10 w 76"/>
                <a:gd name="T11" fmla="*/ 0 h 56"/>
                <a:gd name="T12" fmla="*/ 67 w 76"/>
                <a:gd name="T13" fmla="*/ 2 h 56"/>
                <a:gd name="T14" fmla="*/ 75 w 76"/>
                <a:gd name="T15" fmla="*/ 10 h 56"/>
                <a:gd name="T16" fmla="*/ 75 w 76"/>
                <a:gd name="T17" fmla="*/ 47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" h="56">
                  <a:moveTo>
                    <a:pt x="75" y="47"/>
                  </a:moveTo>
                  <a:cubicBezTo>
                    <a:pt x="74" y="52"/>
                    <a:pt x="71" y="56"/>
                    <a:pt x="66" y="56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4" y="54"/>
                    <a:pt x="0" y="50"/>
                    <a:pt x="0" y="45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4"/>
                    <a:pt x="5" y="0"/>
                    <a:pt x="10" y="0"/>
                  </a:cubicBezTo>
                  <a:cubicBezTo>
                    <a:pt x="67" y="2"/>
                    <a:pt x="67" y="2"/>
                    <a:pt x="67" y="2"/>
                  </a:cubicBezTo>
                  <a:cubicBezTo>
                    <a:pt x="72" y="2"/>
                    <a:pt x="76" y="6"/>
                    <a:pt x="75" y="10"/>
                  </a:cubicBezTo>
                  <a:lnTo>
                    <a:pt x="75" y="47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52" name="Freeform 709">
              <a:extLst>
                <a:ext uri="{FF2B5EF4-FFF2-40B4-BE49-F238E27FC236}">
                  <a16:creationId xmlns:a16="http://schemas.microsoft.com/office/drawing/2014/main" id="{8D8F9AF3-B871-554C-8E4E-451C806B6523}"/>
                </a:ext>
              </a:extLst>
            </p:cNvPr>
            <p:cNvSpPr>
              <a:spLocks/>
            </p:cNvSpPr>
            <p:nvPr/>
          </p:nvSpPr>
          <p:spPr bwMode="gray">
            <a:xfrm>
              <a:off x="3715" y="2709"/>
              <a:ext cx="27" cy="27"/>
            </a:xfrm>
            <a:custGeom>
              <a:avLst/>
              <a:gdLst>
                <a:gd name="T0" fmla="*/ 55 w 56"/>
                <a:gd name="T1" fmla="*/ 47 h 56"/>
                <a:gd name="T2" fmla="*/ 46 w 56"/>
                <a:gd name="T3" fmla="*/ 55 h 56"/>
                <a:gd name="T4" fmla="*/ 9 w 56"/>
                <a:gd name="T5" fmla="*/ 55 h 56"/>
                <a:gd name="T6" fmla="*/ 1 w 56"/>
                <a:gd name="T7" fmla="*/ 46 h 56"/>
                <a:gd name="T8" fmla="*/ 1 w 56"/>
                <a:gd name="T9" fmla="*/ 9 h 56"/>
                <a:gd name="T10" fmla="*/ 10 w 56"/>
                <a:gd name="T11" fmla="*/ 0 h 56"/>
                <a:gd name="T12" fmla="*/ 47 w 56"/>
                <a:gd name="T13" fmla="*/ 1 h 56"/>
                <a:gd name="T14" fmla="*/ 56 w 56"/>
                <a:gd name="T15" fmla="*/ 10 h 56"/>
                <a:gd name="T16" fmla="*/ 55 w 56"/>
                <a:gd name="T17" fmla="*/ 47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6">
                  <a:moveTo>
                    <a:pt x="55" y="47"/>
                  </a:moveTo>
                  <a:cubicBezTo>
                    <a:pt x="55" y="52"/>
                    <a:pt x="51" y="56"/>
                    <a:pt x="46" y="55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4" y="54"/>
                    <a:pt x="0" y="50"/>
                    <a:pt x="1" y="46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2" y="4"/>
                    <a:pt x="5" y="0"/>
                    <a:pt x="10" y="0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52" y="1"/>
                    <a:pt x="56" y="5"/>
                    <a:pt x="56" y="10"/>
                  </a:cubicBezTo>
                  <a:lnTo>
                    <a:pt x="55" y="47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53" name="Freeform 710">
              <a:extLst>
                <a:ext uri="{FF2B5EF4-FFF2-40B4-BE49-F238E27FC236}">
                  <a16:creationId xmlns:a16="http://schemas.microsoft.com/office/drawing/2014/main" id="{68DF88EA-B204-E449-B390-5C04FBA9A85E}"/>
                </a:ext>
              </a:extLst>
            </p:cNvPr>
            <p:cNvSpPr>
              <a:spLocks/>
            </p:cNvSpPr>
            <p:nvPr/>
          </p:nvSpPr>
          <p:spPr bwMode="gray">
            <a:xfrm>
              <a:off x="3746" y="2710"/>
              <a:ext cx="27" cy="27"/>
            </a:xfrm>
            <a:custGeom>
              <a:avLst/>
              <a:gdLst>
                <a:gd name="T0" fmla="*/ 54 w 55"/>
                <a:gd name="T1" fmla="*/ 47 h 55"/>
                <a:gd name="T2" fmla="*/ 45 w 55"/>
                <a:gd name="T3" fmla="*/ 55 h 55"/>
                <a:gd name="T4" fmla="*/ 8 w 55"/>
                <a:gd name="T5" fmla="*/ 54 h 55"/>
                <a:gd name="T6" fmla="*/ 0 w 55"/>
                <a:gd name="T7" fmla="*/ 45 h 55"/>
                <a:gd name="T8" fmla="*/ 1 w 55"/>
                <a:gd name="T9" fmla="*/ 8 h 55"/>
                <a:gd name="T10" fmla="*/ 9 w 55"/>
                <a:gd name="T11" fmla="*/ 0 h 55"/>
                <a:gd name="T12" fmla="*/ 46 w 55"/>
                <a:gd name="T13" fmla="*/ 1 h 55"/>
                <a:gd name="T14" fmla="*/ 55 w 55"/>
                <a:gd name="T15" fmla="*/ 10 h 55"/>
                <a:gd name="T16" fmla="*/ 54 w 55"/>
                <a:gd name="T17" fmla="*/ 4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55">
                  <a:moveTo>
                    <a:pt x="54" y="47"/>
                  </a:moveTo>
                  <a:cubicBezTo>
                    <a:pt x="54" y="51"/>
                    <a:pt x="50" y="55"/>
                    <a:pt x="45" y="55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3" y="54"/>
                    <a:pt x="0" y="50"/>
                    <a:pt x="0" y="45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3"/>
                    <a:pt x="5" y="0"/>
                    <a:pt x="9" y="0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51" y="1"/>
                    <a:pt x="55" y="5"/>
                    <a:pt x="55" y="10"/>
                  </a:cubicBezTo>
                  <a:lnTo>
                    <a:pt x="54" y="47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54" name="Freeform 711">
              <a:extLst>
                <a:ext uri="{FF2B5EF4-FFF2-40B4-BE49-F238E27FC236}">
                  <a16:creationId xmlns:a16="http://schemas.microsoft.com/office/drawing/2014/main" id="{2FAF40B9-84FE-1043-B003-75B8A5DA5D91}"/>
                </a:ext>
              </a:extLst>
            </p:cNvPr>
            <p:cNvSpPr>
              <a:spLocks/>
            </p:cNvSpPr>
            <p:nvPr/>
          </p:nvSpPr>
          <p:spPr bwMode="gray">
            <a:xfrm>
              <a:off x="3777" y="2711"/>
              <a:ext cx="27" cy="27"/>
            </a:xfrm>
            <a:custGeom>
              <a:avLst/>
              <a:gdLst>
                <a:gd name="T0" fmla="*/ 54 w 55"/>
                <a:gd name="T1" fmla="*/ 47 h 56"/>
                <a:gd name="T2" fmla="*/ 45 w 55"/>
                <a:gd name="T3" fmla="*/ 56 h 56"/>
                <a:gd name="T4" fmla="*/ 8 w 55"/>
                <a:gd name="T5" fmla="*/ 55 h 56"/>
                <a:gd name="T6" fmla="*/ 0 w 55"/>
                <a:gd name="T7" fmla="*/ 46 h 56"/>
                <a:gd name="T8" fmla="*/ 1 w 55"/>
                <a:gd name="T9" fmla="*/ 9 h 56"/>
                <a:gd name="T10" fmla="*/ 10 w 55"/>
                <a:gd name="T11" fmla="*/ 0 h 56"/>
                <a:gd name="T12" fmla="*/ 47 w 55"/>
                <a:gd name="T13" fmla="*/ 1 h 56"/>
                <a:gd name="T14" fmla="*/ 55 w 55"/>
                <a:gd name="T15" fmla="*/ 10 h 56"/>
                <a:gd name="T16" fmla="*/ 54 w 55"/>
                <a:gd name="T17" fmla="*/ 47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56">
                  <a:moveTo>
                    <a:pt x="54" y="47"/>
                  </a:moveTo>
                  <a:cubicBezTo>
                    <a:pt x="54" y="52"/>
                    <a:pt x="50" y="56"/>
                    <a:pt x="45" y="56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3" y="55"/>
                    <a:pt x="0" y="51"/>
                    <a:pt x="0" y="46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4"/>
                    <a:pt x="5" y="0"/>
                    <a:pt x="10" y="0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51" y="2"/>
                    <a:pt x="55" y="5"/>
                    <a:pt x="55" y="10"/>
                  </a:cubicBezTo>
                  <a:lnTo>
                    <a:pt x="54" y="47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55" name="Freeform 712">
              <a:extLst>
                <a:ext uri="{FF2B5EF4-FFF2-40B4-BE49-F238E27FC236}">
                  <a16:creationId xmlns:a16="http://schemas.microsoft.com/office/drawing/2014/main" id="{4E1513E9-3F76-3643-96CF-24A96870F5BB}"/>
                </a:ext>
              </a:extLst>
            </p:cNvPr>
            <p:cNvSpPr>
              <a:spLocks/>
            </p:cNvSpPr>
            <p:nvPr/>
          </p:nvSpPr>
          <p:spPr bwMode="gray">
            <a:xfrm>
              <a:off x="3808" y="2712"/>
              <a:ext cx="27" cy="26"/>
            </a:xfrm>
            <a:custGeom>
              <a:avLst/>
              <a:gdLst>
                <a:gd name="T0" fmla="*/ 54 w 55"/>
                <a:gd name="T1" fmla="*/ 47 h 55"/>
                <a:gd name="T2" fmla="*/ 46 w 55"/>
                <a:gd name="T3" fmla="*/ 55 h 55"/>
                <a:gd name="T4" fmla="*/ 8 w 55"/>
                <a:gd name="T5" fmla="*/ 54 h 55"/>
                <a:gd name="T6" fmla="*/ 0 w 55"/>
                <a:gd name="T7" fmla="*/ 45 h 55"/>
                <a:gd name="T8" fmla="*/ 1 w 55"/>
                <a:gd name="T9" fmla="*/ 9 h 55"/>
                <a:gd name="T10" fmla="*/ 10 w 55"/>
                <a:gd name="T11" fmla="*/ 0 h 55"/>
                <a:gd name="T12" fmla="*/ 47 w 55"/>
                <a:gd name="T13" fmla="*/ 1 h 55"/>
                <a:gd name="T14" fmla="*/ 55 w 55"/>
                <a:gd name="T15" fmla="*/ 10 h 55"/>
                <a:gd name="T16" fmla="*/ 54 w 55"/>
                <a:gd name="T17" fmla="*/ 4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55">
                  <a:moveTo>
                    <a:pt x="54" y="47"/>
                  </a:moveTo>
                  <a:cubicBezTo>
                    <a:pt x="54" y="52"/>
                    <a:pt x="50" y="55"/>
                    <a:pt x="46" y="55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4" y="54"/>
                    <a:pt x="0" y="50"/>
                    <a:pt x="0" y="45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4"/>
                    <a:pt x="5" y="0"/>
                    <a:pt x="10" y="0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52" y="1"/>
                    <a:pt x="55" y="5"/>
                    <a:pt x="55" y="10"/>
                  </a:cubicBezTo>
                  <a:lnTo>
                    <a:pt x="54" y="47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56" name="Freeform 713">
              <a:extLst>
                <a:ext uri="{FF2B5EF4-FFF2-40B4-BE49-F238E27FC236}">
                  <a16:creationId xmlns:a16="http://schemas.microsoft.com/office/drawing/2014/main" id="{D9C5772C-59AD-2841-994F-53775B99E0C8}"/>
                </a:ext>
              </a:extLst>
            </p:cNvPr>
            <p:cNvSpPr>
              <a:spLocks/>
            </p:cNvSpPr>
            <p:nvPr/>
          </p:nvSpPr>
          <p:spPr bwMode="gray">
            <a:xfrm>
              <a:off x="3840" y="2713"/>
              <a:ext cx="27" cy="26"/>
            </a:xfrm>
            <a:custGeom>
              <a:avLst/>
              <a:gdLst>
                <a:gd name="T0" fmla="*/ 55 w 56"/>
                <a:gd name="T1" fmla="*/ 46 h 55"/>
                <a:gd name="T2" fmla="*/ 46 w 56"/>
                <a:gd name="T3" fmla="*/ 55 h 55"/>
                <a:gd name="T4" fmla="*/ 9 w 56"/>
                <a:gd name="T5" fmla="*/ 54 h 55"/>
                <a:gd name="T6" fmla="*/ 0 w 56"/>
                <a:gd name="T7" fmla="*/ 45 h 55"/>
                <a:gd name="T8" fmla="*/ 1 w 56"/>
                <a:gd name="T9" fmla="*/ 8 h 55"/>
                <a:gd name="T10" fmla="*/ 10 w 56"/>
                <a:gd name="T11" fmla="*/ 0 h 55"/>
                <a:gd name="T12" fmla="*/ 47 w 56"/>
                <a:gd name="T13" fmla="*/ 1 h 55"/>
                <a:gd name="T14" fmla="*/ 55 w 56"/>
                <a:gd name="T15" fmla="*/ 9 h 55"/>
                <a:gd name="T16" fmla="*/ 55 w 56"/>
                <a:gd name="T17" fmla="*/ 4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5">
                  <a:moveTo>
                    <a:pt x="55" y="46"/>
                  </a:moveTo>
                  <a:cubicBezTo>
                    <a:pt x="54" y="51"/>
                    <a:pt x="50" y="55"/>
                    <a:pt x="46" y="55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4" y="54"/>
                    <a:pt x="0" y="50"/>
                    <a:pt x="0" y="45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3"/>
                    <a:pt x="5" y="0"/>
                    <a:pt x="10" y="0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52" y="1"/>
                    <a:pt x="56" y="5"/>
                    <a:pt x="55" y="9"/>
                  </a:cubicBezTo>
                  <a:lnTo>
                    <a:pt x="55" y="46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57" name="Freeform 714">
              <a:extLst>
                <a:ext uri="{FF2B5EF4-FFF2-40B4-BE49-F238E27FC236}">
                  <a16:creationId xmlns:a16="http://schemas.microsoft.com/office/drawing/2014/main" id="{FD948F75-9A83-2249-96FE-92B33177D993}"/>
                </a:ext>
              </a:extLst>
            </p:cNvPr>
            <p:cNvSpPr>
              <a:spLocks/>
            </p:cNvSpPr>
            <p:nvPr/>
          </p:nvSpPr>
          <p:spPr bwMode="gray">
            <a:xfrm>
              <a:off x="3871" y="2713"/>
              <a:ext cx="27" cy="27"/>
            </a:xfrm>
            <a:custGeom>
              <a:avLst/>
              <a:gdLst>
                <a:gd name="T0" fmla="*/ 55 w 56"/>
                <a:gd name="T1" fmla="*/ 47 h 56"/>
                <a:gd name="T2" fmla="*/ 46 w 56"/>
                <a:gd name="T3" fmla="*/ 55 h 56"/>
                <a:gd name="T4" fmla="*/ 9 w 56"/>
                <a:gd name="T5" fmla="*/ 55 h 56"/>
                <a:gd name="T6" fmla="*/ 0 w 56"/>
                <a:gd name="T7" fmla="*/ 46 h 56"/>
                <a:gd name="T8" fmla="*/ 1 w 56"/>
                <a:gd name="T9" fmla="*/ 9 h 56"/>
                <a:gd name="T10" fmla="*/ 10 w 56"/>
                <a:gd name="T11" fmla="*/ 0 h 56"/>
                <a:gd name="T12" fmla="*/ 47 w 56"/>
                <a:gd name="T13" fmla="*/ 1 h 56"/>
                <a:gd name="T14" fmla="*/ 56 w 56"/>
                <a:gd name="T15" fmla="*/ 10 h 56"/>
                <a:gd name="T16" fmla="*/ 55 w 56"/>
                <a:gd name="T17" fmla="*/ 47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6">
                  <a:moveTo>
                    <a:pt x="55" y="47"/>
                  </a:moveTo>
                  <a:cubicBezTo>
                    <a:pt x="55" y="52"/>
                    <a:pt x="51" y="56"/>
                    <a:pt x="46" y="55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4" y="54"/>
                    <a:pt x="0" y="50"/>
                    <a:pt x="0" y="46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4"/>
                    <a:pt x="5" y="0"/>
                    <a:pt x="10" y="0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52" y="1"/>
                    <a:pt x="56" y="5"/>
                    <a:pt x="56" y="10"/>
                  </a:cubicBezTo>
                  <a:lnTo>
                    <a:pt x="55" y="47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58" name="Freeform 715">
              <a:extLst>
                <a:ext uri="{FF2B5EF4-FFF2-40B4-BE49-F238E27FC236}">
                  <a16:creationId xmlns:a16="http://schemas.microsoft.com/office/drawing/2014/main" id="{BEE98A03-F237-A549-8E46-9F8CB88200C4}"/>
                </a:ext>
              </a:extLst>
            </p:cNvPr>
            <p:cNvSpPr>
              <a:spLocks/>
            </p:cNvSpPr>
            <p:nvPr/>
          </p:nvSpPr>
          <p:spPr bwMode="gray">
            <a:xfrm>
              <a:off x="3902" y="2714"/>
              <a:ext cx="27" cy="27"/>
            </a:xfrm>
            <a:custGeom>
              <a:avLst/>
              <a:gdLst>
                <a:gd name="T0" fmla="*/ 54 w 55"/>
                <a:gd name="T1" fmla="*/ 47 h 55"/>
                <a:gd name="T2" fmla="*/ 45 w 55"/>
                <a:gd name="T3" fmla="*/ 55 h 55"/>
                <a:gd name="T4" fmla="*/ 8 w 55"/>
                <a:gd name="T5" fmla="*/ 54 h 55"/>
                <a:gd name="T6" fmla="*/ 0 w 55"/>
                <a:gd name="T7" fmla="*/ 45 h 55"/>
                <a:gd name="T8" fmla="*/ 1 w 55"/>
                <a:gd name="T9" fmla="*/ 8 h 55"/>
                <a:gd name="T10" fmla="*/ 9 w 55"/>
                <a:gd name="T11" fmla="*/ 0 h 55"/>
                <a:gd name="T12" fmla="*/ 46 w 55"/>
                <a:gd name="T13" fmla="*/ 1 h 55"/>
                <a:gd name="T14" fmla="*/ 55 w 55"/>
                <a:gd name="T15" fmla="*/ 10 h 55"/>
                <a:gd name="T16" fmla="*/ 54 w 55"/>
                <a:gd name="T17" fmla="*/ 4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55">
                  <a:moveTo>
                    <a:pt x="54" y="47"/>
                  </a:moveTo>
                  <a:cubicBezTo>
                    <a:pt x="54" y="51"/>
                    <a:pt x="50" y="55"/>
                    <a:pt x="45" y="55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3" y="54"/>
                    <a:pt x="0" y="50"/>
                    <a:pt x="0" y="45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4"/>
                    <a:pt x="5" y="0"/>
                    <a:pt x="9" y="0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51" y="1"/>
                    <a:pt x="55" y="5"/>
                    <a:pt x="55" y="10"/>
                  </a:cubicBezTo>
                  <a:lnTo>
                    <a:pt x="54" y="47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59" name="Freeform 716">
              <a:extLst>
                <a:ext uri="{FF2B5EF4-FFF2-40B4-BE49-F238E27FC236}">
                  <a16:creationId xmlns:a16="http://schemas.microsoft.com/office/drawing/2014/main" id="{A69CDC13-97C9-3E45-9FBA-2371C6261974}"/>
                </a:ext>
              </a:extLst>
            </p:cNvPr>
            <p:cNvSpPr>
              <a:spLocks/>
            </p:cNvSpPr>
            <p:nvPr/>
          </p:nvSpPr>
          <p:spPr bwMode="gray">
            <a:xfrm>
              <a:off x="3933" y="2715"/>
              <a:ext cx="27" cy="27"/>
            </a:xfrm>
            <a:custGeom>
              <a:avLst/>
              <a:gdLst>
                <a:gd name="T0" fmla="*/ 54 w 55"/>
                <a:gd name="T1" fmla="*/ 47 h 56"/>
                <a:gd name="T2" fmla="*/ 45 w 55"/>
                <a:gd name="T3" fmla="*/ 56 h 56"/>
                <a:gd name="T4" fmla="*/ 8 w 55"/>
                <a:gd name="T5" fmla="*/ 55 h 56"/>
                <a:gd name="T6" fmla="*/ 0 w 55"/>
                <a:gd name="T7" fmla="*/ 46 h 56"/>
                <a:gd name="T8" fmla="*/ 1 w 55"/>
                <a:gd name="T9" fmla="*/ 9 h 56"/>
                <a:gd name="T10" fmla="*/ 10 w 55"/>
                <a:gd name="T11" fmla="*/ 0 h 56"/>
                <a:gd name="T12" fmla="*/ 47 w 55"/>
                <a:gd name="T13" fmla="*/ 1 h 56"/>
                <a:gd name="T14" fmla="*/ 55 w 55"/>
                <a:gd name="T15" fmla="*/ 10 h 56"/>
                <a:gd name="T16" fmla="*/ 54 w 55"/>
                <a:gd name="T17" fmla="*/ 47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56">
                  <a:moveTo>
                    <a:pt x="54" y="47"/>
                  </a:moveTo>
                  <a:cubicBezTo>
                    <a:pt x="54" y="52"/>
                    <a:pt x="50" y="56"/>
                    <a:pt x="45" y="56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3" y="55"/>
                    <a:pt x="0" y="51"/>
                    <a:pt x="0" y="46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4"/>
                    <a:pt x="5" y="0"/>
                    <a:pt x="10" y="0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51" y="2"/>
                    <a:pt x="55" y="5"/>
                    <a:pt x="55" y="10"/>
                  </a:cubicBezTo>
                  <a:lnTo>
                    <a:pt x="54" y="47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60" name="Freeform 717">
              <a:extLst>
                <a:ext uri="{FF2B5EF4-FFF2-40B4-BE49-F238E27FC236}">
                  <a16:creationId xmlns:a16="http://schemas.microsoft.com/office/drawing/2014/main" id="{E739EFB4-B939-C647-B8E5-DC7AEFDD2363}"/>
                </a:ext>
              </a:extLst>
            </p:cNvPr>
            <p:cNvSpPr>
              <a:spLocks/>
            </p:cNvSpPr>
            <p:nvPr/>
          </p:nvSpPr>
          <p:spPr bwMode="gray">
            <a:xfrm>
              <a:off x="3964" y="2716"/>
              <a:ext cx="27" cy="27"/>
            </a:xfrm>
            <a:custGeom>
              <a:avLst/>
              <a:gdLst>
                <a:gd name="T0" fmla="*/ 54 w 55"/>
                <a:gd name="T1" fmla="*/ 47 h 56"/>
                <a:gd name="T2" fmla="*/ 45 w 55"/>
                <a:gd name="T3" fmla="*/ 55 h 56"/>
                <a:gd name="T4" fmla="*/ 8 w 55"/>
                <a:gd name="T5" fmla="*/ 54 h 56"/>
                <a:gd name="T6" fmla="*/ 0 w 55"/>
                <a:gd name="T7" fmla="*/ 45 h 56"/>
                <a:gd name="T8" fmla="*/ 1 w 55"/>
                <a:gd name="T9" fmla="*/ 9 h 56"/>
                <a:gd name="T10" fmla="*/ 10 w 55"/>
                <a:gd name="T11" fmla="*/ 0 h 56"/>
                <a:gd name="T12" fmla="*/ 47 w 55"/>
                <a:gd name="T13" fmla="*/ 1 h 56"/>
                <a:gd name="T14" fmla="*/ 55 w 55"/>
                <a:gd name="T15" fmla="*/ 10 h 56"/>
                <a:gd name="T16" fmla="*/ 54 w 55"/>
                <a:gd name="T17" fmla="*/ 47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56">
                  <a:moveTo>
                    <a:pt x="54" y="47"/>
                  </a:moveTo>
                  <a:cubicBezTo>
                    <a:pt x="54" y="52"/>
                    <a:pt x="50" y="56"/>
                    <a:pt x="45" y="55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4" y="54"/>
                    <a:pt x="0" y="50"/>
                    <a:pt x="0" y="45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4"/>
                    <a:pt x="5" y="0"/>
                    <a:pt x="10" y="0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52" y="1"/>
                    <a:pt x="55" y="5"/>
                    <a:pt x="55" y="10"/>
                  </a:cubicBezTo>
                  <a:lnTo>
                    <a:pt x="54" y="47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61" name="Freeform 718">
              <a:extLst>
                <a:ext uri="{FF2B5EF4-FFF2-40B4-BE49-F238E27FC236}">
                  <a16:creationId xmlns:a16="http://schemas.microsoft.com/office/drawing/2014/main" id="{FA28B556-E165-2540-AD4A-2C6CB4E7A5C4}"/>
                </a:ext>
              </a:extLst>
            </p:cNvPr>
            <p:cNvSpPr>
              <a:spLocks/>
            </p:cNvSpPr>
            <p:nvPr/>
          </p:nvSpPr>
          <p:spPr bwMode="gray">
            <a:xfrm>
              <a:off x="3996" y="2717"/>
              <a:ext cx="27" cy="26"/>
            </a:xfrm>
            <a:custGeom>
              <a:avLst/>
              <a:gdLst>
                <a:gd name="T0" fmla="*/ 54 w 56"/>
                <a:gd name="T1" fmla="*/ 47 h 55"/>
                <a:gd name="T2" fmla="*/ 46 w 56"/>
                <a:gd name="T3" fmla="*/ 55 h 55"/>
                <a:gd name="T4" fmla="*/ 9 w 56"/>
                <a:gd name="T5" fmla="*/ 54 h 55"/>
                <a:gd name="T6" fmla="*/ 0 w 56"/>
                <a:gd name="T7" fmla="*/ 45 h 55"/>
                <a:gd name="T8" fmla="*/ 1 w 56"/>
                <a:gd name="T9" fmla="*/ 8 h 55"/>
                <a:gd name="T10" fmla="*/ 10 w 56"/>
                <a:gd name="T11" fmla="*/ 0 h 55"/>
                <a:gd name="T12" fmla="*/ 47 w 56"/>
                <a:gd name="T13" fmla="*/ 1 h 55"/>
                <a:gd name="T14" fmla="*/ 55 w 56"/>
                <a:gd name="T15" fmla="*/ 9 h 55"/>
                <a:gd name="T16" fmla="*/ 54 w 56"/>
                <a:gd name="T17" fmla="*/ 4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5">
                  <a:moveTo>
                    <a:pt x="54" y="47"/>
                  </a:moveTo>
                  <a:cubicBezTo>
                    <a:pt x="54" y="51"/>
                    <a:pt x="50" y="55"/>
                    <a:pt x="46" y="55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4" y="54"/>
                    <a:pt x="0" y="50"/>
                    <a:pt x="0" y="45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3"/>
                    <a:pt x="5" y="0"/>
                    <a:pt x="10" y="0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52" y="1"/>
                    <a:pt x="56" y="5"/>
                    <a:pt x="55" y="9"/>
                  </a:cubicBezTo>
                  <a:lnTo>
                    <a:pt x="54" y="47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62" name="Freeform 719">
              <a:extLst>
                <a:ext uri="{FF2B5EF4-FFF2-40B4-BE49-F238E27FC236}">
                  <a16:creationId xmlns:a16="http://schemas.microsoft.com/office/drawing/2014/main" id="{4628F4B9-FEE5-0140-87FA-B1B96DEAF41F}"/>
                </a:ext>
              </a:extLst>
            </p:cNvPr>
            <p:cNvSpPr>
              <a:spLocks/>
            </p:cNvSpPr>
            <p:nvPr/>
          </p:nvSpPr>
          <p:spPr bwMode="gray">
            <a:xfrm>
              <a:off x="4027" y="2717"/>
              <a:ext cx="27" cy="27"/>
            </a:xfrm>
            <a:custGeom>
              <a:avLst/>
              <a:gdLst>
                <a:gd name="T0" fmla="*/ 55 w 56"/>
                <a:gd name="T1" fmla="*/ 47 h 56"/>
                <a:gd name="T2" fmla="*/ 46 w 56"/>
                <a:gd name="T3" fmla="*/ 56 h 56"/>
                <a:gd name="T4" fmla="*/ 9 w 56"/>
                <a:gd name="T5" fmla="*/ 55 h 56"/>
                <a:gd name="T6" fmla="*/ 0 w 56"/>
                <a:gd name="T7" fmla="*/ 46 h 56"/>
                <a:gd name="T8" fmla="*/ 1 w 56"/>
                <a:gd name="T9" fmla="*/ 9 h 56"/>
                <a:gd name="T10" fmla="*/ 10 w 56"/>
                <a:gd name="T11" fmla="*/ 0 h 56"/>
                <a:gd name="T12" fmla="*/ 47 w 56"/>
                <a:gd name="T13" fmla="*/ 1 h 56"/>
                <a:gd name="T14" fmla="*/ 56 w 56"/>
                <a:gd name="T15" fmla="*/ 10 h 56"/>
                <a:gd name="T16" fmla="*/ 55 w 56"/>
                <a:gd name="T17" fmla="*/ 47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6">
                  <a:moveTo>
                    <a:pt x="55" y="47"/>
                  </a:moveTo>
                  <a:cubicBezTo>
                    <a:pt x="55" y="52"/>
                    <a:pt x="51" y="56"/>
                    <a:pt x="46" y="56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4" y="55"/>
                    <a:pt x="0" y="50"/>
                    <a:pt x="0" y="46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4"/>
                    <a:pt x="5" y="0"/>
                    <a:pt x="10" y="0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52" y="1"/>
                    <a:pt x="56" y="5"/>
                    <a:pt x="56" y="10"/>
                  </a:cubicBezTo>
                  <a:lnTo>
                    <a:pt x="55" y="47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63" name="Freeform 720">
              <a:extLst>
                <a:ext uri="{FF2B5EF4-FFF2-40B4-BE49-F238E27FC236}">
                  <a16:creationId xmlns:a16="http://schemas.microsoft.com/office/drawing/2014/main" id="{5F500512-34B6-ED43-B0A1-8B09F802AF72}"/>
                </a:ext>
              </a:extLst>
            </p:cNvPr>
            <p:cNvSpPr>
              <a:spLocks/>
            </p:cNvSpPr>
            <p:nvPr/>
          </p:nvSpPr>
          <p:spPr bwMode="gray">
            <a:xfrm>
              <a:off x="4058" y="2718"/>
              <a:ext cx="61" cy="28"/>
            </a:xfrm>
            <a:custGeom>
              <a:avLst/>
              <a:gdLst>
                <a:gd name="T0" fmla="*/ 125 w 126"/>
                <a:gd name="T1" fmla="*/ 48 h 57"/>
                <a:gd name="T2" fmla="*/ 116 w 126"/>
                <a:gd name="T3" fmla="*/ 57 h 57"/>
                <a:gd name="T4" fmla="*/ 8 w 126"/>
                <a:gd name="T5" fmla="*/ 54 h 57"/>
                <a:gd name="T6" fmla="*/ 0 w 126"/>
                <a:gd name="T7" fmla="*/ 45 h 57"/>
                <a:gd name="T8" fmla="*/ 1 w 126"/>
                <a:gd name="T9" fmla="*/ 8 h 57"/>
                <a:gd name="T10" fmla="*/ 9 w 126"/>
                <a:gd name="T11" fmla="*/ 0 h 57"/>
                <a:gd name="T12" fmla="*/ 118 w 126"/>
                <a:gd name="T13" fmla="*/ 3 h 57"/>
                <a:gd name="T14" fmla="*/ 126 w 126"/>
                <a:gd name="T15" fmla="*/ 12 h 57"/>
                <a:gd name="T16" fmla="*/ 125 w 126"/>
                <a:gd name="T17" fmla="*/ 4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6" h="57">
                  <a:moveTo>
                    <a:pt x="125" y="48"/>
                  </a:moveTo>
                  <a:cubicBezTo>
                    <a:pt x="125" y="53"/>
                    <a:pt x="121" y="57"/>
                    <a:pt x="116" y="57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3" y="54"/>
                    <a:pt x="0" y="50"/>
                    <a:pt x="0" y="45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4"/>
                    <a:pt x="5" y="0"/>
                    <a:pt x="9" y="0"/>
                  </a:cubicBezTo>
                  <a:cubicBezTo>
                    <a:pt x="118" y="3"/>
                    <a:pt x="118" y="3"/>
                    <a:pt x="118" y="3"/>
                  </a:cubicBezTo>
                  <a:cubicBezTo>
                    <a:pt x="123" y="3"/>
                    <a:pt x="126" y="7"/>
                    <a:pt x="126" y="12"/>
                  </a:cubicBezTo>
                  <a:lnTo>
                    <a:pt x="125" y="48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64" name="Freeform 721">
              <a:extLst>
                <a:ext uri="{FF2B5EF4-FFF2-40B4-BE49-F238E27FC236}">
                  <a16:creationId xmlns:a16="http://schemas.microsoft.com/office/drawing/2014/main" id="{3DBB46B2-ADC6-4946-8520-1DD08592077D}"/>
                </a:ext>
              </a:extLst>
            </p:cNvPr>
            <p:cNvSpPr>
              <a:spLocks/>
            </p:cNvSpPr>
            <p:nvPr/>
          </p:nvSpPr>
          <p:spPr bwMode="gray">
            <a:xfrm>
              <a:off x="4063" y="2654"/>
              <a:ext cx="27" cy="27"/>
            </a:xfrm>
            <a:custGeom>
              <a:avLst/>
              <a:gdLst>
                <a:gd name="T0" fmla="*/ 1 w 55"/>
                <a:gd name="T1" fmla="*/ 8 h 55"/>
                <a:gd name="T2" fmla="*/ 10 w 55"/>
                <a:gd name="T3" fmla="*/ 0 h 55"/>
                <a:gd name="T4" fmla="*/ 47 w 55"/>
                <a:gd name="T5" fmla="*/ 1 h 55"/>
                <a:gd name="T6" fmla="*/ 55 w 55"/>
                <a:gd name="T7" fmla="*/ 10 h 55"/>
                <a:gd name="T8" fmla="*/ 54 w 55"/>
                <a:gd name="T9" fmla="*/ 46 h 55"/>
                <a:gd name="T10" fmla="*/ 46 w 55"/>
                <a:gd name="T11" fmla="*/ 55 h 55"/>
                <a:gd name="T12" fmla="*/ 9 w 55"/>
                <a:gd name="T13" fmla="*/ 54 h 55"/>
                <a:gd name="T14" fmla="*/ 0 w 55"/>
                <a:gd name="T15" fmla="*/ 45 h 55"/>
                <a:gd name="T16" fmla="*/ 1 w 55"/>
                <a:gd name="T17" fmla="*/ 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55">
                  <a:moveTo>
                    <a:pt x="1" y="8"/>
                  </a:moveTo>
                  <a:cubicBezTo>
                    <a:pt x="1" y="3"/>
                    <a:pt x="5" y="0"/>
                    <a:pt x="10" y="0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52" y="1"/>
                    <a:pt x="55" y="5"/>
                    <a:pt x="55" y="10"/>
                  </a:cubicBezTo>
                  <a:cubicBezTo>
                    <a:pt x="54" y="46"/>
                    <a:pt x="54" y="46"/>
                    <a:pt x="54" y="46"/>
                  </a:cubicBezTo>
                  <a:cubicBezTo>
                    <a:pt x="54" y="51"/>
                    <a:pt x="50" y="55"/>
                    <a:pt x="46" y="55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4" y="54"/>
                    <a:pt x="0" y="50"/>
                    <a:pt x="0" y="45"/>
                  </a:cubicBezTo>
                  <a:lnTo>
                    <a:pt x="1" y="8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65" name="Freeform 722">
              <a:extLst>
                <a:ext uri="{FF2B5EF4-FFF2-40B4-BE49-F238E27FC236}">
                  <a16:creationId xmlns:a16="http://schemas.microsoft.com/office/drawing/2014/main" id="{BDEC9D5E-FD71-0A4F-A8F3-5AF3A2ADBD1E}"/>
                </a:ext>
              </a:extLst>
            </p:cNvPr>
            <p:cNvSpPr>
              <a:spLocks/>
            </p:cNvSpPr>
            <p:nvPr/>
          </p:nvSpPr>
          <p:spPr bwMode="gray">
            <a:xfrm>
              <a:off x="4094" y="2655"/>
              <a:ext cx="27" cy="59"/>
            </a:xfrm>
            <a:custGeom>
              <a:avLst/>
              <a:gdLst>
                <a:gd name="T0" fmla="*/ 47 w 56"/>
                <a:gd name="T1" fmla="*/ 1 h 121"/>
                <a:gd name="T2" fmla="*/ 10 w 56"/>
                <a:gd name="T3" fmla="*/ 0 h 121"/>
                <a:gd name="T4" fmla="*/ 1 w 56"/>
                <a:gd name="T5" fmla="*/ 9 h 121"/>
                <a:gd name="T6" fmla="*/ 0 w 56"/>
                <a:gd name="T7" fmla="*/ 46 h 121"/>
                <a:gd name="T8" fmla="*/ 9 w 56"/>
                <a:gd name="T9" fmla="*/ 55 h 121"/>
                <a:gd name="T10" fmla="*/ 20 w 56"/>
                <a:gd name="T11" fmla="*/ 55 h 121"/>
                <a:gd name="T12" fmla="*/ 19 w 56"/>
                <a:gd name="T13" fmla="*/ 112 h 121"/>
                <a:gd name="T14" fmla="*/ 27 w 56"/>
                <a:gd name="T15" fmla="*/ 121 h 121"/>
                <a:gd name="T16" fmla="*/ 44 w 56"/>
                <a:gd name="T17" fmla="*/ 121 h 121"/>
                <a:gd name="T18" fmla="*/ 53 w 56"/>
                <a:gd name="T19" fmla="*/ 113 h 121"/>
                <a:gd name="T20" fmla="*/ 56 w 56"/>
                <a:gd name="T21" fmla="*/ 10 h 121"/>
                <a:gd name="T22" fmla="*/ 47 w 56"/>
                <a:gd name="T23" fmla="*/ 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6" h="121">
                  <a:moveTo>
                    <a:pt x="47" y="1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1" y="4"/>
                    <a:pt x="1" y="9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50"/>
                    <a:pt x="4" y="54"/>
                    <a:pt x="9" y="55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19" y="112"/>
                    <a:pt x="19" y="112"/>
                    <a:pt x="19" y="112"/>
                  </a:cubicBezTo>
                  <a:cubicBezTo>
                    <a:pt x="19" y="117"/>
                    <a:pt x="23" y="121"/>
                    <a:pt x="27" y="121"/>
                  </a:cubicBezTo>
                  <a:cubicBezTo>
                    <a:pt x="44" y="121"/>
                    <a:pt x="44" y="121"/>
                    <a:pt x="44" y="121"/>
                  </a:cubicBezTo>
                  <a:cubicBezTo>
                    <a:pt x="49" y="121"/>
                    <a:pt x="53" y="118"/>
                    <a:pt x="53" y="113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6" y="5"/>
                    <a:pt x="52" y="1"/>
                    <a:pt x="47" y="1"/>
                  </a:cubicBez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66" name="Freeform 723">
              <a:extLst>
                <a:ext uri="{FF2B5EF4-FFF2-40B4-BE49-F238E27FC236}">
                  <a16:creationId xmlns:a16="http://schemas.microsoft.com/office/drawing/2014/main" id="{97A0C821-8A27-674F-A4C7-64526F1E207A}"/>
                </a:ext>
              </a:extLst>
            </p:cNvPr>
            <p:cNvSpPr>
              <a:spLocks/>
            </p:cNvSpPr>
            <p:nvPr/>
          </p:nvSpPr>
          <p:spPr bwMode="gray">
            <a:xfrm>
              <a:off x="4032" y="2653"/>
              <a:ext cx="27" cy="27"/>
            </a:xfrm>
            <a:custGeom>
              <a:avLst/>
              <a:gdLst>
                <a:gd name="T0" fmla="*/ 1 w 55"/>
                <a:gd name="T1" fmla="*/ 9 h 55"/>
                <a:gd name="T2" fmla="*/ 10 w 55"/>
                <a:gd name="T3" fmla="*/ 0 h 55"/>
                <a:gd name="T4" fmla="*/ 47 w 55"/>
                <a:gd name="T5" fmla="*/ 1 h 55"/>
                <a:gd name="T6" fmla="*/ 55 w 55"/>
                <a:gd name="T7" fmla="*/ 10 h 55"/>
                <a:gd name="T8" fmla="*/ 54 w 55"/>
                <a:gd name="T9" fmla="*/ 47 h 55"/>
                <a:gd name="T10" fmla="*/ 45 w 55"/>
                <a:gd name="T11" fmla="*/ 55 h 55"/>
                <a:gd name="T12" fmla="*/ 8 w 55"/>
                <a:gd name="T13" fmla="*/ 54 h 55"/>
                <a:gd name="T14" fmla="*/ 0 w 55"/>
                <a:gd name="T15" fmla="*/ 45 h 55"/>
                <a:gd name="T16" fmla="*/ 1 w 55"/>
                <a:gd name="T17" fmla="*/ 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55">
                  <a:moveTo>
                    <a:pt x="1" y="9"/>
                  </a:moveTo>
                  <a:cubicBezTo>
                    <a:pt x="1" y="4"/>
                    <a:pt x="5" y="0"/>
                    <a:pt x="10" y="0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51" y="1"/>
                    <a:pt x="55" y="5"/>
                    <a:pt x="55" y="10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4" y="52"/>
                    <a:pt x="50" y="55"/>
                    <a:pt x="45" y="55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4" y="54"/>
                    <a:pt x="0" y="50"/>
                    <a:pt x="0" y="45"/>
                  </a:cubicBezTo>
                  <a:lnTo>
                    <a:pt x="1" y="9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67" name="Freeform 724">
              <a:extLst>
                <a:ext uri="{FF2B5EF4-FFF2-40B4-BE49-F238E27FC236}">
                  <a16:creationId xmlns:a16="http://schemas.microsoft.com/office/drawing/2014/main" id="{597C8C42-2439-BF4C-AE7B-B34CF8556295}"/>
                </a:ext>
              </a:extLst>
            </p:cNvPr>
            <p:cNvSpPr>
              <a:spLocks/>
            </p:cNvSpPr>
            <p:nvPr/>
          </p:nvSpPr>
          <p:spPr bwMode="gray">
            <a:xfrm>
              <a:off x="4001" y="2652"/>
              <a:ext cx="27" cy="28"/>
            </a:xfrm>
            <a:custGeom>
              <a:avLst/>
              <a:gdLst>
                <a:gd name="T0" fmla="*/ 1 w 55"/>
                <a:gd name="T1" fmla="*/ 9 h 56"/>
                <a:gd name="T2" fmla="*/ 9 w 55"/>
                <a:gd name="T3" fmla="*/ 0 h 56"/>
                <a:gd name="T4" fmla="*/ 47 w 55"/>
                <a:gd name="T5" fmla="*/ 1 h 56"/>
                <a:gd name="T6" fmla="*/ 55 w 55"/>
                <a:gd name="T7" fmla="*/ 10 h 56"/>
                <a:gd name="T8" fmla="*/ 54 w 55"/>
                <a:gd name="T9" fmla="*/ 47 h 56"/>
                <a:gd name="T10" fmla="*/ 45 w 55"/>
                <a:gd name="T11" fmla="*/ 56 h 56"/>
                <a:gd name="T12" fmla="*/ 8 w 55"/>
                <a:gd name="T13" fmla="*/ 55 h 56"/>
                <a:gd name="T14" fmla="*/ 0 w 55"/>
                <a:gd name="T15" fmla="*/ 46 h 56"/>
                <a:gd name="T16" fmla="*/ 1 w 55"/>
                <a:gd name="T17" fmla="*/ 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56">
                  <a:moveTo>
                    <a:pt x="1" y="9"/>
                  </a:moveTo>
                  <a:cubicBezTo>
                    <a:pt x="1" y="4"/>
                    <a:pt x="5" y="0"/>
                    <a:pt x="9" y="0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51" y="2"/>
                    <a:pt x="55" y="5"/>
                    <a:pt x="55" y="10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4" y="52"/>
                    <a:pt x="50" y="56"/>
                    <a:pt x="45" y="56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3" y="55"/>
                    <a:pt x="0" y="51"/>
                    <a:pt x="0" y="46"/>
                  </a:cubicBezTo>
                  <a:lnTo>
                    <a:pt x="1" y="9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68" name="Freeform 725">
              <a:extLst>
                <a:ext uri="{FF2B5EF4-FFF2-40B4-BE49-F238E27FC236}">
                  <a16:creationId xmlns:a16="http://schemas.microsoft.com/office/drawing/2014/main" id="{54B1EB2E-DB62-0F40-B0DC-F0C7FE4A28C5}"/>
                </a:ext>
              </a:extLst>
            </p:cNvPr>
            <p:cNvSpPr>
              <a:spLocks/>
            </p:cNvSpPr>
            <p:nvPr/>
          </p:nvSpPr>
          <p:spPr bwMode="gray">
            <a:xfrm>
              <a:off x="3969" y="2652"/>
              <a:ext cx="27" cy="27"/>
            </a:xfrm>
            <a:custGeom>
              <a:avLst/>
              <a:gdLst>
                <a:gd name="T0" fmla="*/ 1 w 56"/>
                <a:gd name="T1" fmla="*/ 8 h 55"/>
                <a:gd name="T2" fmla="*/ 10 w 56"/>
                <a:gd name="T3" fmla="*/ 0 h 55"/>
                <a:gd name="T4" fmla="*/ 47 w 56"/>
                <a:gd name="T5" fmla="*/ 1 h 55"/>
                <a:gd name="T6" fmla="*/ 56 w 56"/>
                <a:gd name="T7" fmla="*/ 10 h 55"/>
                <a:gd name="T8" fmla="*/ 55 w 56"/>
                <a:gd name="T9" fmla="*/ 47 h 55"/>
                <a:gd name="T10" fmla="*/ 46 w 56"/>
                <a:gd name="T11" fmla="*/ 55 h 55"/>
                <a:gd name="T12" fmla="*/ 9 w 56"/>
                <a:gd name="T13" fmla="*/ 54 h 55"/>
                <a:gd name="T14" fmla="*/ 1 w 56"/>
                <a:gd name="T15" fmla="*/ 45 h 55"/>
                <a:gd name="T16" fmla="*/ 1 w 56"/>
                <a:gd name="T17" fmla="*/ 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5">
                  <a:moveTo>
                    <a:pt x="1" y="8"/>
                  </a:moveTo>
                  <a:cubicBezTo>
                    <a:pt x="2" y="4"/>
                    <a:pt x="6" y="0"/>
                    <a:pt x="10" y="0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52" y="1"/>
                    <a:pt x="56" y="5"/>
                    <a:pt x="56" y="10"/>
                  </a:cubicBezTo>
                  <a:cubicBezTo>
                    <a:pt x="55" y="47"/>
                    <a:pt x="55" y="47"/>
                    <a:pt x="55" y="47"/>
                  </a:cubicBezTo>
                  <a:cubicBezTo>
                    <a:pt x="55" y="51"/>
                    <a:pt x="51" y="55"/>
                    <a:pt x="46" y="55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4" y="54"/>
                    <a:pt x="0" y="50"/>
                    <a:pt x="1" y="45"/>
                  </a:cubicBezTo>
                  <a:lnTo>
                    <a:pt x="1" y="8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69" name="Freeform 726">
              <a:extLst>
                <a:ext uri="{FF2B5EF4-FFF2-40B4-BE49-F238E27FC236}">
                  <a16:creationId xmlns:a16="http://schemas.microsoft.com/office/drawing/2014/main" id="{88F9724C-77C5-3146-87AA-A3B3F4F248D2}"/>
                </a:ext>
              </a:extLst>
            </p:cNvPr>
            <p:cNvSpPr>
              <a:spLocks/>
            </p:cNvSpPr>
            <p:nvPr/>
          </p:nvSpPr>
          <p:spPr bwMode="gray">
            <a:xfrm>
              <a:off x="3938" y="2651"/>
              <a:ext cx="27" cy="27"/>
            </a:xfrm>
            <a:custGeom>
              <a:avLst/>
              <a:gdLst>
                <a:gd name="T0" fmla="*/ 1 w 56"/>
                <a:gd name="T1" fmla="*/ 9 h 56"/>
                <a:gd name="T2" fmla="*/ 10 w 56"/>
                <a:gd name="T3" fmla="*/ 0 h 56"/>
                <a:gd name="T4" fmla="*/ 47 w 56"/>
                <a:gd name="T5" fmla="*/ 1 h 56"/>
                <a:gd name="T6" fmla="*/ 56 w 56"/>
                <a:gd name="T7" fmla="*/ 10 h 56"/>
                <a:gd name="T8" fmla="*/ 55 w 56"/>
                <a:gd name="T9" fmla="*/ 47 h 56"/>
                <a:gd name="T10" fmla="*/ 46 w 56"/>
                <a:gd name="T11" fmla="*/ 55 h 56"/>
                <a:gd name="T12" fmla="*/ 9 w 56"/>
                <a:gd name="T13" fmla="*/ 55 h 56"/>
                <a:gd name="T14" fmla="*/ 0 w 56"/>
                <a:gd name="T15" fmla="*/ 46 h 56"/>
                <a:gd name="T16" fmla="*/ 1 w 56"/>
                <a:gd name="T17" fmla="*/ 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6">
                  <a:moveTo>
                    <a:pt x="1" y="9"/>
                  </a:moveTo>
                  <a:cubicBezTo>
                    <a:pt x="1" y="4"/>
                    <a:pt x="5" y="0"/>
                    <a:pt x="10" y="0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52" y="1"/>
                    <a:pt x="56" y="5"/>
                    <a:pt x="56" y="10"/>
                  </a:cubicBezTo>
                  <a:cubicBezTo>
                    <a:pt x="55" y="47"/>
                    <a:pt x="55" y="47"/>
                    <a:pt x="55" y="47"/>
                  </a:cubicBezTo>
                  <a:cubicBezTo>
                    <a:pt x="55" y="52"/>
                    <a:pt x="51" y="56"/>
                    <a:pt x="46" y="55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4" y="54"/>
                    <a:pt x="0" y="50"/>
                    <a:pt x="0" y="46"/>
                  </a:cubicBezTo>
                  <a:lnTo>
                    <a:pt x="1" y="9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70" name="Freeform 727">
              <a:extLst>
                <a:ext uri="{FF2B5EF4-FFF2-40B4-BE49-F238E27FC236}">
                  <a16:creationId xmlns:a16="http://schemas.microsoft.com/office/drawing/2014/main" id="{74A9C3FF-B696-6B48-B43F-B15A32B34144}"/>
                </a:ext>
              </a:extLst>
            </p:cNvPr>
            <p:cNvSpPr>
              <a:spLocks/>
            </p:cNvSpPr>
            <p:nvPr/>
          </p:nvSpPr>
          <p:spPr bwMode="gray">
            <a:xfrm>
              <a:off x="3907" y="2650"/>
              <a:ext cx="27" cy="27"/>
            </a:xfrm>
            <a:custGeom>
              <a:avLst/>
              <a:gdLst>
                <a:gd name="T0" fmla="*/ 1 w 55"/>
                <a:gd name="T1" fmla="*/ 9 h 56"/>
                <a:gd name="T2" fmla="*/ 10 w 55"/>
                <a:gd name="T3" fmla="*/ 1 h 56"/>
                <a:gd name="T4" fmla="*/ 47 w 55"/>
                <a:gd name="T5" fmla="*/ 2 h 56"/>
                <a:gd name="T6" fmla="*/ 55 w 55"/>
                <a:gd name="T7" fmla="*/ 10 h 56"/>
                <a:gd name="T8" fmla="*/ 54 w 55"/>
                <a:gd name="T9" fmla="*/ 47 h 56"/>
                <a:gd name="T10" fmla="*/ 46 w 55"/>
                <a:gd name="T11" fmla="*/ 56 h 56"/>
                <a:gd name="T12" fmla="*/ 9 w 55"/>
                <a:gd name="T13" fmla="*/ 55 h 56"/>
                <a:gd name="T14" fmla="*/ 0 w 55"/>
                <a:gd name="T15" fmla="*/ 46 h 56"/>
                <a:gd name="T16" fmla="*/ 1 w 55"/>
                <a:gd name="T17" fmla="*/ 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56">
                  <a:moveTo>
                    <a:pt x="1" y="9"/>
                  </a:moveTo>
                  <a:cubicBezTo>
                    <a:pt x="1" y="4"/>
                    <a:pt x="5" y="0"/>
                    <a:pt x="10" y="1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52" y="2"/>
                    <a:pt x="55" y="6"/>
                    <a:pt x="55" y="10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4" y="52"/>
                    <a:pt x="50" y="56"/>
                    <a:pt x="46" y="56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4" y="55"/>
                    <a:pt x="0" y="51"/>
                    <a:pt x="0" y="46"/>
                  </a:cubicBezTo>
                  <a:lnTo>
                    <a:pt x="1" y="9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71" name="Freeform 728">
              <a:extLst>
                <a:ext uri="{FF2B5EF4-FFF2-40B4-BE49-F238E27FC236}">
                  <a16:creationId xmlns:a16="http://schemas.microsoft.com/office/drawing/2014/main" id="{351239AD-9C83-264E-A9D5-9927558D3686}"/>
                </a:ext>
              </a:extLst>
            </p:cNvPr>
            <p:cNvSpPr>
              <a:spLocks/>
            </p:cNvSpPr>
            <p:nvPr/>
          </p:nvSpPr>
          <p:spPr bwMode="gray">
            <a:xfrm>
              <a:off x="3876" y="2650"/>
              <a:ext cx="27" cy="26"/>
            </a:xfrm>
            <a:custGeom>
              <a:avLst/>
              <a:gdLst>
                <a:gd name="T0" fmla="*/ 1 w 55"/>
                <a:gd name="T1" fmla="*/ 8 h 55"/>
                <a:gd name="T2" fmla="*/ 10 w 55"/>
                <a:gd name="T3" fmla="*/ 0 h 55"/>
                <a:gd name="T4" fmla="*/ 47 w 55"/>
                <a:gd name="T5" fmla="*/ 1 h 55"/>
                <a:gd name="T6" fmla="*/ 55 w 55"/>
                <a:gd name="T7" fmla="*/ 10 h 55"/>
                <a:gd name="T8" fmla="*/ 54 w 55"/>
                <a:gd name="T9" fmla="*/ 47 h 55"/>
                <a:gd name="T10" fmla="*/ 45 w 55"/>
                <a:gd name="T11" fmla="*/ 55 h 55"/>
                <a:gd name="T12" fmla="*/ 8 w 55"/>
                <a:gd name="T13" fmla="*/ 54 h 55"/>
                <a:gd name="T14" fmla="*/ 0 w 55"/>
                <a:gd name="T15" fmla="*/ 45 h 55"/>
                <a:gd name="T16" fmla="*/ 1 w 55"/>
                <a:gd name="T17" fmla="*/ 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55">
                  <a:moveTo>
                    <a:pt x="1" y="8"/>
                  </a:moveTo>
                  <a:cubicBezTo>
                    <a:pt x="1" y="4"/>
                    <a:pt x="5" y="0"/>
                    <a:pt x="10" y="0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51" y="1"/>
                    <a:pt x="55" y="5"/>
                    <a:pt x="55" y="10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4" y="52"/>
                    <a:pt x="50" y="55"/>
                    <a:pt x="45" y="55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4" y="54"/>
                    <a:pt x="0" y="50"/>
                    <a:pt x="0" y="45"/>
                  </a:cubicBezTo>
                  <a:lnTo>
                    <a:pt x="1" y="8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72" name="Freeform 729">
              <a:extLst>
                <a:ext uri="{FF2B5EF4-FFF2-40B4-BE49-F238E27FC236}">
                  <a16:creationId xmlns:a16="http://schemas.microsoft.com/office/drawing/2014/main" id="{D8697DA4-E719-B447-BE42-24766D7D0D8D}"/>
                </a:ext>
              </a:extLst>
            </p:cNvPr>
            <p:cNvSpPr>
              <a:spLocks/>
            </p:cNvSpPr>
            <p:nvPr/>
          </p:nvSpPr>
          <p:spPr bwMode="gray">
            <a:xfrm>
              <a:off x="3845" y="2649"/>
              <a:ext cx="27" cy="27"/>
            </a:xfrm>
            <a:custGeom>
              <a:avLst/>
              <a:gdLst>
                <a:gd name="T0" fmla="*/ 1 w 55"/>
                <a:gd name="T1" fmla="*/ 9 h 56"/>
                <a:gd name="T2" fmla="*/ 10 w 55"/>
                <a:gd name="T3" fmla="*/ 0 h 56"/>
                <a:gd name="T4" fmla="*/ 47 w 55"/>
                <a:gd name="T5" fmla="*/ 1 h 56"/>
                <a:gd name="T6" fmla="*/ 55 w 55"/>
                <a:gd name="T7" fmla="*/ 10 h 56"/>
                <a:gd name="T8" fmla="*/ 54 w 55"/>
                <a:gd name="T9" fmla="*/ 47 h 56"/>
                <a:gd name="T10" fmla="*/ 45 w 55"/>
                <a:gd name="T11" fmla="*/ 56 h 56"/>
                <a:gd name="T12" fmla="*/ 8 w 55"/>
                <a:gd name="T13" fmla="*/ 55 h 56"/>
                <a:gd name="T14" fmla="*/ 0 w 55"/>
                <a:gd name="T15" fmla="*/ 46 h 56"/>
                <a:gd name="T16" fmla="*/ 1 w 55"/>
                <a:gd name="T17" fmla="*/ 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56">
                  <a:moveTo>
                    <a:pt x="1" y="9"/>
                  </a:moveTo>
                  <a:cubicBezTo>
                    <a:pt x="1" y="4"/>
                    <a:pt x="5" y="0"/>
                    <a:pt x="10" y="0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51" y="1"/>
                    <a:pt x="55" y="5"/>
                    <a:pt x="55" y="10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4" y="52"/>
                    <a:pt x="50" y="56"/>
                    <a:pt x="45" y="56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3" y="55"/>
                    <a:pt x="0" y="51"/>
                    <a:pt x="0" y="46"/>
                  </a:cubicBezTo>
                  <a:lnTo>
                    <a:pt x="1" y="9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73" name="Freeform 730">
              <a:extLst>
                <a:ext uri="{FF2B5EF4-FFF2-40B4-BE49-F238E27FC236}">
                  <a16:creationId xmlns:a16="http://schemas.microsoft.com/office/drawing/2014/main" id="{164F4BA1-B3F2-E349-8958-291818AC5BA7}"/>
                </a:ext>
              </a:extLst>
            </p:cNvPr>
            <p:cNvSpPr>
              <a:spLocks/>
            </p:cNvSpPr>
            <p:nvPr/>
          </p:nvSpPr>
          <p:spPr bwMode="gray">
            <a:xfrm>
              <a:off x="3813" y="2648"/>
              <a:ext cx="28" cy="27"/>
            </a:xfrm>
            <a:custGeom>
              <a:avLst/>
              <a:gdLst>
                <a:gd name="T0" fmla="*/ 1 w 56"/>
                <a:gd name="T1" fmla="*/ 8 h 55"/>
                <a:gd name="T2" fmla="*/ 10 w 56"/>
                <a:gd name="T3" fmla="*/ 0 h 55"/>
                <a:gd name="T4" fmla="*/ 47 w 56"/>
                <a:gd name="T5" fmla="*/ 1 h 55"/>
                <a:gd name="T6" fmla="*/ 56 w 56"/>
                <a:gd name="T7" fmla="*/ 10 h 55"/>
                <a:gd name="T8" fmla="*/ 55 w 56"/>
                <a:gd name="T9" fmla="*/ 47 h 55"/>
                <a:gd name="T10" fmla="*/ 46 w 56"/>
                <a:gd name="T11" fmla="*/ 55 h 55"/>
                <a:gd name="T12" fmla="*/ 9 w 56"/>
                <a:gd name="T13" fmla="*/ 54 h 55"/>
                <a:gd name="T14" fmla="*/ 1 w 56"/>
                <a:gd name="T15" fmla="*/ 45 h 55"/>
                <a:gd name="T16" fmla="*/ 1 w 56"/>
                <a:gd name="T17" fmla="*/ 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5">
                  <a:moveTo>
                    <a:pt x="1" y="8"/>
                  </a:moveTo>
                  <a:cubicBezTo>
                    <a:pt x="2" y="3"/>
                    <a:pt x="6" y="0"/>
                    <a:pt x="10" y="0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52" y="1"/>
                    <a:pt x="56" y="5"/>
                    <a:pt x="56" y="10"/>
                  </a:cubicBezTo>
                  <a:cubicBezTo>
                    <a:pt x="55" y="47"/>
                    <a:pt x="55" y="47"/>
                    <a:pt x="55" y="47"/>
                  </a:cubicBezTo>
                  <a:cubicBezTo>
                    <a:pt x="55" y="51"/>
                    <a:pt x="51" y="55"/>
                    <a:pt x="46" y="55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4" y="54"/>
                    <a:pt x="0" y="50"/>
                    <a:pt x="1" y="45"/>
                  </a:cubicBezTo>
                  <a:lnTo>
                    <a:pt x="1" y="8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74" name="Freeform 731">
              <a:extLst>
                <a:ext uri="{FF2B5EF4-FFF2-40B4-BE49-F238E27FC236}">
                  <a16:creationId xmlns:a16="http://schemas.microsoft.com/office/drawing/2014/main" id="{11443B98-FE99-0342-8969-63AB501CA50F}"/>
                </a:ext>
              </a:extLst>
            </p:cNvPr>
            <p:cNvSpPr>
              <a:spLocks/>
            </p:cNvSpPr>
            <p:nvPr/>
          </p:nvSpPr>
          <p:spPr bwMode="gray">
            <a:xfrm>
              <a:off x="3782" y="2647"/>
              <a:ext cx="27" cy="27"/>
            </a:xfrm>
            <a:custGeom>
              <a:avLst/>
              <a:gdLst>
                <a:gd name="T0" fmla="*/ 1 w 56"/>
                <a:gd name="T1" fmla="*/ 9 h 55"/>
                <a:gd name="T2" fmla="*/ 10 w 56"/>
                <a:gd name="T3" fmla="*/ 0 h 55"/>
                <a:gd name="T4" fmla="*/ 47 w 56"/>
                <a:gd name="T5" fmla="*/ 1 h 55"/>
                <a:gd name="T6" fmla="*/ 56 w 56"/>
                <a:gd name="T7" fmla="*/ 10 h 55"/>
                <a:gd name="T8" fmla="*/ 55 w 56"/>
                <a:gd name="T9" fmla="*/ 47 h 55"/>
                <a:gd name="T10" fmla="*/ 46 w 56"/>
                <a:gd name="T11" fmla="*/ 55 h 55"/>
                <a:gd name="T12" fmla="*/ 9 w 56"/>
                <a:gd name="T13" fmla="*/ 55 h 55"/>
                <a:gd name="T14" fmla="*/ 0 w 56"/>
                <a:gd name="T15" fmla="*/ 46 h 55"/>
                <a:gd name="T16" fmla="*/ 1 w 56"/>
                <a:gd name="T17" fmla="*/ 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5">
                  <a:moveTo>
                    <a:pt x="1" y="9"/>
                  </a:moveTo>
                  <a:cubicBezTo>
                    <a:pt x="1" y="4"/>
                    <a:pt x="5" y="0"/>
                    <a:pt x="10" y="0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52" y="1"/>
                    <a:pt x="56" y="5"/>
                    <a:pt x="56" y="10"/>
                  </a:cubicBezTo>
                  <a:cubicBezTo>
                    <a:pt x="55" y="47"/>
                    <a:pt x="55" y="47"/>
                    <a:pt x="55" y="47"/>
                  </a:cubicBezTo>
                  <a:cubicBezTo>
                    <a:pt x="55" y="52"/>
                    <a:pt x="51" y="55"/>
                    <a:pt x="46" y="55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4" y="54"/>
                    <a:pt x="0" y="50"/>
                    <a:pt x="0" y="46"/>
                  </a:cubicBezTo>
                  <a:lnTo>
                    <a:pt x="1" y="9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75" name="Freeform 732">
              <a:extLst>
                <a:ext uri="{FF2B5EF4-FFF2-40B4-BE49-F238E27FC236}">
                  <a16:creationId xmlns:a16="http://schemas.microsoft.com/office/drawing/2014/main" id="{DF6C5E06-BF87-D94E-8B2F-994C8BD5C082}"/>
                </a:ext>
              </a:extLst>
            </p:cNvPr>
            <p:cNvSpPr>
              <a:spLocks/>
            </p:cNvSpPr>
            <p:nvPr/>
          </p:nvSpPr>
          <p:spPr bwMode="gray">
            <a:xfrm>
              <a:off x="3751" y="2646"/>
              <a:ext cx="27" cy="27"/>
            </a:xfrm>
            <a:custGeom>
              <a:avLst/>
              <a:gdLst>
                <a:gd name="T0" fmla="*/ 1 w 56"/>
                <a:gd name="T1" fmla="*/ 9 h 56"/>
                <a:gd name="T2" fmla="*/ 10 w 56"/>
                <a:gd name="T3" fmla="*/ 1 h 56"/>
                <a:gd name="T4" fmla="*/ 47 w 56"/>
                <a:gd name="T5" fmla="*/ 2 h 56"/>
                <a:gd name="T6" fmla="*/ 55 w 56"/>
                <a:gd name="T7" fmla="*/ 10 h 56"/>
                <a:gd name="T8" fmla="*/ 54 w 56"/>
                <a:gd name="T9" fmla="*/ 47 h 56"/>
                <a:gd name="T10" fmla="*/ 46 w 56"/>
                <a:gd name="T11" fmla="*/ 56 h 56"/>
                <a:gd name="T12" fmla="*/ 9 w 56"/>
                <a:gd name="T13" fmla="*/ 55 h 56"/>
                <a:gd name="T14" fmla="*/ 0 w 56"/>
                <a:gd name="T15" fmla="*/ 46 h 56"/>
                <a:gd name="T16" fmla="*/ 1 w 56"/>
                <a:gd name="T17" fmla="*/ 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6">
                  <a:moveTo>
                    <a:pt x="1" y="9"/>
                  </a:moveTo>
                  <a:cubicBezTo>
                    <a:pt x="1" y="4"/>
                    <a:pt x="5" y="0"/>
                    <a:pt x="10" y="1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52" y="2"/>
                    <a:pt x="56" y="6"/>
                    <a:pt x="55" y="10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4" y="52"/>
                    <a:pt x="50" y="56"/>
                    <a:pt x="46" y="56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4" y="55"/>
                    <a:pt x="0" y="51"/>
                    <a:pt x="0" y="46"/>
                  </a:cubicBezTo>
                  <a:lnTo>
                    <a:pt x="1" y="9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76" name="Freeform 733">
              <a:extLst>
                <a:ext uri="{FF2B5EF4-FFF2-40B4-BE49-F238E27FC236}">
                  <a16:creationId xmlns:a16="http://schemas.microsoft.com/office/drawing/2014/main" id="{084DCD09-01E6-A14B-BF24-4445040FACB3}"/>
                </a:ext>
              </a:extLst>
            </p:cNvPr>
            <p:cNvSpPr>
              <a:spLocks/>
            </p:cNvSpPr>
            <p:nvPr/>
          </p:nvSpPr>
          <p:spPr bwMode="gray">
            <a:xfrm>
              <a:off x="3720" y="2646"/>
              <a:ext cx="27" cy="26"/>
            </a:xfrm>
            <a:custGeom>
              <a:avLst/>
              <a:gdLst>
                <a:gd name="T0" fmla="*/ 1 w 55"/>
                <a:gd name="T1" fmla="*/ 8 h 55"/>
                <a:gd name="T2" fmla="*/ 10 w 55"/>
                <a:gd name="T3" fmla="*/ 0 h 55"/>
                <a:gd name="T4" fmla="*/ 47 w 55"/>
                <a:gd name="T5" fmla="*/ 1 h 55"/>
                <a:gd name="T6" fmla="*/ 55 w 55"/>
                <a:gd name="T7" fmla="*/ 10 h 55"/>
                <a:gd name="T8" fmla="*/ 54 w 55"/>
                <a:gd name="T9" fmla="*/ 47 h 55"/>
                <a:gd name="T10" fmla="*/ 45 w 55"/>
                <a:gd name="T11" fmla="*/ 55 h 55"/>
                <a:gd name="T12" fmla="*/ 8 w 55"/>
                <a:gd name="T13" fmla="*/ 54 h 55"/>
                <a:gd name="T14" fmla="*/ 0 w 55"/>
                <a:gd name="T15" fmla="*/ 45 h 55"/>
                <a:gd name="T16" fmla="*/ 1 w 55"/>
                <a:gd name="T17" fmla="*/ 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55">
                  <a:moveTo>
                    <a:pt x="1" y="8"/>
                  </a:moveTo>
                  <a:cubicBezTo>
                    <a:pt x="1" y="4"/>
                    <a:pt x="5" y="0"/>
                    <a:pt x="10" y="0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52" y="1"/>
                    <a:pt x="55" y="5"/>
                    <a:pt x="55" y="10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4" y="52"/>
                    <a:pt x="50" y="55"/>
                    <a:pt x="45" y="55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4" y="54"/>
                    <a:pt x="0" y="50"/>
                    <a:pt x="0" y="45"/>
                  </a:cubicBezTo>
                  <a:lnTo>
                    <a:pt x="1" y="8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77" name="Freeform 734">
              <a:extLst>
                <a:ext uri="{FF2B5EF4-FFF2-40B4-BE49-F238E27FC236}">
                  <a16:creationId xmlns:a16="http://schemas.microsoft.com/office/drawing/2014/main" id="{FEB5E901-7C56-954C-AA31-EDB45D06DC08}"/>
                </a:ext>
              </a:extLst>
            </p:cNvPr>
            <p:cNvSpPr>
              <a:spLocks/>
            </p:cNvSpPr>
            <p:nvPr/>
          </p:nvSpPr>
          <p:spPr bwMode="gray">
            <a:xfrm>
              <a:off x="3674" y="2644"/>
              <a:ext cx="42" cy="28"/>
            </a:xfrm>
            <a:custGeom>
              <a:avLst/>
              <a:gdLst>
                <a:gd name="T0" fmla="*/ 1 w 86"/>
                <a:gd name="T1" fmla="*/ 9 h 57"/>
                <a:gd name="T2" fmla="*/ 10 w 86"/>
                <a:gd name="T3" fmla="*/ 1 h 57"/>
                <a:gd name="T4" fmla="*/ 78 w 86"/>
                <a:gd name="T5" fmla="*/ 2 h 57"/>
                <a:gd name="T6" fmla="*/ 86 w 86"/>
                <a:gd name="T7" fmla="*/ 11 h 57"/>
                <a:gd name="T8" fmla="*/ 85 w 86"/>
                <a:gd name="T9" fmla="*/ 48 h 57"/>
                <a:gd name="T10" fmla="*/ 76 w 86"/>
                <a:gd name="T11" fmla="*/ 57 h 57"/>
                <a:gd name="T12" fmla="*/ 9 w 86"/>
                <a:gd name="T13" fmla="*/ 55 h 57"/>
                <a:gd name="T14" fmla="*/ 0 w 86"/>
                <a:gd name="T15" fmla="*/ 46 h 57"/>
                <a:gd name="T16" fmla="*/ 1 w 86"/>
                <a:gd name="T17" fmla="*/ 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" h="57">
                  <a:moveTo>
                    <a:pt x="1" y="9"/>
                  </a:moveTo>
                  <a:cubicBezTo>
                    <a:pt x="1" y="4"/>
                    <a:pt x="5" y="0"/>
                    <a:pt x="10" y="1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82" y="2"/>
                    <a:pt x="86" y="6"/>
                    <a:pt x="86" y="11"/>
                  </a:cubicBezTo>
                  <a:cubicBezTo>
                    <a:pt x="85" y="48"/>
                    <a:pt x="85" y="48"/>
                    <a:pt x="85" y="48"/>
                  </a:cubicBezTo>
                  <a:cubicBezTo>
                    <a:pt x="85" y="53"/>
                    <a:pt x="81" y="57"/>
                    <a:pt x="76" y="57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4" y="55"/>
                    <a:pt x="0" y="51"/>
                    <a:pt x="0" y="46"/>
                  </a:cubicBezTo>
                  <a:lnTo>
                    <a:pt x="1" y="9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78" name="Freeform 735">
              <a:extLst>
                <a:ext uri="{FF2B5EF4-FFF2-40B4-BE49-F238E27FC236}">
                  <a16:creationId xmlns:a16="http://schemas.microsoft.com/office/drawing/2014/main" id="{0AA37036-AA6D-1649-9D2D-3FB0C6EF41CF}"/>
                </a:ext>
              </a:extLst>
            </p:cNvPr>
            <p:cNvSpPr>
              <a:spLocks/>
            </p:cNvSpPr>
            <p:nvPr/>
          </p:nvSpPr>
          <p:spPr bwMode="gray">
            <a:xfrm>
              <a:off x="3767" y="2743"/>
              <a:ext cx="37" cy="27"/>
            </a:xfrm>
            <a:custGeom>
              <a:avLst/>
              <a:gdLst>
                <a:gd name="T0" fmla="*/ 1 w 76"/>
                <a:gd name="T1" fmla="*/ 8 h 56"/>
                <a:gd name="T2" fmla="*/ 10 w 76"/>
                <a:gd name="T3" fmla="*/ 0 h 56"/>
                <a:gd name="T4" fmla="*/ 67 w 76"/>
                <a:gd name="T5" fmla="*/ 1 h 56"/>
                <a:gd name="T6" fmla="*/ 75 w 76"/>
                <a:gd name="T7" fmla="*/ 10 h 56"/>
                <a:gd name="T8" fmla="*/ 74 w 76"/>
                <a:gd name="T9" fmla="*/ 47 h 56"/>
                <a:gd name="T10" fmla="*/ 66 w 76"/>
                <a:gd name="T11" fmla="*/ 55 h 56"/>
                <a:gd name="T12" fmla="*/ 8 w 76"/>
                <a:gd name="T13" fmla="*/ 54 h 56"/>
                <a:gd name="T14" fmla="*/ 0 w 76"/>
                <a:gd name="T15" fmla="*/ 45 h 56"/>
                <a:gd name="T16" fmla="*/ 1 w 76"/>
                <a:gd name="T17" fmla="*/ 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" h="56">
                  <a:moveTo>
                    <a:pt x="1" y="8"/>
                  </a:moveTo>
                  <a:cubicBezTo>
                    <a:pt x="1" y="3"/>
                    <a:pt x="5" y="0"/>
                    <a:pt x="10" y="0"/>
                  </a:cubicBezTo>
                  <a:cubicBezTo>
                    <a:pt x="67" y="1"/>
                    <a:pt x="67" y="1"/>
                    <a:pt x="67" y="1"/>
                  </a:cubicBezTo>
                  <a:cubicBezTo>
                    <a:pt x="72" y="1"/>
                    <a:pt x="76" y="5"/>
                    <a:pt x="75" y="10"/>
                  </a:cubicBezTo>
                  <a:cubicBezTo>
                    <a:pt x="74" y="47"/>
                    <a:pt x="74" y="47"/>
                    <a:pt x="74" y="47"/>
                  </a:cubicBezTo>
                  <a:cubicBezTo>
                    <a:pt x="74" y="52"/>
                    <a:pt x="70" y="56"/>
                    <a:pt x="66" y="55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3" y="54"/>
                    <a:pt x="0" y="50"/>
                    <a:pt x="0" y="45"/>
                  </a:cubicBezTo>
                  <a:lnTo>
                    <a:pt x="1" y="8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79" name="Freeform 736">
              <a:extLst>
                <a:ext uri="{FF2B5EF4-FFF2-40B4-BE49-F238E27FC236}">
                  <a16:creationId xmlns:a16="http://schemas.microsoft.com/office/drawing/2014/main" id="{E06AA8FA-210F-6241-A269-F7F0F8AB3428}"/>
                </a:ext>
              </a:extLst>
            </p:cNvPr>
            <p:cNvSpPr>
              <a:spLocks/>
            </p:cNvSpPr>
            <p:nvPr/>
          </p:nvSpPr>
          <p:spPr bwMode="gray">
            <a:xfrm>
              <a:off x="3963" y="2748"/>
              <a:ext cx="33" cy="26"/>
            </a:xfrm>
            <a:custGeom>
              <a:avLst/>
              <a:gdLst>
                <a:gd name="T0" fmla="*/ 1 w 66"/>
                <a:gd name="T1" fmla="*/ 8 h 55"/>
                <a:gd name="T2" fmla="*/ 10 w 66"/>
                <a:gd name="T3" fmla="*/ 0 h 55"/>
                <a:gd name="T4" fmla="*/ 57 w 66"/>
                <a:gd name="T5" fmla="*/ 1 h 55"/>
                <a:gd name="T6" fmla="*/ 66 w 66"/>
                <a:gd name="T7" fmla="*/ 10 h 55"/>
                <a:gd name="T8" fmla="*/ 65 w 66"/>
                <a:gd name="T9" fmla="*/ 47 h 55"/>
                <a:gd name="T10" fmla="*/ 56 w 66"/>
                <a:gd name="T11" fmla="*/ 55 h 55"/>
                <a:gd name="T12" fmla="*/ 9 w 66"/>
                <a:gd name="T13" fmla="*/ 54 h 55"/>
                <a:gd name="T14" fmla="*/ 0 w 66"/>
                <a:gd name="T15" fmla="*/ 45 h 55"/>
                <a:gd name="T16" fmla="*/ 1 w 66"/>
                <a:gd name="T17" fmla="*/ 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55">
                  <a:moveTo>
                    <a:pt x="1" y="8"/>
                  </a:moveTo>
                  <a:cubicBezTo>
                    <a:pt x="1" y="4"/>
                    <a:pt x="5" y="0"/>
                    <a:pt x="10" y="0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62" y="1"/>
                    <a:pt x="66" y="5"/>
                    <a:pt x="66" y="10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52"/>
                    <a:pt x="61" y="55"/>
                    <a:pt x="56" y="55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4" y="54"/>
                    <a:pt x="0" y="50"/>
                    <a:pt x="0" y="45"/>
                  </a:cubicBezTo>
                  <a:lnTo>
                    <a:pt x="1" y="8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80" name="Freeform 737">
              <a:extLst>
                <a:ext uri="{FF2B5EF4-FFF2-40B4-BE49-F238E27FC236}">
                  <a16:creationId xmlns:a16="http://schemas.microsoft.com/office/drawing/2014/main" id="{34EC9D24-6C3E-0C44-99AF-68D2D46EA068}"/>
                </a:ext>
              </a:extLst>
            </p:cNvPr>
            <p:cNvSpPr>
              <a:spLocks/>
            </p:cNvSpPr>
            <p:nvPr/>
          </p:nvSpPr>
          <p:spPr bwMode="gray">
            <a:xfrm>
              <a:off x="3734" y="2742"/>
              <a:ext cx="27" cy="26"/>
            </a:xfrm>
            <a:custGeom>
              <a:avLst/>
              <a:gdLst>
                <a:gd name="T0" fmla="*/ 1 w 55"/>
                <a:gd name="T1" fmla="*/ 8 h 55"/>
                <a:gd name="T2" fmla="*/ 9 w 55"/>
                <a:gd name="T3" fmla="*/ 0 h 55"/>
                <a:gd name="T4" fmla="*/ 46 w 55"/>
                <a:gd name="T5" fmla="*/ 1 h 55"/>
                <a:gd name="T6" fmla="*/ 55 w 55"/>
                <a:gd name="T7" fmla="*/ 10 h 55"/>
                <a:gd name="T8" fmla="*/ 54 w 55"/>
                <a:gd name="T9" fmla="*/ 47 h 55"/>
                <a:gd name="T10" fmla="*/ 45 w 55"/>
                <a:gd name="T11" fmla="*/ 55 h 55"/>
                <a:gd name="T12" fmla="*/ 8 w 55"/>
                <a:gd name="T13" fmla="*/ 54 h 55"/>
                <a:gd name="T14" fmla="*/ 0 w 55"/>
                <a:gd name="T15" fmla="*/ 45 h 55"/>
                <a:gd name="T16" fmla="*/ 1 w 55"/>
                <a:gd name="T17" fmla="*/ 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55">
                  <a:moveTo>
                    <a:pt x="1" y="8"/>
                  </a:moveTo>
                  <a:cubicBezTo>
                    <a:pt x="1" y="4"/>
                    <a:pt x="5" y="0"/>
                    <a:pt x="9" y="0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51" y="1"/>
                    <a:pt x="55" y="5"/>
                    <a:pt x="55" y="10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4" y="52"/>
                    <a:pt x="50" y="55"/>
                    <a:pt x="45" y="55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3" y="54"/>
                    <a:pt x="0" y="50"/>
                    <a:pt x="0" y="45"/>
                  </a:cubicBezTo>
                  <a:lnTo>
                    <a:pt x="1" y="8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81" name="Freeform 738">
              <a:extLst>
                <a:ext uri="{FF2B5EF4-FFF2-40B4-BE49-F238E27FC236}">
                  <a16:creationId xmlns:a16="http://schemas.microsoft.com/office/drawing/2014/main" id="{37195C4E-BE63-5642-B3CF-949680F24777}"/>
                </a:ext>
              </a:extLst>
            </p:cNvPr>
            <p:cNvSpPr>
              <a:spLocks/>
            </p:cNvSpPr>
            <p:nvPr/>
          </p:nvSpPr>
          <p:spPr bwMode="gray">
            <a:xfrm>
              <a:off x="3703" y="2741"/>
              <a:ext cx="27" cy="27"/>
            </a:xfrm>
            <a:custGeom>
              <a:avLst/>
              <a:gdLst>
                <a:gd name="T0" fmla="*/ 1 w 56"/>
                <a:gd name="T1" fmla="*/ 9 h 56"/>
                <a:gd name="T2" fmla="*/ 10 w 56"/>
                <a:gd name="T3" fmla="*/ 0 h 56"/>
                <a:gd name="T4" fmla="*/ 47 w 56"/>
                <a:gd name="T5" fmla="*/ 1 h 56"/>
                <a:gd name="T6" fmla="*/ 56 w 56"/>
                <a:gd name="T7" fmla="*/ 10 h 56"/>
                <a:gd name="T8" fmla="*/ 55 w 56"/>
                <a:gd name="T9" fmla="*/ 47 h 56"/>
                <a:gd name="T10" fmla="*/ 46 w 56"/>
                <a:gd name="T11" fmla="*/ 56 h 56"/>
                <a:gd name="T12" fmla="*/ 9 w 56"/>
                <a:gd name="T13" fmla="*/ 55 h 56"/>
                <a:gd name="T14" fmla="*/ 0 w 56"/>
                <a:gd name="T15" fmla="*/ 46 h 56"/>
                <a:gd name="T16" fmla="*/ 1 w 56"/>
                <a:gd name="T17" fmla="*/ 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6">
                  <a:moveTo>
                    <a:pt x="1" y="9"/>
                  </a:moveTo>
                  <a:cubicBezTo>
                    <a:pt x="2" y="4"/>
                    <a:pt x="5" y="0"/>
                    <a:pt x="10" y="0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52" y="1"/>
                    <a:pt x="56" y="5"/>
                    <a:pt x="56" y="10"/>
                  </a:cubicBezTo>
                  <a:cubicBezTo>
                    <a:pt x="55" y="47"/>
                    <a:pt x="55" y="47"/>
                    <a:pt x="55" y="47"/>
                  </a:cubicBezTo>
                  <a:cubicBezTo>
                    <a:pt x="55" y="52"/>
                    <a:pt x="51" y="56"/>
                    <a:pt x="46" y="56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4" y="55"/>
                    <a:pt x="0" y="51"/>
                    <a:pt x="0" y="46"/>
                  </a:cubicBezTo>
                  <a:lnTo>
                    <a:pt x="1" y="9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82" name="Freeform 739">
              <a:extLst>
                <a:ext uri="{FF2B5EF4-FFF2-40B4-BE49-F238E27FC236}">
                  <a16:creationId xmlns:a16="http://schemas.microsoft.com/office/drawing/2014/main" id="{0D23F442-8A45-BD43-8C4E-4D4DAAF6A6B9}"/>
                </a:ext>
              </a:extLst>
            </p:cNvPr>
            <p:cNvSpPr>
              <a:spLocks/>
            </p:cNvSpPr>
            <p:nvPr/>
          </p:nvSpPr>
          <p:spPr bwMode="gray">
            <a:xfrm>
              <a:off x="3672" y="2740"/>
              <a:ext cx="27" cy="27"/>
            </a:xfrm>
            <a:custGeom>
              <a:avLst/>
              <a:gdLst>
                <a:gd name="T0" fmla="*/ 1 w 56"/>
                <a:gd name="T1" fmla="*/ 8 h 55"/>
                <a:gd name="T2" fmla="*/ 10 w 56"/>
                <a:gd name="T3" fmla="*/ 0 h 55"/>
                <a:gd name="T4" fmla="*/ 47 w 56"/>
                <a:gd name="T5" fmla="*/ 1 h 55"/>
                <a:gd name="T6" fmla="*/ 55 w 56"/>
                <a:gd name="T7" fmla="*/ 10 h 55"/>
                <a:gd name="T8" fmla="*/ 55 w 56"/>
                <a:gd name="T9" fmla="*/ 47 h 55"/>
                <a:gd name="T10" fmla="*/ 46 w 56"/>
                <a:gd name="T11" fmla="*/ 55 h 55"/>
                <a:gd name="T12" fmla="*/ 9 w 56"/>
                <a:gd name="T13" fmla="*/ 54 h 55"/>
                <a:gd name="T14" fmla="*/ 0 w 56"/>
                <a:gd name="T15" fmla="*/ 45 h 55"/>
                <a:gd name="T16" fmla="*/ 1 w 56"/>
                <a:gd name="T17" fmla="*/ 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5">
                  <a:moveTo>
                    <a:pt x="1" y="8"/>
                  </a:moveTo>
                  <a:cubicBezTo>
                    <a:pt x="1" y="3"/>
                    <a:pt x="5" y="0"/>
                    <a:pt x="10" y="0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52" y="1"/>
                    <a:pt x="56" y="5"/>
                    <a:pt x="55" y="10"/>
                  </a:cubicBezTo>
                  <a:cubicBezTo>
                    <a:pt x="55" y="47"/>
                    <a:pt x="55" y="47"/>
                    <a:pt x="55" y="47"/>
                  </a:cubicBezTo>
                  <a:cubicBezTo>
                    <a:pt x="54" y="51"/>
                    <a:pt x="51" y="55"/>
                    <a:pt x="46" y="55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4" y="54"/>
                    <a:pt x="0" y="50"/>
                    <a:pt x="0" y="45"/>
                  </a:cubicBezTo>
                  <a:lnTo>
                    <a:pt x="1" y="8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83" name="Freeform 740">
              <a:extLst>
                <a:ext uri="{FF2B5EF4-FFF2-40B4-BE49-F238E27FC236}">
                  <a16:creationId xmlns:a16="http://schemas.microsoft.com/office/drawing/2014/main" id="{870C4B7A-53A7-7B40-80D9-8A9D199923BB}"/>
                </a:ext>
              </a:extLst>
            </p:cNvPr>
            <p:cNvSpPr>
              <a:spLocks/>
            </p:cNvSpPr>
            <p:nvPr/>
          </p:nvSpPr>
          <p:spPr bwMode="gray">
            <a:xfrm>
              <a:off x="3808" y="2744"/>
              <a:ext cx="151" cy="30"/>
            </a:xfrm>
            <a:custGeom>
              <a:avLst/>
              <a:gdLst>
                <a:gd name="T0" fmla="*/ 304 w 312"/>
                <a:gd name="T1" fmla="*/ 7 h 62"/>
                <a:gd name="T2" fmla="*/ 10 w 312"/>
                <a:gd name="T3" fmla="*/ 0 h 62"/>
                <a:gd name="T4" fmla="*/ 1 w 312"/>
                <a:gd name="T5" fmla="*/ 8 h 62"/>
                <a:gd name="T6" fmla="*/ 0 w 312"/>
                <a:gd name="T7" fmla="*/ 45 h 62"/>
                <a:gd name="T8" fmla="*/ 9 w 312"/>
                <a:gd name="T9" fmla="*/ 54 h 62"/>
                <a:gd name="T10" fmla="*/ 303 w 312"/>
                <a:gd name="T11" fmla="*/ 61 h 62"/>
                <a:gd name="T12" fmla="*/ 311 w 312"/>
                <a:gd name="T13" fmla="*/ 53 h 62"/>
                <a:gd name="T14" fmla="*/ 312 w 312"/>
                <a:gd name="T15" fmla="*/ 16 h 62"/>
                <a:gd name="T16" fmla="*/ 304 w 312"/>
                <a:gd name="T17" fmla="*/ 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2" h="62">
                  <a:moveTo>
                    <a:pt x="304" y="7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1" y="3"/>
                    <a:pt x="1" y="8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50"/>
                    <a:pt x="4" y="54"/>
                    <a:pt x="9" y="54"/>
                  </a:cubicBezTo>
                  <a:cubicBezTo>
                    <a:pt x="303" y="61"/>
                    <a:pt x="303" y="61"/>
                    <a:pt x="303" y="61"/>
                  </a:cubicBezTo>
                  <a:cubicBezTo>
                    <a:pt x="307" y="62"/>
                    <a:pt x="311" y="58"/>
                    <a:pt x="311" y="53"/>
                  </a:cubicBezTo>
                  <a:cubicBezTo>
                    <a:pt x="312" y="16"/>
                    <a:pt x="312" y="16"/>
                    <a:pt x="312" y="16"/>
                  </a:cubicBezTo>
                  <a:cubicBezTo>
                    <a:pt x="312" y="11"/>
                    <a:pt x="309" y="7"/>
                    <a:pt x="304" y="7"/>
                  </a:cubicBez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84" name="Freeform 741">
              <a:extLst>
                <a:ext uri="{FF2B5EF4-FFF2-40B4-BE49-F238E27FC236}">
                  <a16:creationId xmlns:a16="http://schemas.microsoft.com/office/drawing/2014/main" id="{817ED58B-47D4-2E43-9E04-B5A0605553D5}"/>
                </a:ext>
              </a:extLst>
            </p:cNvPr>
            <p:cNvSpPr>
              <a:spLocks/>
            </p:cNvSpPr>
            <p:nvPr/>
          </p:nvSpPr>
          <p:spPr bwMode="gray">
            <a:xfrm>
              <a:off x="3999" y="2749"/>
              <a:ext cx="28" cy="26"/>
            </a:xfrm>
            <a:custGeom>
              <a:avLst/>
              <a:gdLst>
                <a:gd name="T0" fmla="*/ 55 w 56"/>
                <a:gd name="T1" fmla="*/ 46 h 55"/>
                <a:gd name="T2" fmla="*/ 46 w 56"/>
                <a:gd name="T3" fmla="*/ 55 h 55"/>
                <a:gd name="T4" fmla="*/ 9 w 56"/>
                <a:gd name="T5" fmla="*/ 54 h 55"/>
                <a:gd name="T6" fmla="*/ 1 w 56"/>
                <a:gd name="T7" fmla="*/ 45 h 55"/>
                <a:gd name="T8" fmla="*/ 2 w 56"/>
                <a:gd name="T9" fmla="*/ 8 h 55"/>
                <a:gd name="T10" fmla="*/ 10 w 56"/>
                <a:gd name="T11" fmla="*/ 0 h 55"/>
                <a:gd name="T12" fmla="*/ 47 w 56"/>
                <a:gd name="T13" fmla="*/ 1 h 55"/>
                <a:gd name="T14" fmla="*/ 56 w 56"/>
                <a:gd name="T15" fmla="*/ 10 h 55"/>
                <a:gd name="T16" fmla="*/ 55 w 56"/>
                <a:gd name="T17" fmla="*/ 4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5">
                  <a:moveTo>
                    <a:pt x="55" y="46"/>
                  </a:moveTo>
                  <a:cubicBezTo>
                    <a:pt x="55" y="51"/>
                    <a:pt x="51" y="55"/>
                    <a:pt x="46" y="55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4" y="54"/>
                    <a:pt x="0" y="50"/>
                    <a:pt x="1" y="45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3"/>
                    <a:pt x="6" y="0"/>
                    <a:pt x="10" y="0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52" y="1"/>
                    <a:pt x="56" y="5"/>
                    <a:pt x="56" y="10"/>
                  </a:cubicBezTo>
                  <a:lnTo>
                    <a:pt x="55" y="46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85" name="Freeform 742">
              <a:extLst>
                <a:ext uri="{FF2B5EF4-FFF2-40B4-BE49-F238E27FC236}">
                  <a16:creationId xmlns:a16="http://schemas.microsoft.com/office/drawing/2014/main" id="{69DF3D69-7A23-E047-B6E9-65C3A114E367}"/>
                </a:ext>
              </a:extLst>
            </p:cNvPr>
            <p:cNvSpPr>
              <a:spLocks/>
            </p:cNvSpPr>
            <p:nvPr/>
          </p:nvSpPr>
          <p:spPr bwMode="gray">
            <a:xfrm>
              <a:off x="4092" y="2766"/>
              <a:ext cx="26" cy="12"/>
            </a:xfrm>
            <a:custGeom>
              <a:avLst/>
              <a:gdLst>
                <a:gd name="T0" fmla="*/ 1 w 55"/>
                <a:gd name="T1" fmla="*/ 9 h 25"/>
                <a:gd name="T2" fmla="*/ 9 w 55"/>
                <a:gd name="T3" fmla="*/ 0 h 25"/>
                <a:gd name="T4" fmla="*/ 46 w 55"/>
                <a:gd name="T5" fmla="*/ 1 h 25"/>
                <a:gd name="T6" fmla="*/ 55 w 55"/>
                <a:gd name="T7" fmla="*/ 10 h 25"/>
                <a:gd name="T8" fmla="*/ 55 w 55"/>
                <a:gd name="T9" fmla="*/ 16 h 25"/>
                <a:gd name="T10" fmla="*/ 46 w 55"/>
                <a:gd name="T11" fmla="*/ 25 h 25"/>
                <a:gd name="T12" fmla="*/ 9 w 55"/>
                <a:gd name="T13" fmla="*/ 24 h 25"/>
                <a:gd name="T14" fmla="*/ 0 w 55"/>
                <a:gd name="T15" fmla="*/ 15 h 25"/>
                <a:gd name="T16" fmla="*/ 1 w 55"/>
                <a:gd name="T17" fmla="*/ 9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25">
                  <a:moveTo>
                    <a:pt x="1" y="9"/>
                  </a:moveTo>
                  <a:cubicBezTo>
                    <a:pt x="1" y="4"/>
                    <a:pt x="5" y="0"/>
                    <a:pt x="9" y="0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51" y="1"/>
                    <a:pt x="55" y="5"/>
                    <a:pt x="55" y="10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4" y="21"/>
                    <a:pt x="51" y="25"/>
                    <a:pt x="46" y="25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4" y="24"/>
                    <a:pt x="0" y="20"/>
                    <a:pt x="0" y="15"/>
                  </a:cubicBezTo>
                  <a:lnTo>
                    <a:pt x="1" y="9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86" name="Freeform 743">
              <a:extLst>
                <a:ext uri="{FF2B5EF4-FFF2-40B4-BE49-F238E27FC236}">
                  <a16:creationId xmlns:a16="http://schemas.microsoft.com/office/drawing/2014/main" id="{6B241034-4410-5C48-AE5E-3C29E4874393}"/>
                </a:ext>
              </a:extLst>
            </p:cNvPr>
            <p:cNvSpPr>
              <a:spLocks/>
            </p:cNvSpPr>
            <p:nvPr/>
          </p:nvSpPr>
          <p:spPr bwMode="gray">
            <a:xfrm>
              <a:off x="4061" y="2750"/>
              <a:ext cx="26" cy="27"/>
            </a:xfrm>
            <a:custGeom>
              <a:avLst/>
              <a:gdLst>
                <a:gd name="T0" fmla="*/ 1 w 55"/>
                <a:gd name="T1" fmla="*/ 8 h 55"/>
                <a:gd name="T2" fmla="*/ 10 w 55"/>
                <a:gd name="T3" fmla="*/ 0 h 55"/>
                <a:gd name="T4" fmla="*/ 47 w 55"/>
                <a:gd name="T5" fmla="*/ 1 h 55"/>
                <a:gd name="T6" fmla="*/ 55 w 55"/>
                <a:gd name="T7" fmla="*/ 10 h 55"/>
                <a:gd name="T8" fmla="*/ 54 w 55"/>
                <a:gd name="T9" fmla="*/ 47 h 55"/>
                <a:gd name="T10" fmla="*/ 46 w 55"/>
                <a:gd name="T11" fmla="*/ 55 h 55"/>
                <a:gd name="T12" fmla="*/ 9 w 55"/>
                <a:gd name="T13" fmla="*/ 54 h 55"/>
                <a:gd name="T14" fmla="*/ 0 w 55"/>
                <a:gd name="T15" fmla="*/ 45 h 55"/>
                <a:gd name="T16" fmla="*/ 1 w 55"/>
                <a:gd name="T17" fmla="*/ 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55">
                  <a:moveTo>
                    <a:pt x="1" y="8"/>
                  </a:moveTo>
                  <a:cubicBezTo>
                    <a:pt x="1" y="4"/>
                    <a:pt x="5" y="0"/>
                    <a:pt x="10" y="0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52" y="1"/>
                    <a:pt x="55" y="5"/>
                    <a:pt x="55" y="10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4" y="51"/>
                    <a:pt x="50" y="55"/>
                    <a:pt x="46" y="55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4" y="54"/>
                    <a:pt x="0" y="50"/>
                    <a:pt x="0" y="45"/>
                  </a:cubicBezTo>
                  <a:lnTo>
                    <a:pt x="1" y="8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87" name="Freeform 744">
              <a:extLst>
                <a:ext uri="{FF2B5EF4-FFF2-40B4-BE49-F238E27FC236}">
                  <a16:creationId xmlns:a16="http://schemas.microsoft.com/office/drawing/2014/main" id="{3941DCA9-A747-0B4B-ACEF-3C3316F427E4}"/>
                </a:ext>
              </a:extLst>
            </p:cNvPr>
            <p:cNvSpPr>
              <a:spLocks/>
            </p:cNvSpPr>
            <p:nvPr/>
          </p:nvSpPr>
          <p:spPr bwMode="gray">
            <a:xfrm>
              <a:off x="4030" y="2764"/>
              <a:ext cx="26" cy="12"/>
            </a:xfrm>
            <a:custGeom>
              <a:avLst/>
              <a:gdLst>
                <a:gd name="T0" fmla="*/ 0 w 55"/>
                <a:gd name="T1" fmla="*/ 8 h 25"/>
                <a:gd name="T2" fmla="*/ 9 w 55"/>
                <a:gd name="T3" fmla="*/ 0 h 25"/>
                <a:gd name="T4" fmla="*/ 46 w 55"/>
                <a:gd name="T5" fmla="*/ 1 h 25"/>
                <a:gd name="T6" fmla="*/ 54 w 55"/>
                <a:gd name="T7" fmla="*/ 10 h 25"/>
                <a:gd name="T8" fmla="*/ 54 w 55"/>
                <a:gd name="T9" fmla="*/ 16 h 25"/>
                <a:gd name="T10" fmla="*/ 45 w 55"/>
                <a:gd name="T11" fmla="*/ 25 h 25"/>
                <a:gd name="T12" fmla="*/ 8 w 55"/>
                <a:gd name="T13" fmla="*/ 23 h 25"/>
                <a:gd name="T14" fmla="*/ 0 w 55"/>
                <a:gd name="T15" fmla="*/ 15 h 25"/>
                <a:gd name="T16" fmla="*/ 0 w 55"/>
                <a:gd name="T17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25">
                  <a:moveTo>
                    <a:pt x="0" y="8"/>
                  </a:moveTo>
                  <a:cubicBezTo>
                    <a:pt x="0" y="3"/>
                    <a:pt x="4" y="0"/>
                    <a:pt x="9" y="0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51" y="1"/>
                    <a:pt x="55" y="5"/>
                    <a:pt x="54" y="10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4" y="21"/>
                    <a:pt x="50" y="25"/>
                    <a:pt x="45" y="25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4" y="23"/>
                    <a:pt x="0" y="19"/>
                    <a:pt x="0" y="15"/>
                  </a:cubicBezTo>
                  <a:lnTo>
                    <a:pt x="0" y="8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88" name="Freeform 745">
              <a:extLst>
                <a:ext uri="{FF2B5EF4-FFF2-40B4-BE49-F238E27FC236}">
                  <a16:creationId xmlns:a16="http://schemas.microsoft.com/office/drawing/2014/main" id="{B4895604-B139-C948-8FF7-E8DE2AFFC25C}"/>
                </a:ext>
              </a:extLst>
            </p:cNvPr>
            <p:cNvSpPr>
              <a:spLocks/>
            </p:cNvSpPr>
            <p:nvPr/>
          </p:nvSpPr>
          <p:spPr bwMode="gray">
            <a:xfrm>
              <a:off x="4072" y="2686"/>
              <a:ext cx="27" cy="27"/>
            </a:xfrm>
            <a:custGeom>
              <a:avLst/>
              <a:gdLst>
                <a:gd name="T0" fmla="*/ 1 w 55"/>
                <a:gd name="T1" fmla="*/ 8 h 55"/>
                <a:gd name="T2" fmla="*/ 10 w 55"/>
                <a:gd name="T3" fmla="*/ 0 h 55"/>
                <a:gd name="T4" fmla="*/ 47 w 55"/>
                <a:gd name="T5" fmla="*/ 1 h 55"/>
                <a:gd name="T6" fmla="*/ 55 w 55"/>
                <a:gd name="T7" fmla="*/ 10 h 55"/>
                <a:gd name="T8" fmla="*/ 54 w 55"/>
                <a:gd name="T9" fmla="*/ 47 h 55"/>
                <a:gd name="T10" fmla="*/ 45 w 55"/>
                <a:gd name="T11" fmla="*/ 55 h 55"/>
                <a:gd name="T12" fmla="*/ 8 w 55"/>
                <a:gd name="T13" fmla="*/ 54 h 55"/>
                <a:gd name="T14" fmla="*/ 0 w 55"/>
                <a:gd name="T15" fmla="*/ 45 h 55"/>
                <a:gd name="T16" fmla="*/ 1 w 55"/>
                <a:gd name="T17" fmla="*/ 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55">
                  <a:moveTo>
                    <a:pt x="1" y="8"/>
                  </a:moveTo>
                  <a:cubicBezTo>
                    <a:pt x="1" y="4"/>
                    <a:pt x="5" y="0"/>
                    <a:pt x="10" y="0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51" y="1"/>
                    <a:pt x="55" y="5"/>
                    <a:pt x="55" y="10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4" y="51"/>
                    <a:pt x="50" y="55"/>
                    <a:pt x="45" y="55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4" y="54"/>
                    <a:pt x="0" y="50"/>
                    <a:pt x="0" y="45"/>
                  </a:cubicBezTo>
                  <a:lnTo>
                    <a:pt x="1" y="8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89" name="Freeform 746">
              <a:extLst>
                <a:ext uri="{FF2B5EF4-FFF2-40B4-BE49-F238E27FC236}">
                  <a16:creationId xmlns:a16="http://schemas.microsoft.com/office/drawing/2014/main" id="{068C79EE-1CCF-AF42-92CF-220AA26ED8C5}"/>
                </a:ext>
              </a:extLst>
            </p:cNvPr>
            <p:cNvSpPr>
              <a:spLocks/>
            </p:cNvSpPr>
            <p:nvPr/>
          </p:nvSpPr>
          <p:spPr bwMode="gray">
            <a:xfrm>
              <a:off x="4041" y="2685"/>
              <a:ext cx="27" cy="28"/>
            </a:xfrm>
            <a:custGeom>
              <a:avLst/>
              <a:gdLst>
                <a:gd name="T0" fmla="*/ 1 w 55"/>
                <a:gd name="T1" fmla="*/ 9 h 56"/>
                <a:gd name="T2" fmla="*/ 9 w 55"/>
                <a:gd name="T3" fmla="*/ 0 h 56"/>
                <a:gd name="T4" fmla="*/ 46 w 55"/>
                <a:gd name="T5" fmla="*/ 1 h 56"/>
                <a:gd name="T6" fmla="*/ 55 w 55"/>
                <a:gd name="T7" fmla="*/ 10 h 56"/>
                <a:gd name="T8" fmla="*/ 54 w 55"/>
                <a:gd name="T9" fmla="*/ 47 h 56"/>
                <a:gd name="T10" fmla="*/ 45 w 55"/>
                <a:gd name="T11" fmla="*/ 56 h 56"/>
                <a:gd name="T12" fmla="*/ 8 w 55"/>
                <a:gd name="T13" fmla="*/ 54 h 56"/>
                <a:gd name="T14" fmla="*/ 0 w 55"/>
                <a:gd name="T15" fmla="*/ 46 h 56"/>
                <a:gd name="T16" fmla="*/ 1 w 55"/>
                <a:gd name="T17" fmla="*/ 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56">
                  <a:moveTo>
                    <a:pt x="1" y="9"/>
                  </a:moveTo>
                  <a:cubicBezTo>
                    <a:pt x="1" y="4"/>
                    <a:pt x="5" y="0"/>
                    <a:pt x="9" y="0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51" y="1"/>
                    <a:pt x="55" y="5"/>
                    <a:pt x="55" y="10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4" y="52"/>
                    <a:pt x="50" y="56"/>
                    <a:pt x="45" y="56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3" y="54"/>
                    <a:pt x="0" y="51"/>
                    <a:pt x="0" y="46"/>
                  </a:cubicBezTo>
                  <a:lnTo>
                    <a:pt x="1" y="9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90" name="Freeform 747">
              <a:extLst>
                <a:ext uri="{FF2B5EF4-FFF2-40B4-BE49-F238E27FC236}">
                  <a16:creationId xmlns:a16="http://schemas.microsoft.com/office/drawing/2014/main" id="{35FF1C67-CBFC-234B-98B1-C68936436225}"/>
                </a:ext>
              </a:extLst>
            </p:cNvPr>
            <p:cNvSpPr>
              <a:spLocks/>
            </p:cNvSpPr>
            <p:nvPr/>
          </p:nvSpPr>
          <p:spPr bwMode="gray">
            <a:xfrm>
              <a:off x="4010" y="2685"/>
              <a:ext cx="27" cy="27"/>
            </a:xfrm>
            <a:custGeom>
              <a:avLst/>
              <a:gdLst>
                <a:gd name="T0" fmla="*/ 1 w 56"/>
                <a:gd name="T1" fmla="*/ 8 h 55"/>
                <a:gd name="T2" fmla="*/ 10 w 56"/>
                <a:gd name="T3" fmla="*/ 0 h 55"/>
                <a:gd name="T4" fmla="*/ 47 w 56"/>
                <a:gd name="T5" fmla="*/ 1 h 55"/>
                <a:gd name="T6" fmla="*/ 56 w 56"/>
                <a:gd name="T7" fmla="*/ 10 h 55"/>
                <a:gd name="T8" fmla="*/ 55 w 56"/>
                <a:gd name="T9" fmla="*/ 47 h 55"/>
                <a:gd name="T10" fmla="*/ 46 w 56"/>
                <a:gd name="T11" fmla="*/ 55 h 55"/>
                <a:gd name="T12" fmla="*/ 9 w 56"/>
                <a:gd name="T13" fmla="*/ 54 h 55"/>
                <a:gd name="T14" fmla="*/ 0 w 56"/>
                <a:gd name="T15" fmla="*/ 45 h 55"/>
                <a:gd name="T16" fmla="*/ 1 w 56"/>
                <a:gd name="T17" fmla="*/ 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5">
                  <a:moveTo>
                    <a:pt x="1" y="8"/>
                  </a:moveTo>
                  <a:cubicBezTo>
                    <a:pt x="1" y="3"/>
                    <a:pt x="5" y="0"/>
                    <a:pt x="10" y="0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52" y="1"/>
                    <a:pt x="56" y="5"/>
                    <a:pt x="56" y="10"/>
                  </a:cubicBezTo>
                  <a:cubicBezTo>
                    <a:pt x="55" y="47"/>
                    <a:pt x="55" y="47"/>
                    <a:pt x="55" y="47"/>
                  </a:cubicBezTo>
                  <a:cubicBezTo>
                    <a:pt x="55" y="51"/>
                    <a:pt x="51" y="55"/>
                    <a:pt x="46" y="55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4" y="54"/>
                    <a:pt x="0" y="50"/>
                    <a:pt x="0" y="45"/>
                  </a:cubicBezTo>
                  <a:lnTo>
                    <a:pt x="1" y="8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91" name="Freeform 748">
              <a:extLst>
                <a:ext uri="{FF2B5EF4-FFF2-40B4-BE49-F238E27FC236}">
                  <a16:creationId xmlns:a16="http://schemas.microsoft.com/office/drawing/2014/main" id="{9EC21402-76E9-0B40-BBC2-9B1C54B5E85D}"/>
                </a:ext>
              </a:extLst>
            </p:cNvPr>
            <p:cNvSpPr>
              <a:spLocks/>
            </p:cNvSpPr>
            <p:nvPr/>
          </p:nvSpPr>
          <p:spPr bwMode="gray">
            <a:xfrm>
              <a:off x="3979" y="2684"/>
              <a:ext cx="27" cy="27"/>
            </a:xfrm>
            <a:custGeom>
              <a:avLst/>
              <a:gdLst>
                <a:gd name="T0" fmla="*/ 1 w 56"/>
                <a:gd name="T1" fmla="*/ 8 h 55"/>
                <a:gd name="T2" fmla="*/ 10 w 56"/>
                <a:gd name="T3" fmla="*/ 0 h 55"/>
                <a:gd name="T4" fmla="*/ 47 w 56"/>
                <a:gd name="T5" fmla="*/ 1 h 55"/>
                <a:gd name="T6" fmla="*/ 55 w 56"/>
                <a:gd name="T7" fmla="*/ 10 h 55"/>
                <a:gd name="T8" fmla="*/ 55 w 56"/>
                <a:gd name="T9" fmla="*/ 47 h 55"/>
                <a:gd name="T10" fmla="*/ 46 w 56"/>
                <a:gd name="T11" fmla="*/ 55 h 55"/>
                <a:gd name="T12" fmla="*/ 9 w 56"/>
                <a:gd name="T13" fmla="*/ 54 h 55"/>
                <a:gd name="T14" fmla="*/ 0 w 56"/>
                <a:gd name="T15" fmla="*/ 46 h 55"/>
                <a:gd name="T16" fmla="*/ 1 w 56"/>
                <a:gd name="T17" fmla="*/ 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5">
                  <a:moveTo>
                    <a:pt x="1" y="8"/>
                  </a:moveTo>
                  <a:cubicBezTo>
                    <a:pt x="1" y="4"/>
                    <a:pt x="5" y="0"/>
                    <a:pt x="10" y="0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52" y="1"/>
                    <a:pt x="56" y="5"/>
                    <a:pt x="55" y="10"/>
                  </a:cubicBezTo>
                  <a:cubicBezTo>
                    <a:pt x="55" y="47"/>
                    <a:pt x="55" y="47"/>
                    <a:pt x="55" y="47"/>
                  </a:cubicBezTo>
                  <a:cubicBezTo>
                    <a:pt x="54" y="52"/>
                    <a:pt x="50" y="55"/>
                    <a:pt x="46" y="55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4" y="54"/>
                    <a:pt x="0" y="50"/>
                    <a:pt x="0" y="46"/>
                  </a:cubicBezTo>
                  <a:lnTo>
                    <a:pt x="1" y="8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92" name="Freeform 749">
              <a:extLst>
                <a:ext uri="{FF2B5EF4-FFF2-40B4-BE49-F238E27FC236}">
                  <a16:creationId xmlns:a16="http://schemas.microsoft.com/office/drawing/2014/main" id="{0AD22789-A61A-DC46-BB49-A98311B432F0}"/>
                </a:ext>
              </a:extLst>
            </p:cNvPr>
            <p:cNvSpPr>
              <a:spLocks/>
            </p:cNvSpPr>
            <p:nvPr/>
          </p:nvSpPr>
          <p:spPr bwMode="gray">
            <a:xfrm>
              <a:off x="3947" y="2683"/>
              <a:ext cx="27" cy="27"/>
            </a:xfrm>
            <a:custGeom>
              <a:avLst/>
              <a:gdLst>
                <a:gd name="T0" fmla="*/ 1 w 55"/>
                <a:gd name="T1" fmla="*/ 9 h 56"/>
                <a:gd name="T2" fmla="*/ 10 w 55"/>
                <a:gd name="T3" fmla="*/ 0 h 56"/>
                <a:gd name="T4" fmla="*/ 47 w 55"/>
                <a:gd name="T5" fmla="*/ 1 h 56"/>
                <a:gd name="T6" fmla="*/ 55 w 55"/>
                <a:gd name="T7" fmla="*/ 10 h 56"/>
                <a:gd name="T8" fmla="*/ 54 w 55"/>
                <a:gd name="T9" fmla="*/ 47 h 56"/>
                <a:gd name="T10" fmla="*/ 46 w 55"/>
                <a:gd name="T11" fmla="*/ 56 h 56"/>
                <a:gd name="T12" fmla="*/ 8 w 55"/>
                <a:gd name="T13" fmla="*/ 55 h 56"/>
                <a:gd name="T14" fmla="*/ 0 w 55"/>
                <a:gd name="T15" fmla="*/ 46 h 56"/>
                <a:gd name="T16" fmla="*/ 1 w 55"/>
                <a:gd name="T17" fmla="*/ 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56">
                  <a:moveTo>
                    <a:pt x="1" y="9"/>
                  </a:moveTo>
                  <a:cubicBezTo>
                    <a:pt x="1" y="4"/>
                    <a:pt x="5" y="0"/>
                    <a:pt x="10" y="0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52" y="1"/>
                    <a:pt x="55" y="5"/>
                    <a:pt x="55" y="10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4" y="52"/>
                    <a:pt x="50" y="56"/>
                    <a:pt x="46" y="56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4" y="55"/>
                    <a:pt x="0" y="51"/>
                    <a:pt x="0" y="46"/>
                  </a:cubicBezTo>
                  <a:lnTo>
                    <a:pt x="1" y="9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93" name="Freeform 750">
              <a:extLst>
                <a:ext uri="{FF2B5EF4-FFF2-40B4-BE49-F238E27FC236}">
                  <a16:creationId xmlns:a16="http://schemas.microsoft.com/office/drawing/2014/main" id="{DE00A9C9-0D9E-7B4F-8166-D8ADA8FFD796}"/>
                </a:ext>
              </a:extLst>
            </p:cNvPr>
            <p:cNvSpPr>
              <a:spLocks/>
            </p:cNvSpPr>
            <p:nvPr/>
          </p:nvSpPr>
          <p:spPr bwMode="gray">
            <a:xfrm>
              <a:off x="3916" y="2683"/>
              <a:ext cx="27" cy="26"/>
            </a:xfrm>
            <a:custGeom>
              <a:avLst/>
              <a:gdLst>
                <a:gd name="T0" fmla="*/ 1 w 55"/>
                <a:gd name="T1" fmla="*/ 8 h 55"/>
                <a:gd name="T2" fmla="*/ 10 w 55"/>
                <a:gd name="T3" fmla="*/ 0 h 55"/>
                <a:gd name="T4" fmla="*/ 47 w 55"/>
                <a:gd name="T5" fmla="*/ 1 h 55"/>
                <a:gd name="T6" fmla="*/ 55 w 55"/>
                <a:gd name="T7" fmla="*/ 10 h 55"/>
                <a:gd name="T8" fmla="*/ 54 w 55"/>
                <a:gd name="T9" fmla="*/ 47 h 55"/>
                <a:gd name="T10" fmla="*/ 45 w 55"/>
                <a:gd name="T11" fmla="*/ 55 h 55"/>
                <a:gd name="T12" fmla="*/ 8 w 55"/>
                <a:gd name="T13" fmla="*/ 54 h 55"/>
                <a:gd name="T14" fmla="*/ 0 w 55"/>
                <a:gd name="T15" fmla="*/ 45 h 55"/>
                <a:gd name="T16" fmla="*/ 1 w 55"/>
                <a:gd name="T17" fmla="*/ 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55">
                  <a:moveTo>
                    <a:pt x="1" y="8"/>
                  </a:moveTo>
                  <a:cubicBezTo>
                    <a:pt x="1" y="4"/>
                    <a:pt x="5" y="0"/>
                    <a:pt x="10" y="0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51" y="1"/>
                    <a:pt x="55" y="5"/>
                    <a:pt x="55" y="10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4" y="51"/>
                    <a:pt x="50" y="55"/>
                    <a:pt x="45" y="55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4" y="54"/>
                    <a:pt x="0" y="50"/>
                    <a:pt x="0" y="45"/>
                  </a:cubicBezTo>
                  <a:lnTo>
                    <a:pt x="1" y="8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94" name="Freeform 751">
              <a:extLst>
                <a:ext uri="{FF2B5EF4-FFF2-40B4-BE49-F238E27FC236}">
                  <a16:creationId xmlns:a16="http://schemas.microsoft.com/office/drawing/2014/main" id="{44617326-A695-0B43-A12C-F7B4B95D37D2}"/>
                </a:ext>
              </a:extLst>
            </p:cNvPr>
            <p:cNvSpPr>
              <a:spLocks/>
            </p:cNvSpPr>
            <p:nvPr/>
          </p:nvSpPr>
          <p:spPr bwMode="gray">
            <a:xfrm>
              <a:off x="3885" y="2682"/>
              <a:ext cx="27" cy="27"/>
            </a:xfrm>
            <a:custGeom>
              <a:avLst/>
              <a:gdLst>
                <a:gd name="T0" fmla="*/ 1 w 55"/>
                <a:gd name="T1" fmla="*/ 9 h 56"/>
                <a:gd name="T2" fmla="*/ 9 w 55"/>
                <a:gd name="T3" fmla="*/ 0 h 56"/>
                <a:gd name="T4" fmla="*/ 46 w 55"/>
                <a:gd name="T5" fmla="*/ 1 h 56"/>
                <a:gd name="T6" fmla="*/ 55 w 55"/>
                <a:gd name="T7" fmla="*/ 10 h 56"/>
                <a:gd name="T8" fmla="*/ 54 w 55"/>
                <a:gd name="T9" fmla="*/ 47 h 56"/>
                <a:gd name="T10" fmla="*/ 45 w 55"/>
                <a:gd name="T11" fmla="*/ 55 h 56"/>
                <a:gd name="T12" fmla="*/ 8 w 55"/>
                <a:gd name="T13" fmla="*/ 54 h 56"/>
                <a:gd name="T14" fmla="*/ 0 w 55"/>
                <a:gd name="T15" fmla="*/ 46 h 56"/>
                <a:gd name="T16" fmla="*/ 1 w 55"/>
                <a:gd name="T17" fmla="*/ 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56">
                  <a:moveTo>
                    <a:pt x="1" y="9"/>
                  </a:moveTo>
                  <a:cubicBezTo>
                    <a:pt x="1" y="4"/>
                    <a:pt x="5" y="0"/>
                    <a:pt x="9" y="0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51" y="1"/>
                    <a:pt x="55" y="5"/>
                    <a:pt x="55" y="10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4" y="52"/>
                    <a:pt x="50" y="56"/>
                    <a:pt x="45" y="55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3" y="54"/>
                    <a:pt x="0" y="50"/>
                    <a:pt x="0" y="46"/>
                  </a:cubicBezTo>
                  <a:lnTo>
                    <a:pt x="1" y="9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95" name="Freeform 752">
              <a:extLst>
                <a:ext uri="{FF2B5EF4-FFF2-40B4-BE49-F238E27FC236}">
                  <a16:creationId xmlns:a16="http://schemas.microsoft.com/office/drawing/2014/main" id="{5EBD481C-E8C7-4D44-9D82-BBFC37D87AAC}"/>
                </a:ext>
              </a:extLst>
            </p:cNvPr>
            <p:cNvSpPr>
              <a:spLocks/>
            </p:cNvSpPr>
            <p:nvPr/>
          </p:nvSpPr>
          <p:spPr bwMode="gray">
            <a:xfrm>
              <a:off x="3854" y="2681"/>
              <a:ext cx="27" cy="27"/>
            </a:xfrm>
            <a:custGeom>
              <a:avLst/>
              <a:gdLst>
                <a:gd name="T0" fmla="*/ 1 w 56"/>
                <a:gd name="T1" fmla="*/ 9 h 56"/>
                <a:gd name="T2" fmla="*/ 10 w 56"/>
                <a:gd name="T3" fmla="*/ 1 h 56"/>
                <a:gd name="T4" fmla="*/ 47 w 56"/>
                <a:gd name="T5" fmla="*/ 2 h 56"/>
                <a:gd name="T6" fmla="*/ 56 w 56"/>
                <a:gd name="T7" fmla="*/ 10 h 56"/>
                <a:gd name="T8" fmla="*/ 55 w 56"/>
                <a:gd name="T9" fmla="*/ 47 h 56"/>
                <a:gd name="T10" fmla="*/ 46 w 56"/>
                <a:gd name="T11" fmla="*/ 56 h 56"/>
                <a:gd name="T12" fmla="*/ 9 w 56"/>
                <a:gd name="T13" fmla="*/ 55 h 56"/>
                <a:gd name="T14" fmla="*/ 0 w 56"/>
                <a:gd name="T15" fmla="*/ 46 h 56"/>
                <a:gd name="T16" fmla="*/ 1 w 56"/>
                <a:gd name="T17" fmla="*/ 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6">
                  <a:moveTo>
                    <a:pt x="1" y="9"/>
                  </a:moveTo>
                  <a:cubicBezTo>
                    <a:pt x="2" y="4"/>
                    <a:pt x="6" y="0"/>
                    <a:pt x="10" y="1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52" y="2"/>
                    <a:pt x="56" y="6"/>
                    <a:pt x="56" y="10"/>
                  </a:cubicBezTo>
                  <a:cubicBezTo>
                    <a:pt x="55" y="47"/>
                    <a:pt x="55" y="47"/>
                    <a:pt x="55" y="47"/>
                  </a:cubicBezTo>
                  <a:cubicBezTo>
                    <a:pt x="55" y="52"/>
                    <a:pt x="51" y="56"/>
                    <a:pt x="46" y="56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4" y="55"/>
                    <a:pt x="0" y="51"/>
                    <a:pt x="0" y="46"/>
                  </a:cubicBezTo>
                  <a:lnTo>
                    <a:pt x="1" y="9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96" name="Freeform 753">
              <a:extLst>
                <a:ext uri="{FF2B5EF4-FFF2-40B4-BE49-F238E27FC236}">
                  <a16:creationId xmlns:a16="http://schemas.microsoft.com/office/drawing/2014/main" id="{76C4F841-2A5E-104D-869F-03900B54CD30}"/>
                </a:ext>
              </a:extLst>
            </p:cNvPr>
            <p:cNvSpPr>
              <a:spLocks/>
            </p:cNvSpPr>
            <p:nvPr/>
          </p:nvSpPr>
          <p:spPr bwMode="gray">
            <a:xfrm>
              <a:off x="3823" y="2680"/>
              <a:ext cx="27" cy="27"/>
            </a:xfrm>
            <a:custGeom>
              <a:avLst/>
              <a:gdLst>
                <a:gd name="T0" fmla="*/ 1 w 56"/>
                <a:gd name="T1" fmla="*/ 8 h 55"/>
                <a:gd name="T2" fmla="*/ 10 w 56"/>
                <a:gd name="T3" fmla="*/ 0 h 55"/>
                <a:gd name="T4" fmla="*/ 47 w 56"/>
                <a:gd name="T5" fmla="*/ 1 h 55"/>
                <a:gd name="T6" fmla="*/ 56 w 56"/>
                <a:gd name="T7" fmla="*/ 10 h 55"/>
                <a:gd name="T8" fmla="*/ 55 w 56"/>
                <a:gd name="T9" fmla="*/ 47 h 55"/>
                <a:gd name="T10" fmla="*/ 46 w 56"/>
                <a:gd name="T11" fmla="*/ 55 h 55"/>
                <a:gd name="T12" fmla="*/ 9 w 56"/>
                <a:gd name="T13" fmla="*/ 54 h 55"/>
                <a:gd name="T14" fmla="*/ 0 w 56"/>
                <a:gd name="T15" fmla="*/ 46 h 55"/>
                <a:gd name="T16" fmla="*/ 1 w 56"/>
                <a:gd name="T17" fmla="*/ 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5">
                  <a:moveTo>
                    <a:pt x="1" y="8"/>
                  </a:moveTo>
                  <a:cubicBezTo>
                    <a:pt x="1" y="4"/>
                    <a:pt x="5" y="0"/>
                    <a:pt x="10" y="0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52" y="1"/>
                    <a:pt x="56" y="5"/>
                    <a:pt x="56" y="10"/>
                  </a:cubicBezTo>
                  <a:cubicBezTo>
                    <a:pt x="55" y="47"/>
                    <a:pt x="55" y="47"/>
                    <a:pt x="55" y="47"/>
                  </a:cubicBezTo>
                  <a:cubicBezTo>
                    <a:pt x="55" y="52"/>
                    <a:pt x="51" y="55"/>
                    <a:pt x="46" y="55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4" y="54"/>
                    <a:pt x="0" y="50"/>
                    <a:pt x="0" y="46"/>
                  </a:cubicBezTo>
                  <a:lnTo>
                    <a:pt x="1" y="8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97" name="Freeform 754">
              <a:extLst>
                <a:ext uri="{FF2B5EF4-FFF2-40B4-BE49-F238E27FC236}">
                  <a16:creationId xmlns:a16="http://schemas.microsoft.com/office/drawing/2014/main" id="{06A90C83-1E03-6F41-B674-15B2813CB04C}"/>
                </a:ext>
              </a:extLst>
            </p:cNvPr>
            <p:cNvSpPr>
              <a:spLocks/>
            </p:cNvSpPr>
            <p:nvPr/>
          </p:nvSpPr>
          <p:spPr bwMode="gray">
            <a:xfrm>
              <a:off x="3791" y="2679"/>
              <a:ext cx="27" cy="27"/>
            </a:xfrm>
            <a:custGeom>
              <a:avLst/>
              <a:gdLst>
                <a:gd name="T0" fmla="*/ 1 w 55"/>
                <a:gd name="T1" fmla="*/ 9 h 56"/>
                <a:gd name="T2" fmla="*/ 10 w 55"/>
                <a:gd name="T3" fmla="*/ 0 h 56"/>
                <a:gd name="T4" fmla="*/ 47 w 55"/>
                <a:gd name="T5" fmla="*/ 1 h 56"/>
                <a:gd name="T6" fmla="*/ 55 w 55"/>
                <a:gd name="T7" fmla="*/ 10 h 56"/>
                <a:gd name="T8" fmla="*/ 54 w 55"/>
                <a:gd name="T9" fmla="*/ 47 h 56"/>
                <a:gd name="T10" fmla="*/ 46 w 55"/>
                <a:gd name="T11" fmla="*/ 56 h 56"/>
                <a:gd name="T12" fmla="*/ 9 w 55"/>
                <a:gd name="T13" fmla="*/ 55 h 56"/>
                <a:gd name="T14" fmla="*/ 0 w 55"/>
                <a:gd name="T15" fmla="*/ 46 h 56"/>
                <a:gd name="T16" fmla="*/ 1 w 55"/>
                <a:gd name="T17" fmla="*/ 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56">
                  <a:moveTo>
                    <a:pt x="1" y="9"/>
                  </a:moveTo>
                  <a:cubicBezTo>
                    <a:pt x="1" y="4"/>
                    <a:pt x="5" y="0"/>
                    <a:pt x="10" y="0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52" y="1"/>
                    <a:pt x="55" y="5"/>
                    <a:pt x="55" y="10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4" y="52"/>
                    <a:pt x="50" y="56"/>
                    <a:pt x="46" y="56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4" y="55"/>
                    <a:pt x="0" y="51"/>
                    <a:pt x="0" y="46"/>
                  </a:cubicBezTo>
                  <a:lnTo>
                    <a:pt x="1" y="9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98" name="Freeform 755">
              <a:extLst>
                <a:ext uri="{FF2B5EF4-FFF2-40B4-BE49-F238E27FC236}">
                  <a16:creationId xmlns:a16="http://schemas.microsoft.com/office/drawing/2014/main" id="{7C938D5C-3BD4-DE42-BBD4-DB404690FB0C}"/>
                </a:ext>
              </a:extLst>
            </p:cNvPr>
            <p:cNvSpPr>
              <a:spLocks/>
            </p:cNvSpPr>
            <p:nvPr/>
          </p:nvSpPr>
          <p:spPr bwMode="gray">
            <a:xfrm>
              <a:off x="3760" y="2679"/>
              <a:ext cx="27" cy="26"/>
            </a:xfrm>
            <a:custGeom>
              <a:avLst/>
              <a:gdLst>
                <a:gd name="T0" fmla="*/ 1 w 55"/>
                <a:gd name="T1" fmla="*/ 8 h 55"/>
                <a:gd name="T2" fmla="*/ 10 w 55"/>
                <a:gd name="T3" fmla="*/ 0 h 55"/>
                <a:gd name="T4" fmla="*/ 47 w 55"/>
                <a:gd name="T5" fmla="*/ 1 h 55"/>
                <a:gd name="T6" fmla="*/ 55 w 55"/>
                <a:gd name="T7" fmla="*/ 10 h 55"/>
                <a:gd name="T8" fmla="*/ 54 w 55"/>
                <a:gd name="T9" fmla="*/ 47 h 55"/>
                <a:gd name="T10" fmla="*/ 45 w 55"/>
                <a:gd name="T11" fmla="*/ 55 h 55"/>
                <a:gd name="T12" fmla="*/ 8 w 55"/>
                <a:gd name="T13" fmla="*/ 54 h 55"/>
                <a:gd name="T14" fmla="*/ 0 w 55"/>
                <a:gd name="T15" fmla="*/ 45 h 55"/>
                <a:gd name="T16" fmla="*/ 1 w 55"/>
                <a:gd name="T17" fmla="*/ 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55">
                  <a:moveTo>
                    <a:pt x="1" y="8"/>
                  </a:moveTo>
                  <a:cubicBezTo>
                    <a:pt x="1" y="3"/>
                    <a:pt x="5" y="0"/>
                    <a:pt x="10" y="0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51" y="1"/>
                    <a:pt x="55" y="5"/>
                    <a:pt x="55" y="10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4" y="51"/>
                    <a:pt x="50" y="55"/>
                    <a:pt x="45" y="55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4" y="54"/>
                    <a:pt x="0" y="50"/>
                    <a:pt x="0" y="45"/>
                  </a:cubicBezTo>
                  <a:lnTo>
                    <a:pt x="1" y="8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99" name="Freeform 756">
              <a:extLst>
                <a:ext uri="{FF2B5EF4-FFF2-40B4-BE49-F238E27FC236}">
                  <a16:creationId xmlns:a16="http://schemas.microsoft.com/office/drawing/2014/main" id="{02A37885-7281-274F-A10C-93A1A407F3A6}"/>
                </a:ext>
              </a:extLst>
            </p:cNvPr>
            <p:cNvSpPr>
              <a:spLocks/>
            </p:cNvSpPr>
            <p:nvPr/>
          </p:nvSpPr>
          <p:spPr bwMode="gray">
            <a:xfrm>
              <a:off x="3729" y="2678"/>
              <a:ext cx="27" cy="27"/>
            </a:xfrm>
            <a:custGeom>
              <a:avLst/>
              <a:gdLst>
                <a:gd name="T0" fmla="*/ 1 w 55"/>
                <a:gd name="T1" fmla="*/ 9 h 56"/>
                <a:gd name="T2" fmla="*/ 10 w 55"/>
                <a:gd name="T3" fmla="*/ 0 h 56"/>
                <a:gd name="T4" fmla="*/ 47 w 55"/>
                <a:gd name="T5" fmla="*/ 1 h 56"/>
                <a:gd name="T6" fmla="*/ 55 w 55"/>
                <a:gd name="T7" fmla="*/ 10 h 56"/>
                <a:gd name="T8" fmla="*/ 54 w 55"/>
                <a:gd name="T9" fmla="*/ 47 h 56"/>
                <a:gd name="T10" fmla="*/ 45 w 55"/>
                <a:gd name="T11" fmla="*/ 55 h 56"/>
                <a:gd name="T12" fmla="*/ 8 w 55"/>
                <a:gd name="T13" fmla="*/ 54 h 56"/>
                <a:gd name="T14" fmla="*/ 0 w 55"/>
                <a:gd name="T15" fmla="*/ 46 h 56"/>
                <a:gd name="T16" fmla="*/ 1 w 55"/>
                <a:gd name="T17" fmla="*/ 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56">
                  <a:moveTo>
                    <a:pt x="1" y="9"/>
                  </a:moveTo>
                  <a:cubicBezTo>
                    <a:pt x="1" y="4"/>
                    <a:pt x="5" y="0"/>
                    <a:pt x="10" y="0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51" y="1"/>
                    <a:pt x="55" y="5"/>
                    <a:pt x="55" y="10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4" y="52"/>
                    <a:pt x="50" y="56"/>
                    <a:pt x="45" y="55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3" y="54"/>
                    <a:pt x="0" y="50"/>
                    <a:pt x="0" y="46"/>
                  </a:cubicBezTo>
                  <a:lnTo>
                    <a:pt x="1" y="9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00" name="Freeform 757">
              <a:extLst>
                <a:ext uri="{FF2B5EF4-FFF2-40B4-BE49-F238E27FC236}">
                  <a16:creationId xmlns:a16="http://schemas.microsoft.com/office/drawing/2014/main" id="{F400B0DB-42BE-F842-963C-04804E724E98}"/>
                </a:ext>
              </a:extLst>
            </p:cNvPr>
            <p:cNvSpPr>
              <a:spLocks/>
            </p:cNvSpPr>
            <p:nvPr/>
          </p:nvSpPr>
          <p:spPr bwMode="gray">
            <a:xfrm>
              <a:off x="3673" y="2676"/>
              <a:ext cx="52" cy="28"/>
            </a:xfrm>
            <a:custGeom>
              <a:avLst/>
              <a:gdLst>
                <a:gd name="T0" fmla="*/ 2 w 107"/>
                <a:gd name="T1" fmla="*/ 9 h 57"/>
                <a:gd name="T2" fmla="*/ 10 w 107"/>
                <a:gd name="T3" fmla="*/ 0 h 57"/>
                <a:gd name="T4" fmla="*/ 98 w 107"/>
                <a:gd name="T5" fmla="*/ 3 h 57"/>
                <a:gd name="T6" fmla="*/ 107 w 107"/>
                <a:gd name="T7" fmla="*/ 11 h 57"/>
                <a:gd name="T8" fmla="*/ 106 w 107"/>
                <a:gd name="T9" fmla="*/ 48 h 57"/>
                <a:gd name="T10" fmla="*/ 97 w 107"/>
                <a:gd name="T11" fmla="*/ 57 h 57"/>
                <a:gd name="T12" fmla="*/ 9 w 107"/>
                <a:gd name="T13" fmla="*/ 55 h 57"/>
                <a:gd name="T14" fmla="*/ 1 w 107"/>
                <a:gd name="T15" fmla="*/ 46 h 57"/>
                <a:gd name="T16" fmla="*/ 2 w 107"/>
                <a:gd name="T17" fmla="*/ 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7" h="57">
                  <a:moveTo>
                    <a:pt x="2" y="9"/>
                  </a:moveTo>
                  <a:cubicBezTo>
                    <a:pt x="2" y="4"/>
                    <a:pt x="6" y="0"/>
                    <a:pt x="10" y="0"/>
                  </a:cubicBezTo>
                  <a:cubicBezTo>
                    <a:pt x="98" y="3"/>
                    <a:pt x="98" y="3"/>
                    <a:pt x="98" y="3"/>
                  </a:cubicBezTo>
                  <a:cubicBezTo>
                    <a:pt x="103" y="3"/>
                    <a:pt x="107" y="7"/>
                    <a:pt x="107" y="11"/>
                  </a:cubicBezTo>
                  <a:cubicBezTo>
                    <a:pt x="106" y="48"/>
                    <a:pt x="106" y="48"/>
                    <a:pt x="106" y="48"/>
                  </a:cubicBezTo>
                  <a:cubicBezTo>
                    <a:pt x="106" y="53"/>
                    <a:pt x="102" y="57"/>
                    <a:pt x="97" y="57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4" y="54"/>
                    <a:pt x="0" y="51"/>
                    <a:pt x="1" y="46"/>
                  </a:cubicBezTo>
                  <a:lnTo>
                    <a:pt x="2" y="9"/>
                  </a:lnTo>
                  <a:close/>
                </a:path>
              </a:pathLst>
            </a:custGeom>
            <a:solidFill>
              <a:srgbClr val="303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01" name="Freeform 758">
              <a:extLst>
                <a:ext uri="{FF2B5EF4-FFF2-40B4-BE49-F238E27FC236}">
                  <a16:creationId xmlns:a16="http://schemas.microsoft.com/office/drawing/2014/main" id="{6A3E28D8-D519-544C-AFE7-982FA5EEF700}"/>
                </a:ext>
              </a:extLst>
            </p:cNvPr>
            <p:cNvSpPr>
              <a:spLocks/>
            </p:cNvSpPr>
            <p:nvPr/>
          </p:nvSpPr>
          <p:spPr bwMode="gray">
            <a:xfrm>
              <a:off x="3740" y="2513"/>
              <a:ext cx="322" cy="56"/>
            </a:xfrm>
            <a:custGeom>
              <a:avLst/>
              <a:gdLst>
                <a:gd name="T0" fmla="*/ 644 w 663"/>
                <a:gd name="T1" fmla="*/ 116 h 116"/>
                <a:gd name="T2" fmla="*/ 663 w 663"/>
                <a:gd name="T3" fmla="*/ 16 h 116"/>
                <a:gd name="T4" fmla="*/ 0 w 663"/>
                <a:gd name="T5" fmla="*/ 0 h 116"/>
                <a:gd name="T6" fmla="*/ 14 w 663"/>
                <a:gd name="T7" fmla="*/ 100 h 116"/>
                <a:gd name="T8" fmla="*/ 644 w 663"/>
                <a:gd name="T9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3" h="116">
                  <a:moveTo>
                    <a:pt x="644" y="116"/>
                  </a:moveTo>
                  <a:cubicBezTo>
                    <a:pt x="650" y="83"/>
                    <a:pt x="657" y="50"/>
                    <a:pt x="663" y="1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33"/>
                    <a:pt x="9" y="66"/>
                    <a:pt x="14" y="100"/>
                  </a:cubicBezTo>
                  <a:lnTo>
                    <a:pt x="644" y="116"/>
                  </a:lnTo>
                  <a:close/>
                </a:path>
              </a:pathLst>
            </a:custGeom>
            <a:solidFill>
              <a:srgbClr val="C0C2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02" name="Freeform 759">
              <a:extLst>
                <a:ext uri="{FF2B5EF4-FFF2-40B4-BE49-F238E27FC236}">
                  <a16:creationId xmlns:a16="http://schemas.microsoft.com/office/drawing/2014/main" id="{1ED7C068-5EEA-CD47-AC13-AA91433C6D2A}"/>
                </a:ext>
              </a:extLst>
            </p:cNvPr>
            <p:cNvSpPr>
              <a:spLocks/>
            </p:cNvSpPr>
            <p:nvPr/>
          </p:nvSpPr>
          <p:spPr bwMode="gray">
            <a:xfrm>
              <a:off x="3526" y="2666"/>
              <a:ext cx="314" cy="625"/>
            </a:xfrm>
            <a:custGeom>
              <a:avLst/>
              <a:gdLst>
                <a:gd name="T0" fmla="*/ 356 w 646"/>
                <a:gd name="T1" fmla="*/ 1195 h 1286"/>
                <a:gd name="T2" fmla="*/ 273 w 646"/>
                <a:gd name="T3" fmla="*/ 1046 h 1286"/>
                <a:gd name="T4" fmla="*/ 172 w 646"/>
                <a:gd name="T5" fmla="*/ 849 h 1286"/>
                <a:gd name="T6" fmla="*/ 445 w 646"/>
                <a:gd name="T7" fmla="*/ 295 h 1286"/>
                <a:gd name="T8" fmla="*/ 521 w 646"/>
                <a:gd name="T9" fmla="*/ 276 h 1286"/>
                <a:gd name="T10" fmla="*/ 581 w 646"/>
                <a:gd name="T11" fmla="*/ 239 h 1286"/>
                <a:gd name="T12" fmla="*/ 609 w 646"/>
                <a:gd name="T13" fmla="*/ 199 h 1286"/>
                <a:gd name="T14" fmla="*/ 585 w 646"/>
                <a:gd name="T15" fmla="*/ 191 h 1286"/>
                <a:gd name="T16" fmla="*/ 558 w 646"/>
                <a:gd name="T17" fmla="*/ 219 h 1286"/>
                <a:gd name="T18" fmla="*/ 522 w 646"/>
                <a:gd name="T19" fmla="*/ 236 h 1286"/>
                <a:gd name="T20" fmla="*/ 564 w 646"/>
                <a:gd name="T21" fmla="*/ 184 h 1286"/>
                <a:gd name="T22" fmla="*/ 611 w 646"/>
                <a:gd name="T23" fmla="*/ 113 h 1286"/>
                <a:gd name="T24" fmla="*/ 637 w 646"/>
                <a:gd name="T25" fmla="*/ 63 h 1286"/>
                <a:gd name="T26" fmla="*/ 615 w 646"/>
                <a:gd name="T27" fmla="*/ 54 h 1286"/>
                <a:gd name="T28" fmla="*/ 567 w 646"/>
                <a:gd name="T29" fmla="*/ 130 h 1286"/>
                <a:gd name="T30" fmla="*/ 535 w 646"/>
                <a:gd name="T31" fmla="*/ 164 h 1286"/>
                <a:gd name="T32" fmla="*/ 532 w 646"/>
                <a:gd name="T33" fmla="*/ 158 h 1286"/>
                <a:gd name="T34" fmla="*/ 562 w 646"/>
                <a:gd name="T35" fmla="*/ 117 h 1286"/>
                <a:gd name="T36" fmla="*/ 579 w 646"/>
                <a:gd name="T37" fmla="*/ 93 h 1286"/>
                <a:gd name="T38" fmla="*/ 621 w 646"/>
                <a:gd name="T39" fmla="*/ 29 h 1286"/>
                <a:gd name="T40" fmla="*/ 600 w 646"/>
                <a:gd name="T41" fmla="*/ 18 h 1286"/>
                <a:gd name="T42" fmla="*/ 548 w 646"/>
                <a:gd name="T43" fmla="*/ 84 h 1286"/>
                <a:gd name="T44" fmla="*/ 502 w 646"/>
                <a:gd name="T45" fmla="*/ 137 h 1286"/>
                <a:gd name="T46" fmla="*/ 496 w 646"/>
                <a:gd name="T47" fmla="*/ 133 h 1286"/>
                <a:gd name="T48" fmla="*/ 524 w 646"/>
                <a:gd name="T49" fmla="*/ 92 h 1286"/>
                <a:gd name="T50" fmla="*/ 546 w 646"/>
                <a:gd name="T51" fmla="*/ 64 h 1286"/>
                <a:gd name="T52" fmla="*/ 580 w 646"/>
                <a:gd name="T53" fmla="*/ 22 h 1286"/>
                <a:gd name="T54" fmla="*/ 562 w 646"/>
                <a:gd name="T55" fmla="*/ 10 h 1286"/>
                <a:gd name="T56" fmla="*/ 513 w 646"/>
                <a:gd name="T57" fmla="*/ 56 h 1286"/>
                <a:gd name="T58" fmla="*/ 496 w 646"/>
                <a:gd name="T59" fmla="*/ 78 h 1286"/>
                <a:gd name="T60" fmla="*/ 462 w 646"/>
                <a:gd name="T61" fmla="*/ 123 h 1286"/>
                <a:gd name="T62" fmla="*/ 458 w 646"/>
                <a:gd name="T63" fmla="*/ 121 h 1286"/>
                <a:gd name="T64" fmla="*/ 493 w 646"/>
                <a:gd name="T65" fmla="*/ 67 h 1286"/>
                <a:gd name="T66" fmla="*/ 521 w 646"/>
                <a:gd name="T67" fmla="*/ 33 h 1286"/>
                <a:gd name="T68" fmla="*/ 503 w 646"/>
                <a:gd name="T69" fmla="*/ 23 h 1286"/>
                <a:gd name="T70" fmla="*/ 490 w 646"/>
                <a:gd name="T71" fmla="*/ 35 h 1286"/>
                <a:gd name="T72" fmla="*/ 441 w 646"/>
                <a:gd name="T73" fmla="*/ 96 h 1286"/>
                <a:gd name="T74" fmla="*/ 409 w 646"/>
                <a:gd name="T75" fmla="*/ 148 h 1286"/>
                <a:gd name="T76" fmla="*/ 381 w 646"/>
                <a:gd name="T77" fmla="*/ 231 h 1286"/>
                <a:gd name="T78" fmla="*/ 381 w 646"/>
                <a:gd name="T79" fmla="*/ 231 h 1286"/>
                <a:gd name="T80" fmla="*/ 30 w 646"/>
                <a:gd name="T81" fmla="*/ 773 h 1286"/>
                <a:gd name="T82" fmla="*/ 34 w 646"/>
                <a:gd name="T83" fmla="*/ 903 h 1286"/>
                <a:gd name="T84" fmla="*/ 152 w 646"/>
                <a:gd name="T85" fmla="*/ 1181 h 1286"/>
                <a:gd name="T86" fmla="*/ 209 w 646"/>
                <a:gd name="T87" fmla="*/ 1286 h 1286"/>
                <a:gd name="T88" fmla="*/ 356 w 646"/>
                <a:gd name="T89" fmla="*/ 1195 h 1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46" h="1286">
                  <a:moveTo>
                    <a:pt x="356" y="1195"/>
                  </a:moveTo>
                  <a:cubicBezTo>
                    <a:pt x="323" y="1145"/>
                    <a:pt x="293" y="1097"/>
                    <a:pt x="273" y="1046"/>
                  </a:cubicBezTo>
                  <a:cubicBezTo>
                    <a:pt x="228" y="934"/>
                    <a:pt x="196" y="901"/>
                    <a:pt x="172" y="849"/>
                  </a:cubicBezTo>
                  <a:cubicBezTo>
                    <a:pt x="303" y="666"/>
                    <a:pt x="375" y="440"/>
                    <a:pt x="445" y="295"/>
                  </a:cubicBezTo>
                  <a:cubicBezTo>
                    <a:pt x="465" y="285"/>
                    <a:pt x="509" y="282"/>
                    <a:pt x="521" y="276"/>
                  </a:cubicBezTo>
                  <a:cubicBezTo>
                    <a:pt x="532" y="271"/>
                    <a:pt x="575" y="246"/>
                    <a:pt x="581" y="239"/>
                  </a:cubicBezTo>
                  <a:cubicBezTo>
                    <a:pt x="588" y="231"/>
                    <a:pt x="588" y="223"/>
                    <a:pt x="609" y="199"/>
                  </a:cubicBezTo>
                  <a:cubicBezTo>
                    <a:pt x="616" y="190"/>
                    <a:pt x="600" y="181"/>
                    <a:pt x="585" y="191"/>
                  </a:cubicBezTo>
                  <a:cubicBezTo>
                    <a:pt x="567" y="202"/>
                    <a:pt x="558" y="219"/>
                    <a:pt x="558" y="219"/>
                  </a:cubicBezTo>
                  <a:cubicBezTo>
                    <a:pt x="522" y="236"/>
                    <a:pt x="522" y="236"/>
                    <a:pt x="522" y="236"/>
                  </a:cubicBezTo>
                  <a:cubicBezTo>
                    <a:pt x="564" y="184"/>
                    <a:pt x="564" y="184"/>
                    <a:pt x="564" y="184"/>
                  </a:cubicBezTo>
                  <a:cubicBezTo>
                    <a:pt x="582" y="162"/>
                    <a:pt x="598" y="138"/>
                    <a:pt x="611" y="113"/>
                  </a:cubicBezTo>
                  <a:cubicBezTo>
                    <a:pt x="611" y="113"/>
                    <a:pt x="629" y="80"/>
                    <a:pt x="637" y="63"/>
                  </a:cubicBezTo>
                  <a:cubicBezTo>
                    <a:pt x="646" y="46"/>
                    <a:pt x="628" y="38"/>
                    <a:pt x="615" y="54"/>
                  </a:cubicBezTo>
                  <a:cubicBezTo>
                    <a:pt x="609" y="62"/>
                    <a:pt x="567" y="130"/>
                    <a:pt x="567" y="130"/>
                  </a:cubicBezTo>
                  <a:cubicBezTo>
                    <a:pt x="535" y="164"/>
                    <a:pt x="535" y="164"/>
                    <a:pt x="535" y="164"/>
                  </a:cubicBezTo>
                  <a:cubicBezTo>
                    <a:pt x="532" y="158"/>
                    <a:pt x="532" y="158"/>
                    <a:pt x="532" y="158"/>
                  </a:cubicBezTo>
                  <a:cubicBezTo>
                    <a:pt x="562" y="117"/>
                    <a:pt x="562" y="117"/>
                    <a:pt x="562" y="117"/>
                  </a:cubicBezTo>
                  <a:cubicBezTo>
                    <a:pt x="568" y="109"/>
                    <a:pt x="574" y="101"/>
                    <a:pt x="579" y="93"/>
                  </a:cubicBezTo>
                  <a:cubicBezTo>
                    <a:pt x="579" y="93"/>
                    <a:pt x="611" y="43"/>
                    <a:pt x="621" y="29"/>
                  </a:cubicBezTo>
                  <a:cubicBezTo>
                    <a:pt x="630" y="15"/>
                    <a:pt x="614" y="2"/>
                    <a:pt x="600" y="18"/>
                  </a:cubicBezTo>
                  <a:cubicBezTo>
                    <a:pt x="596" y="23"/>
                    <a:pt x="576" y="50"/>
                    <a:pt x="548" y="84"/>
                  </a:cubicBezTo>
                  <a:cubicBezTo>
                    <a:pt x="525" y="113"/>
                    <a:pt x="502" y="137"/>
                    <a:pt x="502" y="137"/>
                  </a:cubicBezTo>
                  <a:cubicBezTo>
                    <a:pt x="496" y="133"/>
                    <a:pt x="496" y="133"/>
                    <a:pt x="496" y="133"/>
                  </a:cubicBezTo>
                  <a:cubicBezTo>
                    <a:pt x="524" y="92"/>
                    <a:pt x="524" y="92"/>
                    <a:pt x="524" y="92"/>
                  </a:cubicBezTo>
                  <a:cubicBezTo>
                    <a:pt x="531" y="83"/>
                    <a:pt x="538" y="73"/>
                    <a:pt x="546" y="64"/>
                  </a:cubicBezTo>
                  <a:cubicBezTo>
                    <a:pt x="546" y="64"/>
                    <a:pt x="570" y="34"/>
                    <a:pt x="580" y="22"/>
                  </a:cubicBezTo>
                  <a:cubicBezTo>
                    <a:pt x="591" y="10"/>
                    <a:pt x="573" y="0"/>
                    <a:pt x="562" y="10"/>
                  </a:cubicBezTo>
                  <a:cubicBezTo>
                    <a:pt x="551" y="20"/>
                    <a:pt x="513" y="56"/>
                    <a:pt x="513" y="56"/>
                  </a:cubicBezTo>
                  <a:cubicBezTo>
                    <a:pt x="508" y="63"/>
                    <a:pt x="502" y="71"/>
                    <a:pt x="496" y="78"/>
                  </a:cubicBezTo>
                  <a:cubicBezTo>
                    <a:pt x="462" y="123"/>
                    <a:pt x="462" y="123"/>
                    <a:pt x="462" y="123"/>
                  </a:cubicBezTo>
                  <a:cubicBezTo>
                    <a:pt x="458" y="121"/>
                    <a:pt x="458" y="121"/>
                    <a:pt x="458" y="121"/>
                  </a:cubicBezTo>
                  <a:cubicBezTo>
                    <a:pt x="493" y="67"/>
                    <a:pt x="493" y="67"/>
                    <a:pt x="493" y="67"/>
                  </a:cubicBezTo>
                  <a:cubicBezTo>
                    <a:pt x="493" y="67"/>
                    <a:pt x="511" y="47"/>
                    <a:pt x="521" y="33"/>
                  </a:cubicBezTo>
                  <a:cubicBezTo>
                    <a:pt x="530" y="20"/>
                    <a:pt x="517" y="8"/>
                    <a:pt x="503" y="23"/>
                  </a:cubicBezTo>
                  <a:cubicBezTo>
                    <a:pt x="495" y="31"/>
                    <a:pt x="490" y="35"/>
                    <a:pt x="490" y="35"/>
                  </a:cubicBezTo>
                  <a:cubicBezTo>
                    <a:pt x="472" y="54"/>
                    <a:pt x="456" y="75"/>
                    <a:pt x="441" y="96"/>
                  </a:cubicBezTo>
                  <a:cubicBezTo>
                    <a:pt x="431" y="112"/>
                    <a:pt x="418" y="132"/>
                    <a:pt x="409" y="148"/>
                  </a:cubicBezTo>
                  <a:cubicBezTo>
                    <a:pt x="392" y="178"/>
                    <a:pt x="385" y="214"/>
                    <a:pt x="381" y="231"/>
                  </a:cubicBezTo>
                  <a:cubicBezTo>
                    <a:pt x="381" y="231"/>
                    <a:pt x="381" y="231"/>
                    <a:pt x="381" y="231"/>
                  </a:cubicBezTo>
                  <a:cubicBezTo>
                    <a:pt x="290" y="350"/>
                    <a:pt x="98" y="640"/>
                    <a:pt x="30" y="773"/>
                  </a:cubicBezTo>
                  <a:cubicBezTo>
                    <a:pt x="0" y="830"/>
                    <a:pt x="16" y="856"/>
                    <a:pt x="34" y="903"/>
                  </a:cubicBezTo>
                  <a:cubicBezTo>
                    <a:pt x="49" y="944"/>
                    <a:pt x="92" y="1068"/>
                    <a:pt x="152" y="1181"/>
                  </a:cubicBezTo>
                  <a:cubicBezTo>
                    <a:pt x="169" y="1212"/>
                    <a:pt x="188" y="1248"/>
                    <a:pt x="209" y="1286"/>
                  </a:cubicBezTo>
                  <a:cubicBezTo>
                    <a:pt x="241" y="1242"/>
                    <a:pt x="301" y="1205"/>
                    <a:pt x="356" y="1195"/>
                  </a:cubicBezTo>
                  <a:close/>
                </a:path>
              </a:pathLst>
            </a:custGeom>
            <a:solidFill>
              <a:srgbClr val="EFCA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03" name="Freeform 760">
              <a:extLst>
                <a:ext uri="{FF2B5EF4-FFF2-40B4-BE49-F238E27FC236}">
                  <a16:creationId xmlns:a16="http://schemas.microsoft.com/office/drawing/2014/main" id="{5C68BDBD-365E-1049-A4DD-83895ED522B5}"/>
                </a:ext>
              </a:extLst>
            </p:cNvPr>
            <p:cNvSpPr>
              <a:spLocks/>
            </p:cNvSpPr>
            <p:nvPr/>
          </p:nvSpPr>
          <p:spPr bwMode="gray">
            <a:xfrm>
              <a:off x="3871" y="2790"/>
              <a:ext cx="429" cy="486"/>
            </a:xfrm>
            <a:custGeom>
              <a:avLst/>
              <a:gdLst>
                <a:gd name="T0" fmla="*/ 829 w 884"/>
                <a:gd name="T1" fmla="*/ 474 h 1002"/>
                <a:gd name="T2" fmla="*/ 310 w 884"/>
                <a:gd name="T3" fmla="*/ 126 h 1002"/>
                <a:gd name="T4" fmla="*/ 257 w 884"/>
                <a:gd name="T5" fmla="*/ 58 h 1002"/>
                <a:gd name="T6" fmla="*/ 150 w 884"/>
                <a:gd name="T7" fmla="*/ 4 h 1002"/>
                <a:gd name="T8" fmla="*/ 140 w 884"/>
                <a:gd name="T9" fmla="*/ 24 h 1002"/>
                <a:gd name="T10" fmla="*/ 192 w 884"/>
                <a:gd name="T11" fmla="*/ 50 h 1002"/>
                <a:gd name="T12" fmla="*/ 187 w 884"/>
                <a:gd name="T13" fmla="*/ 54 h 1002"/>
                <a:gd name="T14" fmla="*/ 119 w 884"/>
                <a:gd name="T15" fmla="*/ 23 h 1002"/>
                <a:gd name="T16" fmla="*/ 106 w 884"/>
                <a:gd name="T17" fmla="*/ 43 h 1002"/>
                <a:gd name="T18" fmla="*/ 166 w 884"/>
                <a:gd name="T19" fmla="*/ 76 h 1002"/>
                <a:gd name="T20" fmla="*/ 161 w 884"/>
                <a:gd name="T21" fmla="*/ 81 h 1002"/>
                <a:gd name="T22" fmla="*/ 100 w 884"/>
                <a:gd name="T23" fmla="*/ 48 h 1002"/>
                <a:gd name="T24" fmla="*/ 88 w 884"/>
                <a:gd name="T25" fmla="*/ 72 h 1002"/>
                <a:gd name="T26" fmla="*/ 144 w 884"/>
                <a:gd name="T27" fmla="*/ 106 h 1002"/>
                <a:gd name="T28" fmla="*/ 143 w 884"/>
                <a:gd name="T29" fmla="*/ 114 h 1002"/>
                <a:gd name="T30" fmla="*/ 87 w 884"/>
                <a:gd name="T31" fmla="*/ 81 h 1002"/>
                <a:gd name="T32" fmla="*/ 32 w 884"/>
                <a:gd name="T33" fmla="*/ 35 h 1002"/>
                <a:gd name="T34" fmla="*/ 14 w 884"/>
                <a:gd name="T35" fmla="*/ 51 h 1002"/>
                <a:gd name="T36" fmla="*/ 54 w 884"/>
                <a:gd name="T37" fmla="*/ 90 h 1002"/>
                <a:gd name="T38" fmla="*/ 122 w 884"/>
                <a:gd name="T39" fmla="*/ 142 h 1002"/>
                <a:gd name="T40" fmla="*/ 167 w 884"/>
                <a:gd name="T41" fmla="*/ 170 h 1002"/>
                <a:gd name="T42" fmla="*/ 125 w 884"/>
                <a:gd name="T43" fmla="*/ 165 h 1002"/>
                <a:gd name="T44" fmla="*/ 91 w 884"/>
                <a:gd name="T45" fmla="*/ 136 h 1002"/>
                <a:gd name="T46" fmla="*/ 68 w 884"/>
                <a:gd name="T47" fmla="*/ 149 h 1002"/>
                <a:gd name="T48" fmla="*/ 106 w 884"/>
                <a:gd name="T49" fmla="*/ 187 h 1002"/>
                <a:gd name="T50" fmla="*/ 171 w 884"/>
                <a:gd name="T51" fmla="*/ 210 h 1002"/>
                <a:gd name="T52" fmla="*/ 230 w 884"/>
                <a:gd name="T53" fmla="*/ 216 h 1002"/>
                <a:gd name="T54" fmla="*/ 273 w 884"/>
                <a:gd name="T55" fmla="*/ 208 h 1002"/>
                <a:gd name="T56" fmla="*/ 274 w 884"/>
                <a:gd name="T57" fmla="*/ 206 h 1002"/>
                <a:gd name="T58" fmla="*/ 274 w 884"/>
                <a:gd name="T59" fmla="*/ 208 h 1002"/>
                <a:gd name="T60" fmla="*/ 692 w 884"/>
                <a:gd name="T61" fmla="*/ 578 h 1002"/>
                <a:gd name="T62" fmla="*/ 610 w 884"/>
                <a:gd name="T63" fmla="*/ 768 h 1002"/>
                <a:gd name="T64" fmla="*/ 538 w 884"/>
                <a:gd name="T65" fmla="*/ 923 h 1002"/>
                <a:gd name="T66" fmla="*/ 692 w 884"/>
                <a:gd name="T67" fmla="*/ 1002 h 1002"/>
                <a:gd name="T68" fmla="*/ 740 w 884"/>
                <a:gd name="T69" fmla="*/ 893 h 1002"/>
                <a:gd name="T70" fmla="*/ 844 w 884"/>
                <a:gd name="T71" fmla="*/ 599 h 1002"/>
                <a:gd name="T72" fmla="*/ 829 w 884"/>
                <a:gd name="T73" fmla="*/ 474 h 10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84" h="1002">
                  <a:moveTo>
                    <a:pt x="829" y="474"/>
                  </a:moveTo>
                  <a:cubicBezTo>
                    <a:pt x="774" y="430"/>
                    <a:pt x="435" y="197"/>
                    <a:pt x="310" y="126"/>
                  </a:cubicBezTo>
                  <a:cubicBezTo>
                    <a:pt x="303" y="111"/>
                    <a:pt x="286" y="82"/>
                    <a:pt x="257" y="58"/>
                  </a:cubicBezTo>
                  <a:cubicBezTo>
                    <a:pt x="227" y="33"/>
                    <a:pt x="171" y="10"/>
                    <a:pt x="150" y="4"/>
                  </a:cubicBezTo>
                  <a:cubicBezTo>
                    <a:pt x="137" y="0"/>
                    <a:pt x="128" y="17"/>
                    <a:pt x="140" y="24"/>
                  </a:cubicBezTo>
                  <a:cubicBezTo>
                    <a:pt x="157" y="33"/>
                    <a:pt x="192" y="50"/>
                    <a:pt x="192" y="50"/>
                  </a:cubicBezTo>
                  <a:cubicBezTo>
                    <a:pt x="187" y="54"/>
                    <a:pt x="187" y="54"/>
                    <a:pt x="187" y="54"/>
                  </a:cubicBezTo>
                  <a:cubicBezTo>
                    <a:pt x="187" y="54"/>
                    <a:pt x="130" y="26"/>
                    <a:pt x="119" y="23"/>
                  </a:cubicBezTo>
                  <a:cubicBezTo>
                    <a:pt x="109" y="20"/>
                    <a:pt x="95" y="36"/>
                    <a:pt x="106" y="43"/>
                  </a:cubicBezTo>
                  <a:cubicBezTo>
                    <a:pt x="126" y="56"/>
                    <a:pt x="166" y="76"/>
                    <a:pt x="166" y="76"/>
                  </a:cubicBezTo>
                  <a:cubicBezTo>
                    <a:pt x="161" y="81"/>
                    <a:pt x="161" y="81"/>
                    <a:pt x="161" y="81"/>
                  </a:cubicBezTo>
                  <a:cubicBezTo>
                    <a:pt x="161" y="81"/>
                    <a:pt x="133" y="67"/>
                    <a:pt x="100" y="48"/>
                  </a:cubicBezTo>
                  <a:cubicBezTo>
                    <a:pt x="86" y="40"/>
                    <a:pt x="74" y="63"/>
                    <a:pt x="88" y="72"/>
                  </a:cubicBezTo>
                  <a:cubicBezTo>
                    <a:pt x="101" y="81"/>
                    <a:pt x="144" y="106"/>
                    <a:pt x="144" y="106"/>
                  </a:cubicBezTo>
                  <a:cubicBezTo>
                    <a:pt x="143" y="114"/>
                    <a:pt x="143" y="114"/>
                    <a:pt x="143" y="114"/>
                  </a:cubicBezTo>
                  <a:cubicBezTo>
                    <a:pt x="87" y="81"/>
                    <a:pt x="87" y="81"/>
                    <a:pt x="87" y="81"/>
                  </a:cubicBezTo>
                  <a:cubicBezTo>
                    <a:pt x="87" y="81"/>
                    <a:pt x="40" y="41"/>
                    <a:pt x="32" y="35"/>
                  </a:cubicBezTo>
                  <a:cubicBezTo>
                    <a:pt x="15" y="24"/>
                    <a:pt x="0" y="38"/>
                    <a:pt x="14" y="51"/>
                  </a:cubicBezTo>
                  <a:cubicBezTo>
                    <a:pt x="27" y="64"/>
                    <a:pt x="54" y="90"/>
                    <a:pt x="54" y="90"/>
                  </a:cubicBezTo>
                  <a:cubicBezTo>
                    <a:pt x="75" y="109"/>
                    <a:pt x="98" y="127"/>
                    <a:pt x="122" y="142"/>
                  </a:cubicBezTo>
                  <a:cubicBezTo>
                    <a:pt x="167" y="170"/>
                    <a:pt x="167" y="170"/>
                    <a:pt x="167" y="170"/>
                  </a:cubicBezTo>
                  <a:cubicBezTo>
                    <a:pt x="125" y="165"/>
                    <a:pt x="125" y="165"/>
                    <a:pt x="125" y="165"/>
                  </a:cubicBezTo>
                  <a:cubicBezTo>
                    <a:pt x="125" y="165"/>
                    <a:pt x="106" y="145"/>
                    <a:pt x="91" y="136"/>
                  </a:cubicBezTo>
                  <a:cubicBezTo>
                    <a:pt x="75" y="126"/>
                    <a:pt x="60" y="140"/>
                    <a:pt x="68" y="149"/>
                  </a:cubicBezTo>
                  <a:cubicBezTo>
                    <a:pt x="76" y="158"/>
                    <a:pt x="98" y="180"/>
                    <a:pt x="106" y="187"/>
                  </a:cubicBezTo>
                  <a:cubicBezTo>
                    <a:pt x="114" y="193"/>
                    <a:pt x="162" y="208"/>
                    <a:pt x="171" y="210"/>
                  </a:cubicBezTo>
                  <a:cubicBezTo>
                    <a:pt x="180" y="212"/>
                    <a:pt x="192" y="211"/>
                    <a:pt x="230" y="216"/>
                  </a:cubicBezTo>
                  <a:cubicBezTo>
                    <a:pt x="238" y="217"/>
                    <a:pt x="262" y="213"/>
                    <a:pt x="273" y="208"/>
                  </a:cubicBezTo>
                  <a:cubicBezTo>
                    <a:pt x="274" y="206"/>
                    <a:pt x="274" y="206"/>
                    <a:pt x="274" y="206"/>
                  </a:cubicBezTo>
                  <a:cubicBezTo>
                    <a:pt x="274" y="208"/>
                    <a:pt x="274" y="208"/>
                    <a:pt x="274" y="208"/>
                  </a:cubicBezTo>
                  <a:cubicBezTo>
                    <a:pt x="384" y="304"/>
                    <a:pt x="523" y="462"/>
                    <a:pt x="692" y="578"/>
                  </a:cubicBezTo>
                  <a:cubicBezTo>
                    <a:pt x="671" y="623"/>
                    <a:pt x="640" y="669"/>
                    <a:pt x="610" y="768"/>
                  </a:cubicBezTo>
                  <a:cubicBezTo>
                    <a:pt x="594" y="821"/>
                    <a:pt x="567" y="871"/>
                    <a:pt x="538" y="923"/>
                  </a:cubicBezTo>
                  <a:cubicBezTo>
                    <a:pt x="588" y="934"/>
                    <a:pt x="655" y="970"/>
                    <a:pt x="692" y="1002"/>
                  </a:cubicBezTo>
                  <a:cubicBezTo>
                    <a:pt x="710" y="963"/>
                    <a:pt x="726" y="926"/>
                    <a:pt x="740" y="893"/>
                  </a:cubicBezTo>
                  <a:cubicBezTo>
                    <a:pt x="792" y="775"/>
                    <a:pt x="832" y="640"/>
                    <a:pt x="844" y="599"/>
                  </a:cubicBezTo>
                  <a:cubicBezTo>
                    <a:pt x="858" y="550"/>
                    <a:pt x="884" y="517"/>
                    <a:pt x="829" y="474"/>
                  </a:cubicBezTo>
                  <a:close/>
                </a:path>
              </a:pathLst>
            </a:custGeom>
            <a:solidFill>
              <a:srgbClr val="EFCA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04" name="Freeform 761">
              <a:extLst>
                <a:ext uri="{FF2B5EF4-FFF2-40B4-BE49-F238E27FC236}">
                  <a16:creationId xmlns:a16="http://schemas.microsoft.com/office/drawing/2014/main" id="{38D3D505-6593-ED4F-BB82-40FF30402D86}"/>
                </a:ext>
              </a:extLst>
            </p:cNvPr>
            <p:cNvSpPr>
              <a:spLocks/>
            </p:cNvSpPr>
            <p:nvPr/>
          </p:nvSpPr>
          <p:spPr bwMode="gray">
            <a:xfrm>
              <a:off x="3624" y="3214"/>
              <a:ext cx="586" cy="243"/>
            </a:xfrm>
            <a:custGeom>
              <a:avLst/>
              <a:gdLst>
                <a:gd name="T0" fmla="*/ 1035 w 1206"/>
                <a:gd name="T1" fmla="*/ 47 h 500"/>
                <a:gd name="T2" fmla="*/ 989 w 1206"/>
                <a:gd name="T3" fmla="*/ 133 h 500"/>
                <a:gd name="T4" fmla="*/ 956 w 1206"/>
                <a:gd name="T5" fmla="*/ 122 h 500"/>
                <a:gd name="T6" fmla="*/ 775 w 1206"/>
                <a:gd name="T7" fmla="*/ 1 h 500"/>
                <a:gd name="T8" fmla="*/ 602 w 1206"/>
                <a:gd name="T9" fmla="*/ 63 h 500"/>
                <a:gd name="T10" fmla="*/ 428 w 1206"/>
                <a:gd name="T11" fmla="*/ 3 h 500"/>
                <a:gd name="T12" fmla="*/ 251 w 1206"/>
                <a:gd name="T13" fmla="*/ 119 h 500"/>
                <a:gd name="T14" fmla="*/ 209 w 1206"/>
                <a:gd name="T15" fmla="*/ 135 h 500"/>
                <a:gd name="T16" fmla="*/ 163 w 1206"/>
                <a:gd name="T17" fmla="*/ 64 h 500"/>
                <a:gd name="T18" fmla="*/ 0 w 1206"/>
                <a:gd name="T19" fmla="*/ 164 h 500"/>
                <a:gd name="T20" fmla="*/ 174 w 1206"/>
                <a:gd name="T21" fmla="*/ 400 h 500"/>
                <a:gd name="T22" fmla="*/ 585 w 1206"/>
                <a:gd name="T23" fmla="*/ 500 h 500"/>
                <a:gd name="T24" fmla="*/ 1049 w 1206"/>
                <a:gd name="T25" fmla="*/ 381 h 500"/>
                <a:gd name="T26" fmla="*/ 1206 w 1206"/>
                <a:gd name="T27" fmla="*/ 134 h 500"/>
                <a:gd name="T28" fmla="*/ 1035 w 1206"/>
                <a:gd name="T29" fmla="*/ 47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06" h="500">
                  <a:moveTo>
                    <a:pt x="1035" y="47"/>
                  </a:moveTo>
                  <a:cubicBezTo>
                    <a:pt x="1022" y="71"/>
                    <a:pt x="1003" y="107"/>
                    <a:pt x="989" y="133"/>
                  </a:cubicBezTo>
                  <a:cubicBezTo>
                    <a:pt x="980" y="130"/>
                    <a:pt x="970" y="126"/>
                    <a:pt x="956" y="122"/>
                  </a:cubicBezTo>
                  <a:cubicBezTo>
                    <a:pt x="915" y="50"/>
                    <a:pt x="833" y="0"/>
                    <a:pt x="775" y="1"/>
                  </a:cubicBezTo>
                  <a:cubicBezTo>
                    <a:pt x="708" y="3"/>
                    <a:pt x="615" y="63"/>
                    <a:pt x="602" y="63"/>
                  </a:cubicBezTo>
                  <a:cubicBezTo>
                    <a:pt x="598" y="63"/>
                    <a:pt x="494" y="2"/>
                    <a:pt x="428" y="3"/>
                  </a:cubicBezTo>
                  <a:cubicBezTo>
                    <a:pt x="371" y="3"/>
                    <a:pt x="292" y="51"/>
                    <a:pt x="251" y="119"/>
                  </a:cubicBezTo>
                  <a:cubicBezTo>
                    <a:pt x="232" y="125"/>
                    <a:pt x="219" y="130"/>
                    <a:pt x="209" y="135"/>
                  </a:cubicBezTo>
                  <a:cubicBezTo>
                    <a:pt x="195" y="113"/>
                    <a:pt x="174" y="80"/>
                    <a:pt x="163" y="64"/>
                  </a:cubicBezTo>
                  <a:cubicBezTo>
                    <a:pt x="102" y="72"/>
                    <a:pt x="31" y="115"/>
                    <a:pt x="0" y="164"/>
                  </a:cubicBezTo>
                  <a:cubicBezTo>
                    <a:pt x="13" y="188"/>
                    <a:pt x="91" y="341"/>
                    <a:pt x="174" y="400"/>
                  </a:cubicBezTo>
                  <a:cubicBezTo>
                    <a:pt x="238" y="445"/>
                    <a:pt x="394" y="500"/>
                    <a:pt x="585" y="500"/>
                  </a:cubicBezTo>
                  <a:cubicBezTo>
                    <a:pt x="815" y="500"/>
                    <a:pt x="978" y="420"/>
                    <a:pt x="1049" y="381"/>
                  </a:cubicBezTo>
                  <a:cubicBezTo>
                    <a:pt x="1110" y="347"/>
                    <a:pt x="1191" y="172"/>
                    <a:pt x="1206" y="134"/>
                  </a:cubicBezTo>
                  <a:cubicBezTo>
                    <a:pt x="1169" y="99"/>
                    <a:pt x="1088" y="56"/>
                    <a:pt x="1035" y="47"/>
                  </a:cubicBezTo>
                  <a:close/>
                </a:path>
              </a:pathLst>
            </a:custGeom>
            <a:solidFill>
              <a:srgbClr val="D884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05" name="Freeform 762">
              <a:extLst>
                <a:ext uri="{FF2B5EF4-FFF2-40B4-BE49-F238E27FC236}">
                  <a16:creationId xmlns:a16="http://schemas.microsoft.com/office/drawing/2014/main" id="{3132490A-1EE0-9B4C-BA9E-DC0F50184ED4}"/>
                </a:ext>
              </a:extLst>
            </p:cNvPr>
            <p:cNvSpPr>
              <a:spLocks/>
            </p:cNvSpPr>
            <p:nvPr/>
          </p:nvSpPr>
          <p:spPr bwMode="gray">
            <a:xfrm>
              <a:off x="3754" y="3204"/>
              <a:ext cx="335" cy="418"/>
            </a:xfrm>
            <a:custGeom>
              <a:avLst/>
              <a:gdLst>
                <a:gd name="T0" fmla="*/ 689 w 689"/>
                <a:gd name="T1" fmla="*/ 460 h 862"/>
                <a:gd name="T2" fmla="*/ 398 w 689"/>
                <a:gd name="T3" fmla="*/ 64 h 862"/>
                <a:gd name="T4" fmla="*/ 398 w 689"/>
                <a:gd name="T5" fmla="*/ 62 h 862"/>
                <a:gd name="T6" fmla="*/ 344 w 689"/>
                <a:gd name="T7" fmla="*/ 0 h 862"/>
                <a:gd name="T8" fmla="*/ 290 w 689"/>
                <a:gd name="T9" fmla="*/ 63 h 862"/>
                <a:gd name="T10" fmla="*/ 290 w 689"/>
                <a:gd name="T11" fmla="*/ 64 h 862"/>
                <a:gd name="T12" fmla="*/ 0 w 689"/>
                <a:gd name="T13" fmla="*/ 461 h 862"/>
                <a:gd name="T14" fmla="*/ 345 w 689"/>
                <a:gd name="T15" fmla="*/ 862 h 862"/>
                <a:gd name="T16" fmla="*/ 689 w 689"/>
                <a:gd name="T17" fmla="*/ 460 h 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9" h="862">
                  <a:moveTo>
                    <a:pt x="689" y="460"/>
                  </a:moveTo>
                  <a:cubicBezTo>
                    <a:pt x="688" y="259"/>
                    <a:pt x="562" y="94"/>
                    <a:pt x="398" y="64"/>
                  </a:cubicBezTo>
                  <a:cubicBezTo>
                    <a:pt x="398" y="63"/>
                    <a:pt x="398" y="63"/>
                    <a:pt x="398" y="62"/>
                  </a:cubicBezTo>
                  <a:cubicBezTo>
                    <a:pt x="398" y="28"/>
                    <a:pt x="374" y="0"/>
                    <a:pt x="344" y="0"/>
                  </a:cubicBezTo>
                  <a:cubicBezTo>
                    <a:pt x="314" y="0"/>
                    <a:pt x="290" y="28"/>
                    <a:pt x="290" y="63"/>
                  </a:cubicBezTo>
                  <a:cubicBezTo>
                    <a:pt x="290" y="63"/>
                    <a:pt x="290" y="63"/>
                    <a:pt x="290" y="64"/>
                  </a:cubicBezTo>
                  <a:cubicBezTo>
                    <a:pt x="126" y="94"/>
                    <a:pt x="0" y="260"/>
                    <a:pt x="0" y="461"/>
                  </a:cubicBezTo>
                  <a:cubicBezTo>
                    <a:pt x="1" y="683"/>
                    <a:pt x="155" y="862"/>
                    <a:pt x="345" y="862"/>
                  </a:cubicBezTo>
                  <a:cubicBezTo>
                    <a:pt x="535" y="862"/>
                    <a:pt x="689" y="681"/>
                    <a:pt x="689" y="460"/>
                  </a:cubicBezTo>
                  <a:close/>
                </a:path>
              </a:pathLst>
            </a:custGeom>
            <a:solidFill>
              <a:srgbClr val="EFCA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06" name="Freeform 763">
              <a:extLst>
                <a:ext uri="{FF2B5EF4-FFF2-40B4-BE49-F238E27FC236}">
                  <a16:creationId xmlns:a16="http://schemas.microsoft.com/office/drawing/2014/main" id="{605F3395-A23E-4248-8F30-232CE50DBD6A}"/>
                </a:ext>
              </a:extLst>
            </p:cNvPr>
            <p:cNvSpPr>
              <a:spLocks/>
            </p:cNvSpPr>
            <p:nvPr/>
          </p:nvSpPr>
          <p:spPr bwMode="gray">
            <a:xfrm>
              <a:off x="3936" y="3280"/>
              <a:ext cx="174" cy="377"/>
            </a:xfrm>
            <a:custGeom>
              <a:avLst/>
              <a:gdLst>
                <a:gd name="T0" fmla="*/ 336 w 358"/>
                <a:gd name="T1" fmla="*/ 350 h 777"/>
                <a:gd name="T2" fmla="*/ 2 w 358"/>
                <a:gd name="T3" fmla="*/ 5 h 777"/>
                <a:gd name="T4" fmla="*/ 0 w 358"/>
                <a:gd name="T5" fmla="*/ 10 h 777"/>
                <a:gd name="T6" fmla="*/ 18 w 358"/>
                <a:gd name="T7" fmla="*/ 21 h 777"/>
                <a:gd name="T8" fmla="*/ 184 w 358"/>
                <a:gd name="T9" fmla="*/ 373 h 777"/>
                <a:gd name="T10" fmla="*/ 42 w 358"/>
                <a:gd name="T11" fmla="*/ 777 h 777"/>
                <a:gd name="T12" fmla="*/ 336 w 358"/>
                <a:gd name="T13" fmla="*/ 350 h 7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8" h="777">
                  <a:moveTo>
                    <a:pt x="336" y="350"/>
                  </a:moveTo>
                  <a:cubicBezTo>
                    <a:pt x="297" y="0"/>
                    <a:pt x="78" y="0"/>
                    <a:pt x="2" y="5"/>
                  </a:cubicBezTo>
                  <a:cubicBezTo>
                    <a:pt x="2" y="5"/>
                    <a:pt x="1" y="7"/>
                    <a:pt x="0" y="10"/>
                  </a:cubicBezTo>
                  <a:cubicBezTo>
                    <a:pt x="6" y="14"/>
                    <a:pt x="12" y="17"/>
                    <a:pt x="18" y="21"/>
                  </a:cubicBezTo>
                  <a:cubicBezTo>
                    <a:pt x="134" y="95"/>
                    <a:pt x="179" y="272"/>
                    <a:pt x="184" y="373"/>
                  </a:cubicBezTo>
                  <a:cubicBezTo>
                    <a:pt x="188" y="458"/>
                    <a:pt x="187" y="713"/>
                    <a:pt x="42" y="777"/>
                  </a:cubicBezTo>
                  <a:cubicBezTo>
                    <a:pt x="235" y="739"/>
                    <a:pt x="358" y="550"/>
                    <a:pt x="336" y="350"/>
                  </a:cubicBezTo>
                  <a:close/>
                </a:path>
              </a:pathLst>
            </a:custGeom>
            <a:solidFill>
              <a:srgbClr val="685B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07" name="Freeform 764">
              <a:extLst>
                <a:ext uri="{FF2B5EF4-FFF2-40B4-BE49-F238E27FC236}">
                  <a16:creationId xmlns:a16="http://schemas.microsoft.com/office/drawing/2014/main" id="{526A2BE9-EDE8-FF46-98CD-853E41231B52}"/>
                </a:ext>
              </a:extLst>
            </p:cNvPr>
            <p:cNvSpPr>
              <a:spLocks/>
            </p:cNvSpPr>
            <p:nvPr/>
          </p:nvSpPr>
          <p:spPr bwMode="gray">
            <a:xfrm>
              <a:off x="3703" y="3225"/>
              <a:ext cx="325" cy="454"/>
            </a:xfrm>
            <a:custGeom>
              <a:avLst/>
              <a:gdLst>
                <a:gd name="T0" fmla="*/ 663 w 668"/>
                <a:gd name="T1" fmla="*/ 487 h 936"/>
                <a:gd name="T2" fmla="*/ 497 w 668"/>
                <a:gd name="T3" fmla="*/ 135 h 936"/>
                <a:gd name="T4" fmla="*/ 216 w 668"/>
                <a:gd name="T5" fmla="*/ 0 h 936"/>
                <a:gd name="T6" fmla="*/ 25 w 668"/>
                <a:gd name="T7" fmla="*/ 349 h 936"/>
                <a:gd name="T8" fmla="*/ 416 w 668"/>
                <a:gd name="T9" fmla="*/ 903 h 936"/>
                <a:gd name="T10" fmla="*/ 663 w 668"/>
                <a:gd name="T11" fmla="*/ 487 h 9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8" h="936">
                  <a:moveTo>
                    <a:pt x="663" y="487"/>
                  </a:moveTo>
                  <a:cubicBezTo>
                    <a:pt x="658" y="386"/>
                    <a:pt x="613" y="209"/>
                    <a:pt x="497" y="135"/>
                  </a:cubicBezTo>
                  <a:cubicBezTo>
                    <a:pt x="381" y="61"/>
                    <a:pt x="264" y="53"/>
                    <a:pt x="216" y="0"/>
                  </a:cubicBezTo>
                  <a:cubicBezTo>
                    <a:pt x="102" y="79"/>
                    <a:pt x="46" y="214"/>
                    <a:pt x="25" y="349"/>
                  </a:cubicBezTo>
                  <a:cubicBezTo>
                    <a:pt x="5" y="483"/>
                    <a:pt x="0" y="848"/>
                    <a:pt x="416" y="903"/>
                  </a:cubicBezTo>
                  <a:cubicBezTo>
                    <a:pt x="666" y="936"/>
                    <a:pt x="668" y="589"/>
                    <a:pt x="663" y="487"/>
                  </a:cubicBezTo>
                  <a:close/>
                </a:path>
              </a:pathLst>
            </a:custGeom>
            <a:solidFill>
              <a:srgbClr val="9777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08" name="Freeform 765">
              <a:extLst>
                <a:ext uri="{FF2B5EF4-FFF2-40B4-BE49-F238E27FC236}">
                  <a16:creationId xmlns:a16="http://schemas.microsoft.com/office/drawing/2014/main" id="{34D722D8-F9C4-0B44-BD9B-7990AAC674EB}"/>
                </a:ext>
              </a:extLst>
            </p:cNvPr>
            <p:cNvSpPr>
              <a:spLocks/>
            </p:cNvSpPr>
            <p:nvPr/>
          </p:nvSpPr>
          <p:spPr bwMode="gray">
            <a:xfrm>
              <a:off x="4417" y="1741"/>
              <a:ext cx="25" cy="53"/>
            </a:xfrm>
            <a:custGeom>
              <a:avLst/>
              <a:gdLst>
                <a:gd name="T0" fmla="*/ 14 w 52"/>
                <a:gd name="T1" fmla="*/ 10 h 108"/>
                <a:gd name="T2" fmla="*/ 4 w 52"/>
                <a:gd name="T3" fmla="*/ 34 h 108"/>
                <a:gd name="T4" fmla="*/ 1 w 52"/>
                <a:gd name="T5" fmla="*/ 72 h 108"/>
                <a:gd name="T6" fmla="*/ 7 w 52"/>
                <a:gd name="T7" fmla="*/ 86 h 108"/>
                <a:gd name="T8" fmla="*/ 27 w 52"/>
                <a:gd name="T9" fmla="*/ 108 h 108"/>
                <a:gd name="T10" fmla="*/ 48 w 52"/>
                <a:gd name="T11" fmla="*/ 102 h 108"/>
                <a:gd name="T12" fmla="*/ 52 w 52"/>
                <a:gd name="T13" fmla="*/ 96 h 108"/>
                <a:gd name="T14" fmla="*/ 23 w 52"/>
                <a:gd name="T15" fmla="*/ 72 h 108"/>
                <a:gd name="T16" fmla="*/ 22 w 52"/>
                <a:gd name="T17" fmla="*/ 42 h 108"/>
                <a:gd name="T18" fmla="*/ 14 w 52"/>
                <a:gd name="T19" fmla="*/ 1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108">
                  <a:moveTo>
                    <a:pt x="14" y="10"/>
                  </a:moveTo>
                  <a:cubicBezTo>
                    <a:pt x="10" y="21"/>
                    <a:pt x="7" y="27"/>
                    <a:pt x="4" y="34"/>
                  </a:cubicBezTo>
                  <a:cubicBezTo>
                    <a:pt x="1" y="40"/>
                    <a:pt x="0" y="60"/>
                    <a:pt x="1" y="72"/>
                  </a:cubicBezTo>
                  <a:cubicBezTo>
                    <a:pt x="1" y="78"/>
                    <a:pt x="3" y="83"/>
                    <a:pt x="7" y="86"/>
                  </a:cubicBezTo>
                  <a:cubicBezTo>
                    <a:pt x="27" y="108"/>
                    <a:pt x="27" y="108"/>
                    <a:pt x="27" y="108"/>
                  </a:cubicBezTo>
                  <a:cubicBezTo>
                    <a:pt x="35" y="106"/>
                    <a:pt x="43" y="104"/>
                    <a:pt x="48" y="102"/>
                  </a:cubicBezTo>
                  <a:cubicBezTo>
                    <a:pt x="49" y="101"/>
                    <a:pt x="51" y="99"/>
                    <a:pt x="52" y="96"/>
                  </a:cubicBezTo>
                  <a:cubicBezTo>
                    <a:pt x="42" y="89"/>
                    <a:pt x="23" y="72"/>
                    <a:pt x="23" y="72"/>
                  </a:cubicBezTo>
                  <a:cubicBezTo>
                    <a:pt x="23" y="72"/>
                    <a:pt x="22" y="54"/>
                    <a:pt x="22" y="42"/>
                  </a:cubicBezTo>
                  <a:cubicBezTo>
                    <a:pt x="37" y="11"/>
                    <a:pt x="18" y="0"/>
                    <a:pt x="14" y="10"/>
                  </a:cubicBezTo>
                  <a:close/>
                </a:path>
              </a:pathLst>
            </a:custGeom>
            <a:solidFill>
              <a:srgbClr val="C68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09" name="Freeform 766">
              <a:extLst>
                <a:ext uri="{FF2B5EF4-FFF2-40B4-BE49-F238E27FC236}">
                  <a16:creationId xmlns:a16="http://schemas.microsoft.com/office/drawing/2014/main" id="{8152E3C3-2798-A545-904C-8EBFAE5685D4}"/>
                </a:ext>
              </a:extLst>
            </p:cNvPr>
            <p:cNvSpPr>
              <a:spLocks/>
            </p:cNvSpPr>
            <p:nvPr/>
          </p:nvSpPr>
          <p:spPr bwMode="gray">
            <a:xfrm>
              <a:off x="4407" y="1741"/>
              <a:ext cx="35" cy="55"/>
            </a:xfrm>
            <a:custGeom>
              <a:avLst/>
              <a:gdLst>
                <a:gd name="T0" fmla="*/ 6 w 72"/>
                <a:gd name="T1" fmla="*/ 12 h 112"/>
                <a:gd name="T2" fmla="*/ 2 w 72"/>
                <a:gd name="T3" fmla="*/ 43 h 112"/>
                <a:gd name="T4" fmla="*/ 9 w 72"/>
                <a:gd name="T5" fmla="*/ 88 h 112"/>
                <a:gd name="T6" fmla="*/ 21 w 72"/>
                <a:gd name="T7" fmla="*/ 102 h 112"/>
                <a:gd name="T8" fmla="*/ 35 w 72"/>
                <a:gd name="T9" fmla="*/ 112 h 112"/>
                <a:gd name="T10" fmla="*/ 69 w 72"/>
                <a:gd name="T11" fmla="*/ 102 h 112"/>
                <a:gd name="T12" fmla="*/ 72 w 72"/>
                <a:gd name="T13" fmla="*/ 98 h 112"/>
                <a:gd name="T14" fmla="*/ 35 w 72"/>
                <a:gd name="T15" fmla="*/ 81 h 112"/>
                <a:gd name="T16" fmla="*/ 25 w 72"/>
                <a:gd name="T17" fmla="*/ 46 h 112"/>
                <a:gd name="T18" fmla="*/ 6 w 72"/>
                <a:gd name="T19" fmla="*/ 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112">
                  <a:moveTo>
                    <a:pt x="6" y="12"/>
                  </a:moveTo>
                  <a:cubicBezTo>
                    <a:pt x="5" y="26"/>
                    <a:pt x="3" y="34"/>
                    <a:pt x="2" y="43"/>
                  </a:cubicBezTo>
                  <a:cubicBezTo>
                    <a:pt x="0" y="51"/>
                    <a:pt x="5" y="74"/>
                    <a:pt x="9" y="88"/>
                  </a:cubicBezTo>
                  <a:cubicBezTo>
                    <a:pt x="11" y="94"/>
                    <a:pt x="15" y="99"/>
                    <a:pt x="21" y="102"/>
                  </a:cubicBezTo>
                  <a:cubicBezTo>
                    <a:pt x="35" y="112"/>
                    <a:pt x="35" y="112"/>
                    <a:pt x="35" y="112"/>
                  </a:cubicBezTo>
                  <a:cubicBezTo>
                    <a:pt x="47" y="109"/>
                    <a:pt x="62" y="105"/>
                    <a:pt x="69" y="102"/>
                  </a:cubicBezTo>
                  <a:cubicBezTo>
                    <a:pt x="70" y="101"/>
                    <a:pt x="71" y="100"/>
                    <a:pt x="72" y="98"/>
                  </a:cubicBezTo>
                  <a:cubicBezTo>
                    <a:pt x="57" y="92"/>
                    <a:pt x="35" y="81"/>
                    <a:pt x="35" y="81"/>
                  </a:cubicBezTo>
                  <a:cubicBezTo>
                    <a:pt x="35" y="81"/>
                    <a:pt x="29" y="61"/>
                    <a:pt x="25" y="46"/>
                  </a:cubicBezTo>
                  <a:cubicBezTo>
                    <a:pt x="33" y="7"/>
                    <a:pt x="7" y="0"/>
                    <a:pt x="6" y="12"/>
                  </a:cubicBezTo>
                  <a:close/>
                </a:path>
              </a:pathLst>
            </a:custGeom>
            <a:solidFill>
              <a:srgbClr val="D3A0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10" name="Freeform 767">
              <a:extLst>
                <a:ext uri="{FF2B5EF4-FFF2-40B4-BE49-F238E27FC236}">
                  <a16:creationId xmlns:a16="http://schemas.microsoft.com/office/drawing/2014/main" id="{EC2847CE-03E2-AD4F-8E0E-9EDF39BC8F23}"/>
                </a:ext>
              </a:extLst>
            </p:cNvPr>
            <p:cNvSpPr>
              <a:spLocks/>
            </p:cNvSpPr>
            <p:nvPr/>
          </p:nvSpPr>
          <p:spPr bwMode="gray">
            <a:xfrm>
              <a:off x="4396" y="1746"/>
              <a:ext cx="39" cy="53"/>
            </a:xfrm>
            <a:custGeom>
              <a:avLst/>
              <a:gdLst>
                <a:gd name="T0" fmla="*/ 2 w 81"/>
                <a:gd name="T1" fmla="*/ 13 h 108"/>
                <a:gd name="T2" fmla="*/ 0 w 81"/>
                <a:gd name="T3" fmla="*/ 45 h 108"/>
                <a:gd name="T4" fmla="*/ 13 w 81"/>
                <a:gd name="T5" fmla="*/ 90 h 108"/>
                <a:gd name="T6" fmla="*/ 26 w 81"/>
                <a:gd name="T7" fmla="*/ 104 h 108"/>
                <a:gd name="T8" fmla="*/ 33 w 81"/>
                <a:gd name="T9" fmla="*/ 108 h 108"/>
                <a:gd name="T10" fmla="*/ 44 w 81"/>
                <a:gd name="T11" fmla="*/ 105 h 108"/>
                <a:gd name="T12" fmla="*/ 81 w 81"/>
                <a:gd name="T13" fmla="*/ 96 h 108"/>
                <a:gd name="T14" fmla="*/ 38 w 81"/>
                <a:gd name="T15" fmla="*/ 81 h 108"/>
                <a:gd name="T16" fmla="*/ 24 w 81"/>
                <a:gd name="T17" fmla="*/ 46 h 108"/>
                <a:gd name="T18" fmla="*/ 2 w 81"/>
                <a:gd name="T19" fmla="*/ 1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" h="108">
                  <a:moveTo>
                    <a:pt x="2" y="13"/>
                  </a:moveTo>
                  <a:cubicBezTo>
                    <a:pt x="2" y="27"/>
                    <a:pt x="1" y="36"/>
                    <a:pt x="0" y="45"/>
                  </a:cubicBezTo>
                  <a:cubicBezTo>
                    <a:pt x="0" y="54"/>
                    <a:pt x="7" y="77"/>
                    <a:pt x="13" y="90"/>
                  </a:cubicBezTo>
                  <a:cubicBezTo>
                    <a:pt x="16" y="96"/>
                    <a:pt x="20" y="101"/>
                    <a:pt x="26" y="104"/>
                  </a:cubicBezTo>
                  <a:cubicBezTo>
                    <a:pt x="33" y="108"/>
                    <a:pt x="33" y="108"/>
                    <a:pt x="33" y="108"/>
                  </a:cubicBezTo>
                  <a:cubicBezTo>
                    <a:pt x="44" y="105"/>
                    <a:pt x="44" y="105"/>
                    <a:pt x="44" y="105"/>
                  </a:cubicBezTo>
                  <a:cubicBezTo>
                    <a:pt x="44" y="105"/>
                    <a:pt x="66" y="100"/>
                    <a:pt x="81" y="96"/>
                  </a:cubicBezTo>
                  <a:cubicBezTo>
                    <a:pt x="65" y="91"/>
                    <a:pt x="38" y="81"/>
                    <a:pt x="38" y="81"/>
                  </a:cubicBezTo>
                  <a:cubicBezTo>
                    <a:pt x="38" y="81"/>
                    <a:pt x="30" y="60"/>
                    <a:pt x="24" y="46"/>
                  </a:cubicBezTo>
                  <a:cubicBezTo>
                    <a:pt x="28" y="5"/>
                    <a:pt x="2" y="0"/>
                    <a:pt x="2" y="13"/>
                  </a:cubicBezTo>
                  <a:close/>
                </a:path>
              </a:pathLst>
            </a:custGeom>
            <a:solidFill>
              <a:srgbClr val="DDAF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11" name="Freeform 768">
              <a:extLst>
                <a:ext uri="{FF2B5EF4-FFF2-40B4-BE49-F238E27FC236}">
                  <a16:creationId xmlns:a16="http://schemas.microsoft.com/office/drawing/2014/main" id="{21A8FEA8-40CB-9F4E-8371-DB15CA75E35F}"/>
                </a:ext>
              </a:extLst>
            </p:cNvPr>
            <p:cNvSpPr>
              <a:spLocks/>
            </p:cNvSpPr>
            <p:nvPr/>
          </p:nvSpPr>
          <p:spPr bwMode="gray">
            <a:xfrm>
              <a:off x="4383" y="1764"/>
              <a:ext cx="73" cy="53"/>
            </a:xfrm>
            <a:custGeom>
              <a:avLst/>
              <a:gdLst>
                <a:gd name="T0" fmla="*/ 152 w 152"/>
                <a:gd name="T1" fmla="*/ 105 h 109"/>
                <a:gd name="T2" fmla="*/ 74 w 152"/>
                <a:gd name="T3" fmla="*/ 101 h 109"/>
                <a:gd name="T4" fmla="*/ 48 w 152"/>
                <a:gd name="T5" fmla="*/ 88 h 109"/>
                <a:gd name="T6" fmla="*/ 8 w 152"/>
                <a:gd name="T7" fmla="*/ 16 h 109"/>
                <a:gd name="T8" fmla="*/ 33 w 152"/>
                <a:gd name="T9" fmla="*/ 16 h 109"/>
                <a:gd name="T10" fmla="*/ 71 w 152"/>
                <a:gd name="T11" fmla="*/ 69 h 109"/>
                <a:gd name="T12" fmla="*/ 119 w 152"/>
                <a:gd name="T13" fmla="*/ 56 h 109"/>
                <a:gd name="T14" fmla="*/ 152 w 152"/>
                <a:gd name="T15" fmla="*/ 105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2" h="109">
                  <a:moveTo>
                    <a:pt x="152" y="105"/>
                  </a:moveTo>
                  <a:cubicBezTo>
                    <a:pt x="146" y="109"/>
                    <a:pt x="106" y="103"/>
                    <a:pt x="74" y="101"/>
                  </a:cubicBezTo>
                  <a:cubicBezTo>
                    <a:pt x="57" y="99"/>
                    <a:pt x="55" y="98"/>
                    <a:pt x="48" y="88"/>
                  </a:cubicBezTo>
                  <a:cubicBezTo>
                    <a:pt x="37" y="72"/>
                    <a:pt x="25" y="43"/>
                    <a:pt x="8" y="16"/>
                  </a:cubicBezTo>
                  <a:cubicBezTo>
                    <a:pt x="0" y="3"/>
                    <a:pt x="17" y="0"/>
                    <a:pt x="33" y="16"/>
                  </a:cubicBezTo>
                  <a:cubicBezTo>
                    <a:pt x="46" y="31"/>
                    <a:pt x="71" y="69"/>
                    <a:pt x="71" y="69"/>
                  </a:cubicBezTo>
                  <a:cubicBezTo>
                    <a:pt x="71" y="69"/>
                    <a:pt x="107" y="60"/>
                    <a:pt x="119" y="56"/>
                  </a:cubicBezTo>
                  <a:lnTo>
                    <a:pt x="152" y="105"/>
                  </a:lnTo>
                  <a:close/>
                </a:path>
              </a:pathLst>
            </a:custGeom>
            <a:solidFill>
              <a:srgbClr val="F2C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12" name="Freeform 769">
              <a:extLst>
                <a:ext uri="{FF2B5EF4-FFF2-40B4-BE49-F238E27FC236}">
                  <a16:creationId xmlns:a16="http://schemas.microsoft.com/office/drawing/2014/main" id="{317FDF63-6B5A-D240-A2B5-94FD4FC6C16A}"/>
                </a:ext>
              </a:extLst>
            </p:cNvPr>
            <p:cNvSpPr>
              <a:spLocks/>
            </p:cNvSpPr>
            <p:nvPr/>
          </p:nvSpPr>
          <p:spPr bwMode="gray">
            <a:xfrm>
              <a:off x="4065" y="1460"/>
              <a:ext cx="432" cy="403"/>
            </a:xfrm>
            <a:custGeom>
              <a:avLst/>
              <a:gdLst>
                <a:gd name="T0" fmla="*/ 269 w 890"/>
                <a:gd name="T1" fmla="*/ 14 h 831"/>
                <a:gd name="T2" fmla="*/ 304 w 890"/>
                <a:gd name="T3" fmla="*/ 7 h 831"/>
                <a:gd name="T4" fmla="*/ 877 w 890"/>
                <a:gd name="T5" fmla="*/ 409 h 831"/>
                <a:gd name="T6" fmla="*/ 883 w 890"/>
                <a:gd name="T7" fmla="*/ 443 h 831"/>
                <a:gd name="T8" fmla="*/ 621 w 890"/>
                <a:gd name="T9" fmla="*/ 817 h 831"/>
                <a:gd name="T10" fmla="*/ 586 w 890"/>
                <a:gd name="T11" fmla="*/ 823 h 831"/>
                <a:gd name="T12" fmla="*/ 14 w 890"/>
                <a:gd name="T13" fmla="*/ 421 h 831"/>
                <a:gd name="T14" fmla="*/ 7 w 890"/>
                <a:gd name="T15" fmla="*/ 387 h 831"/>
                <a:gd name="T16" fmla="*/ 269 w 890"/>
                <a:gd name="T17" fmla="*/ 14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0" h="831">
                  <a:moveTo>
                    <a:pt x="269" y="14"/>
                  </a:moveTo>
                  <a:cubicBezTo>
                    <a:pt x="277" y="2"/>
                    <a:pt x="293" y="0"/>
                    <a:pt x="304" y="7"/>
                  </a:cubicBezTo>
                  <a:cubicBezTo>
                    <a:pt x="877" y="409"/>
                    <a:pt x="877" y="409"/>
                    <a:pt x="877" y="409"/>
                  </a:cubicBezTo>
                  <a:cubicBezTo>
                    <a:pt x="888" y="417"/>
                    <a:pt x="890" y="432"/>
                    <a:pt x="883" y="443"/>
                  </a:cubicBezTo>
                  <a:cubicBezTo>
                    <a:pt x="621" y="817"/>
                    <a:pt x="621" y="817"/>
                    <a:pt x="621" y="817"/>
                  </a:cubicBezTo>
                  <a:cubicBezTo>
                    <a:pt x="613" y="828"/>
                    <a:pt x="597" y="831"/>
                    <a:pt x="586" y="823"/>
                  </a:cubicBezTo>
                  <a:cubicBezTo>
                    <a:pt x="14" y="421"/>
                    <a:pt x="14" y="421"/>
                    <a:pt x="14" y="421"/>
                  </a:cubicBezTo>
                  <a:cubicBezTo>
                    <a:pt x="2" y="414"/>
                    <a:pt x="0" y="398"/>
                    <a:pt x="7" y="387"/>
                  </a:cubicBezTo>
                  <a:lnTo>
                    <a:pt x="269" y="14"/>
                  </a:lnTo>
                  <a:close/>
                </a:path>
              </a:pathLst>
            </a:custGeom>
            <a:solidFill>
              <a:srgbClr val="3941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13" name="Freeform 770">
              <a:extLst>
                <a:ext uri="{FF2B5EF4-FFF2-40B4-BE49-F238E27FC236}">
                  <a16:creationId xmlns:a16="http://schemas.microsoft.com/office/drawing/2014/main" id="{72B57F29-E797-1E43-81E7-C3932A1D7C1B}"/>
                </a:ext>
              </a:extLst>
            </p:cNvPr>
            <p:cNvSpPr>
              <a:spLocks/>
            </p:cNvSpPr>
            <p:nvPr/>
          </p:nvSpPr>
          <p:spPr bwMode="gray">
            <a:xfrm>
              <a:off x="4105" y="1491"/>
              <a:ext cx="352" cy="341"/>
            </a:xfrm>
            <a:custGeom>
              <a:avLst/>
              <a:gdLst>
                <a:gd name="T0" fmla="*/ 223 w 352"/>
                <a:gd name="T1" fmla="*/ 341 h 341"/>
                <a:gd name="T2" fmla="*/ 352 w 352"/>
                <a:gd name="T3" fmla="*/ 157 h 341"/>
                <a:gd name="T4" fmla="*/ 129 w 352"/>
                <a:gd name="T5" fmla="*/ 0 h 341"/>
                <a:gd name="T6" fmla="*/ 0 w 352"/>
                <a:gd name="T7" fmla="*/ 184 h 341"/>
                <a:gd name="T8" fmla="*/ 223 w 352"/>
                <a:gd name="T9" fmla="*/ 341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2" h="341">
                  <a:moveTo>
                    <a:pt x="223" y="341"/>
                  </a:moveTo>
                  <a:lnTo>
                    <a:pt x="352" y="157"/>
                  </a:lnTo>
                  <a:lnTo>
                    <a:pt x="129" y="0"/>
                  </a:lnTo>
                  <a:lnTo>
                    <a:pt x="0" y="184"/>
                  </a:lnTo>
                  <a:lnTo>
                    <a:pt x="223" y="3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14" name="Freeform 771">
              <a:extLst>
                <a:ext uri="{FF2B5EF4-FFF2-40B4-BE49-F238E27FC236}">
                  <a16:creationId xmlns:a16="http://schemas.microsoft.com/office/drawing/2014/main" id="{C8299B7C-A88C-BA45-BAD6-D31C43B74653}"/>
                </a:ext>
              </a:extLst>
            </p:cNvPr>
            <p:cNvSpPr>
              <a:spLocks/>
            </p:cNvSpPr>
            <p:nvPr/>
          </p:nvSpPr>
          <p:spPr bwMode="gray">
            <a:xfrm>
              <a:off x="4215" y="1586"/>
              <a:ext cx="218" cy="210"/>
            </a:xfrm>
            <a:custGeom>
              <a:avLst/>
              <a:gdLst>
                <a:gd name="T0" fmla="*/ 138 w 218"/>
                <a:gd name="T1" fmla="*/ 210 h 210"/>
                <a:gd name="T2" fmla="*/ 218 w 218"/>
                <a:gd name="T3" fmla="*/ 97 h 210"/>
                <a:gd name="T4" fmla="*/ 80 w 218"/>
                <a:gd name="T5" fmla="*/ 0 h 210"/>
                <a:gd name="T6" fmla="*/ 0 w 218"/>
                <a:gd name="T7" fmla="*/ 114 h 210"/>
                <a:gd name="T8" fmla="*/ 138 w 218"/>
                <a:gd name="T9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210">
                  <a:moveTo>
                    <a:pt x="138" y="210"/>
                  </a:moveTo>
                  <a:lnTo>
                    <a:pt x="218" y="97"/>
                  </a:lnTo>
                  <a:lnTo>
                    <a:pt x="80" y="0"/>
                  </a:lnTo>
                  <a:lnTo>
                    <a:pt x="0" y="114"/>
                  </a:lnTo>
                  <a:lnTo>
                    <a:pt x="138" y="210"/>
                  </a:lnTo>
                  <a:close/>
                </a:path>
              </a:pathLst>
            </a:custGeom>
            <a:solidFill>
              <a:srgbClr val="F340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15" name="Freeform 772">
              <a:extLst>
                <a:ext uri="{FF2B5EF4-FFF2-40B4-BE49-F238E27FC236}">
                  <a16:creationId xmlns:a16="http://schemas.microsoft.com/office/drawing/2014/main" id="{F2DBAEB0-5DDF-8C4A-A380-8EC0A7932DB5}"/>
                </a:ext>
              </a:extLst>
            </p:cNvPr>
            <p:cNvSpPr>
              <a:spLocks/>
            </p:cNvSpPr>
            <p:nvPr/>
          </p:nvSpPr>
          <p:spPr bwMode="gray">
            <a:xfrm>
              <a:off x="4342" y="1588"/>
              <a:ext cx="110" cy="87"/>
            </a:xfrm>
            <a:custGeom>
              <a:avLst/>
              <a:gdLst>
                <a:gd name="T0" fmla="*/ 96 w 110"/>
                <a:gd name="T1" fmla="*/ 87 h 87"/>
                <a:gd name="T2" fmla="*/ 110 w 110"/>
                <a:gd name="T3" fmla="*/ 67 h 87"/>
                <a:gd name="T4" fmla="*/ 13 w 110"/>
                <a:gd name="T5" fmla="*/ 0 h 87"/>
                <a:gd name="T6" fmla="*/ 0 w 110"/>
                <a:gd name="T7" fmla="*/ 19 h 87"/>
                <a:gd name="T8" fmla="*/ 96 w 110"/>
                <a:gd name="T9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" h="87">
                  <a:moveTo>
                    <a:pt x="96" y="87"/>
                  </a:moveTo>
                  <a:lnTo>
                    <a:pt x="110" y="67"/>
                  </a:lnTo>
                  <a:lnTo>
                    <a:pt x="13" y="0"/>
                  </a:lnTo>
                  <a:lnTo>
                    <a:pt x="0" y="19"/>
                  </a:lnTo>
                  <a:lnTo>
                    <a:pt x="96" y="87"/>
                  </a:lnTo>
                  <a:close/>
                </a:path>
              </a:pathLst>
            </a:custGeom>
            <a:solidFill>
              <a:srgbClr val="54DA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16" name="Freeform 773">
              <a:extLst>
                <a:ext uri="{FF2B5EF4-FFF2-40B4-BE49-F238E27FC236}">
                  <a16:creationId xmlns:a16="http://schemas.microsoft.com/office/drawing/2014/main" id="{2AC4174F-450B-7D46-ABC7-9C0F5E11AD06}"/>
                </a:ext>
              </a:extLst>
            </p:cNvPr>
            <p:cNvSpPr>
              <a:spLocks/>
            </p:cNvSpPr>
            <p:nvPr/>
          </p:nvSpPr>
          <p:spPr bwMode="gray">
            <a:xfrm>
              <a:off x="4238" y="1515"/>
              <a:ext cx="110" cy="87"/>
            </a:xfrm>
            <a:custGeom>
              <a:avLst/>
              <a:gdLst>
                <a:gd name="T0" fmla="*/ 96 w 110"/>
                <a:gd name="T1" fmla="*/ 87 h 87"/>
                <a:gd name="T2" fmla="*/ 110 w 110"/>
                <a:gd name="T3" fmla="*/ 68 h 87"/>
                <a:gd name="T4" fmla="*/ 13 w 110"/>
                <a:gd name="T5" fmla="*/ 0 h 87"/>
                <a:gd name="T6" fmla="*/ 0 w 110"/>
                <a:gd name="T7" fmla="*/ 19 h 87"/>
                <a:gd name="T8" fmla="*/ 96 w 110"/>
                <a:gd name="T9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" h="87">
                  <a:moveTo>
                    <a:pt x="96" y="87"/>
                  </a:moveTo>
                  <a:lnTo>
                    <a:pt x="110" y="68"/>
                  </a:lnTo>
                  <a:lnTo>
                    <a:pt x="13" y="0"/>
                  </a:lnTo>
                  <a:lnTo>
                    <a:pt x="0" y="19"/>
                  </a:lnTo>
                  <a:lnTo>
                    <a:pt x="96" y="87"/>
                  </a:lnTo>
                  <a:close/>
                </a:path>
              </a:pathLst>
            </a:custGeom>
            <a:solidFill>
              <a:srgbClr val="6341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17" name="Freeform 774">
              <a:extLst>
                <a:ext uri="{FF2B5EF4-FFF2-40B4-BE49-F238E27FC236}">
                  <a16:creationId xmlns:a16="http://schemas.microsoft.com/office/drawing/2014/main" id="{96907678-9FA3-0742-95F4-0016458F07AF}"/>
                </a:ext>
              </a:extLst>
            </p:cNvPr>
            <p:cNvSpPr>
              <a:spLocks/>
            </p:cNvSpPr>
            <p:nvPr/>
          </p:nvSpPr>
          <p:spPr bwMode="gray">
            <a:xfrm>
              <a:off x="4215" y="1499"/>
              <a:ext cx="28" cy="30"/>
            </a:xfrm>
            <a:custGeom>
              <a:avLst/>
              <a:gdLst>
                <a:gd name="T0" fmla="*/ 15 w 28"/>
                <a:gd name="T1" fmla="*/ 30 h 30"/>
                <a:gd name="T2" fmla="*/ 28 w 28"/>
                <a:gd name="T3" fmla="*/ 10 h 30"/>
                <a:gd name="T4" fmla="*/ 14 w 28"/>
                <a:gd name="T5" fmla="*/ 0 h 30"/>
                <a:gd name="T6" fmla="*/ 0 w 28"/>
                <a:gd name="T7" fmla="*/ 19 h 30"/>
                <a:gd name="T8" fmla="*/ 15 w 28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0">
                  <a:moveTo>
                    <a:pt x="15" y="30"/>
                  </a:moveTo>
                  <a:lnTo>
                    <a:pt x="28" y="10"/>
                  </a:lnTo>
                  <a:lnTo>
                    <a:pt x="14" y="0"/>
                  </a:lnTo>
                  <a:lnTo>
                    <a:pt x="0" y="19"/>
                  </a:lnTo>
                  <a:lnTo>
                    <a:pt x="15" y="30"/>
                  </a:lnTo>
                  <a:close/>
                </a:path>
              </a:pathLst>
            </a:custGeom>
            <a:solidFill>
              <a:srgbClr val="FF7F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18" name="Freeform 775">
              <a:extLst>
                <a:ext uri="{FF2B5EF4-FFF2-40B4-BE49-F238E27FC236}">
                  <a16:creationId xmlns:a16="http://schemas.microsoft.com/office/drawing/2014/main" id="{E6A71538-EC57-114E-9CB8-BB8877810314}"/>
                </a:ext>
              </a:extLst>
            </p:cNvPr>
            <p:cNvSpPr>
              <a:spLocks/>
            </p:cNvSpPr>
            <p:nvPr/>
          </p:nvSpPr>
          <p:spPr bwMode="gray">
            <a:xfrm>
              <a:off x="4271" y="1761"/>
              <a:ext cx="76" cy="63"/>
            </a:xfrm>
            <a:custGeom>
              <a:avLst/>
              <a:gdLst>
                <a:gd name="T0" fmla="*/ 62 w 76"/>
                <a:gd name="T1" fmla="*/ 63 h 63"/>
                <a:gd name="T2" fmla="*/ 76 w 76"/>
                <a:gd name="T3" fmla="*/ 43 h 63"/>
                <a:gd name="T4" fmla="*/ 14 w 76"/>
                <a:gd name="T5" fmla="*/ 0 h 63"/>
                <a:gd name="T6" fmla="*/ 0 w 76"/>
                <a:gd name="T7" fmla="*/ 19 h 63"/>
                <a:gd name="T8" fmla="*/ 62 w 76"/>
                <a:gd name="T9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63">
                  <a:moveTo>
                    <a:pt x="62" y="63"/>
                  </a:moveTo>
                  <a:lnTo>
                    <a:pt x="76" y="43"/>
                  </a:lnTo>
                  <a:lnTo>
                    <a:pt x="14" y="0"/>
                  </a:lnTo>
                  <a:lnTo>
                    <a:pt x="0" y="19"/>
                  </a:lnTo>
                  <a:lnTo>
                    <a:pt x="62" y="63"/>
                  </a:lnTo>
                  <a:close/>
                </a:path>
              </a:pathLst>
            </a:custGeom>
            <a:solidFill>
              <a:srgbClr val="8CD7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19" name="Freeform 776">
              <a:extLst>
                <a:ext uri="{FF2B5EF4-FFF2-40B4-BE49-F238E27FC236}">
                  <a16:creationId xmlns:a16="http://schemas.microsoft.com/office/drawing/2014/main" id="{40096E55-D51C-F44B-9254-DA873E0FEBD9}"/>
                </a:ext>
              </a:extLst>
            </p:cNvPr>
            <p:cNvSpPr>
              <a:spLocks/>
            </p:cNvSpPr>
            <p:nvPr/>
          </p:nvSpPr>
          <p:spPr bwMode="gray">
            <a:xfrm>
              <a:off x="4167" y="1688"/>
              <a:ext cx="110" cy="87"/>
            </a:xfrm>
            <a:custGeom>
              <a:avLst/>
              <a:gdLst>
                <a:gd name="T0" fmla="*/ 96 w 110"/>
                <a:gd name="T1" fmla="*/ 87 h 87"/>
                <a:gd name="T2" fmla="*/ 110 w 110"/>
                <a:gd name="T3" fmla="*/ 67 h 87"/>
                <a:gd name="T4" fmla="*/ 14 w 110"/>
                <a:gd name="T5" fmla="*/ 0 h 87"/>
                <a:gd name="T6" fmla="*/ 0 w 110"/>
                <a:gd name="T7" fmla="*/ 19 h 87"/>
                <a:gd name="T8" fmla="*/ 96 w 110"/>
                <a:gd name="T9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" h="87">
                  <a:moveTo>
                    <a:pt x="96" y="87"/>
                  </a:moveTo>
                  <a:lnTo>
                    <a:pt x="110" y="67"/>
                  </a:lnTo>
                  <a:lnTo>
                    <a:pt x="14" y="0"/>
                  </a:lnTo>
                  <a:lnTo>
                    <a:pt x="0" y="19"/>
                  </a:lnTo>
                  <a:lnTo>
                    <a:pt x="96" y="87"/>
                  </a:lnTo>
                  <a:close/>
                </a:path>
              </a:pathLst>
            </a:custGeom>
            <a:solidFill>
              <a:srgbClr val="94C5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20" name="Freeform 777">
              <a:extLst>
                <a:ext uri="{FF2B5EF4-FFF2-40B4-BE49-F238E27FC236}">
                  <a16:creationId xmlns:a16="http://schemas.microsoft.com/office/drawing/2014/main" id="{0683B70B-7A83-2B41-90ED-40A4FC9D364E}"/>
                </a:ext>
              </a:extLst>
            </p:cNvPr>
            <p:cNvSpPr>
              <a:spLocks/>
            </p:cNvSpPr>
            <p:nvPr/>
          </p:nvSpPr>
          <p:spPr bwMode="gray">
            <a:xfrm>
              <a:off x="4111" y="1649"/>
              <a:ext cx="62" cy="53"/>
            </a:xfrm>
            <a:custGeom>
              <a:avLst/>
              <a:gdLst>
                <a:gd name="T0" fmla="*/ 48 w 62"/>
                <a:gd name="T1" fmla="*/ 53 h 53"/>
                <a:gd name="T2" fmla="*/ 62 w 62"/>
                <a:gd name="T3" fmla="*/ 34 h 53"/>
                <a:gd name="T4" fmla="*/ 13 w 62"/>
                <a:gd name="T5" fmla="*/ 0 h 53"/>
                <a:gd name="T6" fmla="*/ 0 w 62"/>
                <a:gd name="T7" fmla="*/ 19 h 53"/>
                <a:gd name="T8" fmla="*/ 48 w 62"/>
                <a:gd name="T9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53">
                  <a:moveTo>
                    <a:pt x="48" y="53"/>
                  </a:moveTo>
                  <a:lnTo>
                    <a:pt x="62" y="34"/>
                  </a:lnTo>
                  <a:lnTo>
                    <a:pt x="13" y="0"/>
                  </a:lnTo>
                  <a:lnTo>
                    <a:pt x="0" y="19"/>
                  </a:lnTo>
                  <a:lnTo>
                    <a:pt x="48" y="53"/>
                  </a:lnTo>
                  <a:close/>
                </a:path>
              </a:pathLst>
            </a:custGeom>
            <a:solidFill>
              <a:srgbClr val="D884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21" name="Freeform 778">
              <a:extLst>
                <a:ext uri="{FF2B5EF4-FFF2-40B4-BE49-F238E27FC236}">
                  <a16:creationId xmlns:a16="http://schemas.microsoft.com/office/drawing/2014/main" id="{37E29695-C73A-F44D-BAF5-2E394508D3A4}"/>
                </a:ext>
              </a:extLst>
            </p:cNvPr>
            <p:cNvSpPr>
              <a:spLocks/>
            </p:cNvSpPr>
            <p:nvPr/>
          </p:nvSpPr>
          <p:spPr bwMode="gray">
            <a:xfrm>
              <a:off x="4130" y="1526"/>
              <a:ext cx="155" cy="167"/>
            </a:xfrm>
            <a:custGeom>
              <a:avLst/>
              <a:gdLst>
                <a:gd name="T0" fmla="*/ 75 w 155"/>
                <a:gd name="T1" fmla="*/ 167 h 167"/>
                <a:gd name="T2" fmla="*/ 155 w 155"/>
                <a:gd name="T3" fmla="*/ 54 h 167"/>
                <a:gd name="T4" fmla="*/ 80 w 155"/>
                <a:gd name="T5" fmla="*/ 0 h 167"/>
                <a:gd name="T6" fmla="*/ 0 w 155"/>
                <a:gd name="T7" fmla="*/ 114 h 167"/>
                <a:gd name="T8" fmla="*/ 75 w 155"/>
                <a:gd name="T9" fmla="*/ 167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" h="167">
                  <a:moveTo>
                    <a:pt x="75" y="167"/>
                  </a:moveTo>
                  <a:lnTo>
                    <a:pt x="155" y="54"/>
                  </a:lnTo>
                  <a:lnTo>
                    <a:pt x="80" y="0"/>
                  </a:lnTo>
                  <a:lnTo>
                    <a:pt x="0" y="114"/>
                  </a:lnTo>
                  <a:lnTo>
                    <a:pt x="75" y="167"/>
                  </a:lnTo>
                  <a:close/>
                </a:path>
              </a:pathLst>
            </a:custGeom>
            <a:solidFill>
              <a:srgbClr val="8CD7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22" name="Freeform 779">
              <a:extLst>
                <a:ext uri="{FF2B5EF4-FFF2-40B4-BE49-F238E27FC236}">
                  <a16:creationId xmlns:a16="http://schemas.microsoft.com/office/drawing/2014/main" id="{FE856C8C-B604-BE4C-B6FB-6EFDF4159CA9}"/>
                </a:ext>
              </a:extLst>
            </p:cNvPr>
            <p:cNvSpPr>
              <a:spLocks/>
            </p:cNvSpPr>
            <p:nvPr/>
          </p:nvSpPr>
          <p:spPr bwMode="gray">
            <a:xfrm>
              <a:off x="4136" y="1551"/>
              <a:ext cx="30" cy="38"/>
            </a:xfrm>
            <a:custGeom>
              <a:avLst/>
              <a:gdLst>
                <a:gd name="T0" fmla="*/ 3 w 60"/>
                <a:gd name="T1" fmla="*/ 72 h 77"/>
                <a:gd name="T2" fmla="*/ 2 w 60"/>
                <a:gd name="T3" fmla="*/ 64 h 77"/>
                <a:gd name="T4" fmla="*/ 45 w 60"/>
                <a:gd name="T5" fmla="*/ 3 h 77"/>
                <a:gd name="T6" fmla="*/ 52 w 60"/>
                <a:gd name="T7" fmla="*/ 2 h 77"/>
                <a:gd name="T8" fmla="*/ 57 w 60"/>
                <a:gd name="T9" fmla="*/ 5 h 77"/>
                <a:gd name="T10" fmla="*/ 59 w 60"/>
                <a:gd name="T11" fmla="*/ 13 h 77"/>
                <a:gd name="T12" fmla="*/ 16 w 60"/>
                <a:gd name="T13" fmla="*/ 74 h 77"/>
                <a:gd name="T14" fmla="*/ 8 w 60"/>
                <a:gd name="T15" fmla="*/ 75 h 77"/>
                <a:gd name="T16" fmla="*/ 3 w 60"/>
                <a:gd name="T17" fmla="*/ 7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77">
                  <a:moveTo>
                    <a:pt x="3" y="72"/>
                  </a:moveTo>
                  <a:cubicBezTo>
                    <a:pt x="1" y="70"/>
                    <a:pt x="0" y="67"/>
                    <a:pt x="2" y="64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46" y="1"/>
                    <a:pt x="50" y="0"/>
                    <a:pt x="52" y="2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60" y="7"/>
                    <a:pt x="60" y="10"/>
                    <a:pt x="59" y="13"/>
                  </a:cubicBezTo>
                  <a:cubicBezTo>
                    <a:pt x="16" y="74"/>
                    <a:pt x="16" y="74"/>
                    <a:pt x="16" y="74"/>
                  </a:cubicBezTo>
                  <a:cubicBezTo>
                    <a:pt x="14" y="76"/>
                    <a:pt x="11" y="77"/>
                    <a:pt x="8" y="75"/>
                  </a:cubicBezTo>
                  <a:lnTo>
                    <a:pt x="3" y="72"/>
                  </a:lnTo>
                  <a:close/>
                </a:path>
              </a:pathLst>
            </a:custGeom>
            <a:solidFill>
              <a:srgbClr val="5B64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23" name="Freeform 780">
              <a:extLst>
                <a:ext uri="{FF2B5EF4-FFF2-40B4-BE49-F238E27FC236}">
                  <a16:creationId xmlns:a16="http://schemas.microsoft.com/office/drawing/2014/main" id="{8CBC3AFB-D1AD-1C44-85E9-37914E99C251}"/>
                </a:ext>
              </a:extLst>
            </p:cNvPr>
            <p:cNvSpPr>
              <a:spLocks/>
            </p:cNvSpPr>
            <p:nvPr/>
          </p:nvSpPr>
          <p:spPr bwMode="gray">
            <a:xfrm>
              <a:off x="4196" y="1460"/>
              <a:ext cx="301" cy="403"/>
            </a:xfrm>
            <a:custGeom>
              <a:avLst/>
              <a:gdLst>
                <a:gd name="T0" fmla="*/ 351 w 620"/>
                <a:gd name="T1" fmla="*/ 817 h 831"/>
                <a:gd name="T2" fmla="*/ 613 w 620"/>
                <a:gd name="T3" fmla="*/ 443 h 831"/>
                <a:gd name="T4" fmla="*/ 607 w 620"/>
                <a:gd name="T5" fmla="*/ 409 h 831"/>
                <a:gd name="T6" fmla="*/ 34 w 620"/>
                <a:gd name="T7" fmla="*/ 7 h 831"/>
                <a:gd name="T8" fmla="*/ 0 w 620"/>
                <a:gd name="T9" fmla="*/ 13 h 831"/>
                <a:gd name="T10" fmla="*/ 283 w 620"/>
                <a:gd name="T11" fmla="*/ 800 h 831"/>
                <a:gd name="T12" fmla="*/ 316 w 620"/>
                <a:gd name="T13" fmla="*/ 823 h 831"/>
                <a:gd name="T14" fmla="*/ 351 w 620"/>
                <a:gd name="T15" fmla="*/ 817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0" h="831">
                  <a:moveTo>
                    <a:pt x="351" y="817"/>
                  </a:moveTo>
                  <a:cubicBezTo>
                    <a:pt x="613" y="443"/>
                    <a:pt x="613" y="443"/>
                    <a:pt x="613" y="443"/>
                  </a:cubicBezTo>
                  <a:cubicBezTo>
                    <a:pt x="620" y="432"/>
                    <a:pt x="618" y="417"/>
                    <a:pt x="607" y="409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23" y="0"/>
                    <a:pt x="8" y="2"/>
                    <a:pt x="0" y="13"/>
                  </a:cubicBezTo>
                  <a:cubicBezTo>
                    <a:pt x="283" y="800"/>
                    <a:pt x="283" y="800"/>
                    <a:pt x="283" y="800"/>
                  </a:cubicBezTo>
                  <a:cubicBezTo>
                    <a:pt x="316" y="823"/>
                    <a:pt x="316" y="823"/>
                    <a:pt x="316" y="823"/>
                  </a:cubicBezTo>
                  <a:cubicBezTo>
                    <a:pt x="327" y="831"/>
                    <a:pt x="343" y="828"/>
                    <a:pt x="351" y="817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24" name="Freeform 781">
              <a:extLst>
                <a:ext uri="{FF2B5EF4-FFF2-40B4-BE49-F238E27FC236}">
                  <a16:creationId xmlns:a16="http://schemas.microsoft.com/office/drawing/2014/main" id="{0B95E502-6D05-3949-A508-580AF24622E3}"/>
                </a:ext>
              </a:extLst>
            </p:cNvPr>
            <p:cNvSpPr>
              <a:spLocks/>
            </p:cNvSpPr>
            <p:nvPr/>
          </p:nvSpPr>
          <p:spPr bwMode="gray">
            <a:xfrm>
              <a:off x="4135" y="1074"/>
              <a:ext cx="677" cy="703"/>
            </a:xfrm>
            <a:custGeom>
              <a:avLst/>
              <a:gdLst>
                <a:gd name="T0" fmla="*/ 1385 w 1392"/>
                <a:gd name="T1" fmla="*/ 1068 h 1448"/>
                <a:gd name="T2" fmla="*/ 1351 w 1392"/>
                <a:gd name="T3" fmla="*/ 530 h 1448"/>
                <a:gd name="T4" fmla="*/ 1058 w 1392"/>
                <a:gd name="T5" fmla="*/ 181 h 1448"/>
                <a:gd name="T6" fmla="*/ 576 w 1392"/>
                <a:gd name="T7" fmla="*/ 15 h 1448"/>
                <a:gd name="T8" fmla="*/ 88 w 1392"/>
                <a:gd name="T9" fmla="*/ 243 h 1448"/>
                <a:gd name="T10" fmla="*/ 2 w 1392"/>
                <a:gd name="T11" fmla="*/ 359 h 1448"/>
                <a:gd name="T12" fmla="*/ 103 w 1392"/>
                <a:gd name="T13" fmla="*/ 984 h 1448"/>
                <a:gd name="T14" fmla="*/ 226 w 1392"/>
                <a:gd name="T15" fmla="*/ 967 h 1448"/>
                <a:gd name="T16" fmla="*/ 209 w 1392"/>
                <a:gd name="T17" fmla="*/ 552 h 1448"/>
                <a:gd name="T18" fmla="*/ 188 w 1392"/>
                <a:gd name="T19" fmla="*/ 378 h 1448"/>
                <a:gd name="T20" fmla="*/ 514 w 1392"/>
                <a:gd name="T21" fmla="*/ 245 h 1448"/>
                <a:gd name="T22" fmla="*/ 538 w 1392"/>
                <a:gd name="T23" fmla="*/ 277 h 1448"/>
                <a:gd name="T24" fmla="*/ 617 w 1392"/>
                <a:gd name="T25" fmla="*/ 480 h 1448"/>
                <a:gd name="T26" fmla="*/ 794 w 1392"/>
                <a:gd name="T27" fmla="*/ 528 h 1448"/>
                <a:gd name="T28" fmla="*/ 902 w 1392"/>
                <a:gd name="T29" fmla="*/ 678 h 1448"/>
                <a:gd name="T30" fmla="*/ 1114 w 1392"/>
                <a:gd name="T31" fmla="*/ 684 h 1448"/>
                <a:gd name="T32" fmla="*/ 1180 w 1392"/>
                <a:gd name="T33" fmla="*/ 699 h 1448"/>
                <a:gd name="T34" fmla="*/ 1220 w 1392"/>
                <a:gd name="T35" fmla="*/ 1055 h 1448"/>
                <a:gd name="T36" fmla="*/ 1065 w 1392"/>
                <a:gd name="T37" fmla="*/ 1132 h 1448"/>
                <a:gd name="T38" fmla="*/ 728 w 1392"/>
                <a:gd name="T39" fmla="*/ 1349 h 1448"/>
                <a:gd name="T40" fmla="*/ 767 w 1392"/>
                <a:gd name="T41" fmla="*/ 1448 h 1448"/>
                <a:gd name="T42" fmla="*/ 1326 w 1392"/>
                <a:gd name="T43" fmla="*/ 1201 h 1448"/>
                <a:gd name="T44" fmla="*/ 1385 w 1392"/>
                <a:gd name="T45" fmla="*/ 1068 h 1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92" h="1448">
                  <a:moveTo>
                    <a:pt x="1385" y="1068"/>
                  </a:moveTo>
                  <a:cubicBezTo>
                    <a:pt x="1392" y="887"/>
                    <a:pt x="1371" y="636"/>
                    <a:pt x="1351" y="530"/>
                  </a:cubicBezTo>
                  <a:cubicBezTo>
                    <a:pt x="1339" y="468"/>
                    <a:pt x="1220" y="294"/>
                    <a:pt x="1058" y="181"/>
                  </a:cubicBezTo>
                  <a:cubicBezTo>
                    <a:pt x="870" y="49"/>
                    <a:pt x="626" y="0"/>
                    <a:pt x="576" y="15"/>
                  </a:cubicBezTo>
                  <a:cubicBezTo>
                    <a:pt x="473" y="45"/>
                    <a:pt x="244" y="150"/>
                    <a:pt x="88" y="243"/>
                  </a:cubicBezTo>
                  <a:cubicBezTo>
                    <a:pt x="39" y="272"/>
                    <a:pt x="3" y="297"/>
                    <a:pt x="2" y="359"/>
                  </a:cubicBezTo>
                  <a:cubicBezTo>
                    <a:pt x="0" y="421"/>
                    <a:pt x="81" y="924"/>
                    <a:pt x="103" y="984"/>
                  </a:cubicBezTo>
                  <a:cubicBezTo>
                    <a:pt x="126" y="999"/>
                    <a:pt x="210" y="987"/>
                    <a:pt x="226" y="967"/>
                  </a:cubicBezTo>
                  <a:cubicBezTo>
                    <a:pt x="227" y="941"/>
                    <a:pt x="215" y="642"/>
                    <a:pt x="209" y="552"/>
                  </a:cubicBezTo>
                  <a:cubicBezTo>
                    <a:pt x="205" y="494"/>
                    <a:pt x="199" y="436"/>
                    <a:pt x="188" y="378"/>
                  </a:cubicBezTo>
                  <a:cubicBezTo>
                    <a:pt x="233" y="359"/>
                    <a:pt x="397" y="294"/>
                    <a:pt x="514" y="245"/>
                  </a:cubicBezTo>
                  <a:cubicBezTo>
                    <a:pt x="520" y="254"/>
                    <a:pt x="528" y="264"/>
                    <a:pt x="538" y="277"/>
                  </a:cubicBezTo>
                  <a:cubicBezTo>
                    <a:pt x="530" y="360"/>
                    <a:pt x="569" y="448"/>
                    <a:pt x="617" y="480"/>
                  </a:cubicBezTo>
                  <a:cubicBezTo>
                    <a:pt x="673" y="518"/>
                    <a:pt x="784" y="521"/>
                    <a:pt x="794" y="528"/>
                  </a:cubicBezTo>
                  <a:cubicBezTo>
                    <a:pt x="797" y="530"/>
                    <a:pt x="847" y="641"/>
                    <a:pt x="902" y="678"/>
                  </a:cubicBezTo>
                  <a:cubicBezTo>
                    <a:pt x="949" y="710"/>
                    <a:pt x="1041" y="716"/>
                    <a:pt x="1114" y="684"/>
                  </a:cubicBezTo>
                  <a:cubicBezTo>
                    <a:pt x="1146" y="694"/>
                    <a:pt x="1164" y="698"/>
                    <a:pt x="1180" y="699"/>
                  </a:cubicBezTo>
                  <a:cubicBezTo>
                    <a:pt x="1193" y="836"/>
                    <a:pt x="1218" y="1027"/>
                    <a:pt x="1220" y="1055"/>
                  </a:cubicBezTo>
                  <a:cubicBezTo>
                    <a:pt x="1166" y="1077"/>
                    <a:pt x="1114" y="1103"/>
                    <a:pt x="1065" y="1132"/>
                  </a:cubicBezTo>
                  <a:cubicBezTo>
                    <a:pt x="986" y="1176"/>
                    <a:pt x="749" y="1337"/>
                    <a:pt x="728" y="1349"/>
                  </a:cubicBezTo>
                  <a:cubicBezTo>
                    <a:pt x="724" y="1381"/>
                    <a:pt x="747" y="1430"/>
                    <a:pt x="767" y="1448"/>
                  </a:cubicBezTo>
                  <a:cubicBezTo>
                    <a:pt x="826" y="1437"/>
                    <a:pt x="1326" y="1201"/>
                    <a:pt x="1326" y="1201"/>
                  </a:cubicBezTo>
                  <a:cubicBezTo>
                    <a:pt x="1386" y="1157"/>
                    <a:pt x="1383" y="1123"/>
                    <a:pt x="1385" y="1068"/>
                  </a:cubicBezTo>
                  <a:close/>
                </a:path>
              </a:pathLst>
            </a:custGeom>
            <a:solidFill>
              <a:srgbClr val="A5E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25" name="Freeform 782">
              <a:extLst>
                <a:ext uri="{FF2B5EF4-FFF2-40B4-BE49-F238E27FC236}">
                  <a16:creationId xmlns:a16="http://schemas.microsoft.com/office/drawing/2014/main" id="{F4167680-B106-514F-9811-F60EDFD31420}"/>
                </a:ext>
              </a:extLst>
            </p:cNvPr>
            <p:cNvSpPr>
              <a:spLocks/>
            </p:cNvSpPr>
            <p:nvPr/>
          </p:nvSpPr>
          <p:spPr bwMode="gray">
            <a:xfrm>
              <a:off x="4400" y="1737"/>
              <a:ext cx="104" cy="78"/>
            </a:xfrm>
            <a:custGeom>
              <a:avLst/>
              <a:gdLst>
                <a:gd name="T0" fmla="*/ 183 w 213"/>
                <a:gd name="T1" fmla="*/ 0 h 160"/>
                <a:gd name="T2" fmla="*/ 163 w 213"/>
                <a:gd name="T3" fmla="*/ 11 h 160"/>
                <a:gd name="T4" fmla="*/ 122 w 213"/>
                <a:gd name="T5" fmla="*/ 2 h 160"/>
                <a:gd name="T6" fmla="*/ 46 w 213"/>
                <a:gd name="T7" fmla="*/ 19 h 160"/>
                <a:gd name="T8" fmla="*/ 8 w 213"/>
                <a:gd name="T9" fmla="*/ 34 h 160"/>
                <a:gd name="T10" fmla="*/ 54 w 213"/>
                <a:gd name="T11" fmla="*/ 45 h 160"/>
                <a:gd name="T12" fmla="*/ 91 w 213"/>
                <a:gd name="T13" fmla="*/ 47 h 160"/>
                <a:gd name="T14" fmla="*/ 83 w 213"/>
                <a:gd name="T15" fmla="*/ 111 h 160"/>
                <a:gd name="T16" fmla="*/ 116 w 213"/>
                <a:gd name="T17" fmla="*/ 160 h 160"/>
                <a:gd name="T18" fmla="*/ 205 w 213"/>
                <a:gd name="T19" fmla="*/ 75 h 160"/>
                <a:gd name="T20" fmla="*/ 213 w 213"/>
                <a:gd name="T21" fmla="*/ 71 h 160"/>
                <a:gd name="T22" fmla="*/ 183 w 213"/>
                <a:gd name="T23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3" h="160">
                  <a:moveTo>
                    <a:pt x="183" y="0"/>
                  </a:moveTo>
                  <a:cubicBezTo>
                    <a:pt x="163" y="11"/>
                    <a:pt x="163" y="11"/>
                    <a:pt x="163" y="11"/>
                  </a:cubicBezTo>
                  <a:cubicBezTo>
                    <a:pt x="148" y="5"/>
                    <a:pt x="139" y="2"/>
                    <a:pt x="122" y="2"/>
                  </a:cubicBezTo>
                  <a:cubicBezTo>
                    <a:pt x="105" y="3"/>
                    <a:pt x="54" y="14"/>
                    <a:pt x="46" y="19"/>
                  </a:cubicBezTo>
                  <a:cubicBezTo>
                    <a:pt x="33" y="28"/>
                    <a:pt x="19" y="31"/>
                    <a:pt x="8" y="34"/>
                  </a:cubicBezTo>
                  <a:cubicBezTo>
                    <a:pt x="0" y="37"/>
                    <a:pt x="21" y="64"/>
                    <a:pt x="54" y="45"/>
                  </a:cubicBezTo>
                  <a:cubicBezTo>
                    <a:pt x="68" y="48"/>
                    <a:pt x="79" y="45"/>
                    <a:pt x="91" y="47"/>
                  </a:cubicBezTo>
                  <a:cubicBezTo>
                    <a:pt x="102" y="50"/>
                    <a:pt x="97" y="99"/>
                    <a:pt x="83" y="111"/>
                  </a:cubicBezTo>
                  <a:cubicBezTo>
                    <a:pt x="116" y="160"/>
                    <a:pt x="116" y="160"/>
                    <a:pt x="116" y="160"/>
                  </a:cubicBezTo>
                  <a:cubicBezTo>
                    <a:pt x="205" y="75"/>
                    <a:pt x="205" y="75"/>
                    <a:pt x="205" y="75"/>
                  </a:cubicBezTo>
                  <a:cubicBezTo>
                    <a:pt x="213" y="71"/>
                    <a:pt x="213" y="71"/>
                    <a:pt x="213" y="71"/>
                  </a:cubicBezTo>
                  <a:cubicBezTo>
                    <a:pt x="199" y="53"/>
                    <a:pt x="186" y="24"/>
                    <a:pt x="183" y="0"/>
                  </a:cubicBezTo>
                  <a:close/>
                </a:path>
              </a:pathLst>
            </a:custGeom>
            <a:solidFill>
              <a:srgbClr val="F2C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26" name="Freeform 783">
              <a:extLst>
                <a:ext uri="{FF2B5EF4-FFF2-40B4-BE49-F238E27FC236}">
                  <a16:creationId xmlns:a16="http://schemas.microsoft.com/office/drawing/2014/main" id="{3E7AE772-EDF4-524F-94B3-6BE163A71E18}"/>
                </a:ext>
              </a:extLst>
            </p:cNvPr>
            <p:cNvSpPr>
              <a:spLocks/>
            </p:cNvSpPr>
            <p:nvPr/>
          </p:nvSpPr>
          <p:spPr bwMode="gray">
            <a:xfrm>
              <a:off x="4189" y="1547"/>
              <a:ext cx="117" cy="147"/>
            </a:xfrm>
            <a:custGeom>
              <a:avLst/>
              <a:gdLst>
                <a:gd name="T0" fmla="*/ 205 w 242"/>
                <a:gd name="T1" fmla="*/ 93 h 303"/>
                <a:gd name="T2" fmla="*/ 182 w 242"/>
                <a:gd name="T3" fmla="*/ 62 h 303"/>
                <a:gd name="T4" fmla="*/ 140 w 242"/>
                <a:gd name="T5" fmla="*/ 27 h 303"/>
                <a:gd name="T6" fmla="*/ 106 w 242"/>
                <a:gd name="T7" fmla="*/ 9 h 303"/>
                <a:gd name="T8" fmla="*/ 104 w 242"/>
                <a:gd name="T9" fmla="*/ 0 h 303"/>
                <a:gd name="T10" fmla="*/ 9 w 242"/>
                <a:gd name="T11" fmla="*/ 14 h 303"/>
                <a:gd name="T12" fmla="*/ 12 w 242"/>
                <a:gd name="T13" fmla="*/ 34 h 303"/>
                <a:gd name="T14" fmla="*/ 4 w 242"/>
                <a:gd name="T15" fmla="*/ 123 h 303"/>
                <a:gd name="T16" fmla="*/ 37 w 242"/>
                <a:gd name="T17" fmla="*/ 230 h 303"/>
                <a:gd name="T18" fmla="*/ 61 w 242"/>
                <a:gd name="T19" fmla="*/ 223 h 303"/>
                <a:gd name="T20" fmla="*/ 42 w 242"/>
                <a:gd name="T21" fmla="*/ 171 h 303"/>
                <a:gd name="T22" fmla="*/ 48 w 242"/>
                <a:gd name="T23" fmla="*/ 171 h 303"/>
                <a:gd name="T24" fmla="*/ 76 w 242"/>
                <a:gd name="T25" fmla="*/ 237 h 303"/>
                <a:gd name="T26" fmla="*/ 103 w 242"/>
                <a:gd name="T27" fmla="*/ 230 h 303"/>
                <a:gd name="T28" fmla="*/ 82 w 242"/>
                <a:gd name="T29" fmla="*/ 170 h 303"/>
                <a:gd name="T30" fmla="*/ 91 w 242"/>
                <a:gd name="T31" fmla="*/ 169 h 303"/>
                <a:gd name="T32" fmla="*/ 112 w 242"/>
                <a:gd name="T33" fmla="*/ 231 h 303"/>
                <a:gd name="T34" fmla="*/ 140 w 242"/>
                <a:gd name="T35" fmla="*/ 223 h 303"/>
                <a:gd name="T36" fmla="*/ 124 w 242"/>
                <a:gd name="T37" fmla="*/ 162 h 303"/>
                <a:gd name="T38" fmla="*/ 130 w 242"/>
                <a:gd name="T39" fmla="*/ 158 h 303"/>
                <a:gd name="T40" fmla="*/ 149 w 242"/>
                <a:gd name="T41" fmla="*/ 217 h 303"/>
                <a:gd name="T42" fmla="*/ 155 w 242"/>
                <a:gd name="T43" fmla="*/ 285 h 303"/>
                <a:gd name="T44" fmla="*/ 182 w 242"/>
                <a:gd name="T45" fmla="*/ 285 h 303"/>
                <a:gd name="T46" fmla="*/ 181 w 242"/>
                <a:gd name="T47" fmla="*/ 232 h 303"/>
                <a:gd name="T48" fmla="*/ 170 w 242"/>
                <a:gd name="T49" fmla="*/ 152 h 303"/>
                <a:gd name="T50" fmla="*/ 153 w 242"/>
                <a:gd name="T51" fmla="*/ 87 h 303"/>
                <a:gd name="T52" fmla="*/ 185 w 242"/>
                <a:gd name="T53" fmla="*/ 119 h 303"/>
                <a:gd name="T54" fmla="*/ 242 w 242"/>
                <a:gd name="T55" fmla="*/ 128 h 303"/>
                <a:gd name="T56" fmla="*/ 205 w 242"/>
                <a:gd name="T57" fmla="*/ 93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42" h="303">
                  <a:moveTo>
                    <a:pt x="205" y="93"/>
                  </a:moveTo>
                  <a:cubicBezTo>
                    <a:pt x="199" y="86"/>
                    <a:pt x="187" y="68"/>
                    <a:pt x="182" y="62"/>
                  </a:cubicBezTo>
                  <a:cubicBezTo>
                    <a:pt x="176" y="56"/>
                    <a:pt x="168" y="49"/>
                    <a:pt x="140" y="27"/>
                  </a:cubicBezTo>
                  <a:cubicBezTo>
                    <a:pt x="129" y="18"/>
                    <a:pt x="111" y="11"/>
                    <a:pt x="106" y="9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81" y="12"/>
                    <a:pt x="36" y="19"/>
                    <a:pt x="9" y="1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8" y="40"/>
                    <a:pt x="0" y="62"/>
                    <a:pt x="4" y="123"/>
                  </a:cubicBezTo>
                  <a:cubicBezTo>
                    <a:pt x="6" y="160"/>
                    <a:pt x="26" y="212"/>
                    <a:pt x="37" y="230"/>
                  </a:cubicBezTo>
                  <a:cubicBezTo>
                    <a:pt x="45" y="241"/>
                    <a:pt x="65" y="235"/>
                    <a:pt x="61" y="223"/>
                  </a:cubicBezTo>
                  <a:cubicBezTo>
                    <a:pt x="55" y="205"/>
                    <a:pt x="42" y="171"/>
                    <a:pt x="42" y="171"/>
                  </a:cubicBezTo>
                  <a:cubicBezTo>
                    <a:pt x="48" y="171"/>
                    <a:pt x="48" y="171"/>
                    <a:pt x="48" y="171"/>
                  </a:cubicBezTo>
                  <a:cubicBezTo>
                    <a:pt x="48" y="171"/>
                    <a:pt x="71" y="227"/>
                    <a:pt x="76" y="237"/>
                  </a:cubicBezTo>
                  <a:cubicBezTo>
                    <a:pt x="84" y="249"/>
                    <a:pt x="106" y="242"/>
                    <a:pt x="103" y="230"/>
                  </a:cubicBezTo>
                  <a:cubicBezTo>
                    <a:pt x="97" y="209"/>
                    <a:pt x="82" y="170"/>
                    <a:pt x="82" y="170"/>
                  </a:cubicBezTo>
                  <a:cubicBezTo>
                    <a:pt x="91" y="169"/>
                    <a:pt x="91" y="169"/>
                    <a:pt x="91" y="169"/>
                  </a:cubicBezTo>
                  <a:cubicBezTo>
                    <a:pt x="91" y="169"/>
                    <a:pt x="102" y="197"/>
                    <a:pt x="112" y="231"/>
                  </a:cubicBezTo>
                  <a:cubicBezTo>
                    <a:pt x="116" y="246"/>
                    <a:pt x="144" y="238"/>
                    <a:pt x="140" y="223"/>
                  </a:cubicBezTo>
                  <a:cubicBezTo>
                    <a:pt x="137" y="208"/>
                    <a:pt x="124" y="162"/>
                    <a:pt x="124" y="162"/>
                  </a:cubicBezTo>
                  <a:cubicBezTo>
                    <a:pt x="130" y="158"/>
                    <a:pt x="130" y="158"/>
                    <a:pt x="130" y="158"/>
                  </a:cubicBezTo>
                  <a:cubicBezTo>
                    <a:pt x="149" y="217"/>
                    <a:pt x="149" y="217"/>
                    <a:pt x="149" y="217"/>
                  </a:cubicBezTo>
                  <a:cubicBezTo>
                    <a:pt x="149" y="217"/>
                    <a:pt x="153" y="275"/>
                    <a:pt x="155" y="285"/>
                  </a:cubicBezTo>
                  <a:cubicBezTo>
                    <a:pt x="159" y="303"/>
                    <a:pt x="182" y="303"/>
                    <a:pt x="182" y="285"/>
                  </a:cubicBezTo>
                  <a:cubicBezTo>
                    <a:pt x="181" y="267"/>
                    <a:pt x="181" y="232"/>
                    <a:pt x="181" y="232"/>
                  </a:cubicBezTo>
                  <a:cubicBezTo>
                    <a:pt x="180" y="205"/>
                    <a:pt x="176" y="178"/>
                    <a:pt x="170" y="152"/>
                  </a:cubicBezTo>
                  <a:cubicBezTo>
                    <a:pt x="153" y="87"/>
                    <a:pt x="153" y="87"/>
                    <a:pt x="153" y="87"/>
                  </a:cubicBezTo>
                  <a:cubicBezTo>
                    <a:pt x="153" y="87"/>
                    <a:pt x="179" y="113"/>
                    <a:pt x="185" y="119"/>
                  </a:cubicBezTo>
                  <a:cubicBezTo>
                    <a:pt x="208" y="141"/>
                    <a:pt x="242" y="139"/>
                    <a:pt x="242" y="128"/>
                  </a:cubicBezTo>
                  <a:cubicBezTo>
                    <a:pt x="242" y="117"/>
                    <a:pt x="218" y="110"/>
                    <a:pt x="205" y="93"/>
                  </a:cubicBezTo>
                  <a:close/>
                </a:path>
              </a:pathLst>
            </a:custGeom>
            <a:solidFill>
              <a:srgbClr val="E9C2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27" name="Freeform 784">
              <a:extLst>
                <a:ext uri="{FF2B5EF4-FFF2-40B4-BE49-F238E27FC236}">
                  <a16:creationId xmlns:a16="http://schemas.microsoft.com/office/drawing/2014/main" id="{FF39A511-C838-C049-A655-1BDD8C8F50B4}"/>
                </a:ext>
              </a:extLst>
            </p:cNvPr>
            <p:cNvSpPr>
              <a:spLocks/>
            </p:cNvSpPr>
            <p:nvPr/>
          </p:nvSpPr>
          <p:spPr bwMode="gray">
            <a:xfrm>
              <a:off x="4426" y="962"/>
              <a:ext cx="393" cy="423"/>
            </a:xfrm>
            <a:custGeom>
              <a:avLst/>
              <a:gdLst>
                <a:gd name="T0" fmla="*/ 629 w 809"/>
                <a:gd name="T1" fmla="*/ 108 h 870"/>
                <a:gd name="T2" fmla="*/ 117 w 809"/>
                <a:gd name="T3" fmla="*/ 241 h 870"/>
                <a:gd name="T4" fmla="*/ 137 w 809"/>
                <a:gd name="T5" fmla="*/ 740 h 870"/>
                <a:gd name="T6" fmla="*/ 147 w 809"/>
                <a:gd name="T7" fmla="*/ 789 h 870"/>
                <a:gd name="T8" fmla="*/ 195 w 809"/>
                <a:gd name="T9" fmla="*/ 783 h 870"/>
                <a:gd name="T10" fmla="*/ 682 w 809"/>
                <a:gd name="T11" fmla="*/ 635 h 870"/>
                <a:gd name="T12" fmla="*/ 629 w 809"/>
                <a:gd name="T13" fmla="*/ 108 h 8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9" h="870">
                  <a:moveTo>
                    <a:pt x="629" y="108"/>
                  </a:moveTo>
                  <a:cubicBezTo>
                    <a:pt x="473" y="0"/>
                    <a:pt x="244" y="59"/>
                    <a:pt x="117" y="241"/>
                  </a:cubicBezTo>
                  <a:cubicBezTo>
                    <a:pt x="0" y="409"/>
                    <a:pt x="11" y="623"/>
                    <a:pt x="137" y="740"/>
                  </a:cubicBezTo>
                  <a:cubicBezTo>
                    <a:pt x="129" y="759"/>
                    <a:pt x="132" y="779"/>
                    <a:pt x="147" y="789"/>
                  </a:cubicBezTo>
                  <a:cubicBezTo>
                    <a:pt x="161" y="799"/>
                    <a:pt x="181" y="796"/>
                    <a:pt x="195" y="783"/>
                  </a:cubicBezTo>
                  <a:cubicBezTo>
                    <a:pt x="350" y="870"/>
                    <a:pt x="562" y="807"/>
                    <a:pt x="682" y="635"/>
                  </a:cubicBezTo>
                  <a:cubicBezTo>
                    <a:pt x="809" y="453"/>
                    <a:pt x="785" y="217"/>
                    <a:pt x="629" y="108"/>
                  </a:cubicBezTo>
                  <a:close/>
                </a:path>
              </a:pathLst>
            </a:custGeom>
            <a:solidFill>
              <a:srgbClr val="E9C2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28" name="Freeform 785">
              <a:extLst>
                <a:ext uri="{FF2B5EF4-FFF2-40B4-BE49-F238E27FC236}">
                  <a16:creationId xmlns:a16="http://schemas.microsoft.com/office/drawing/2014/main" id="{6BBDE7AB-51F4-2944-B357-F108798A5616}"/>
                </a:ext>
              </a:extLst>
            </p:cNvPr>
            <p:cNvSpPr>
              <a:spLocks/>
            </p:cNvSpPr>
            <p:nvPr/>
          </p:nvSpPr>
          <p:spPr bwMode="gray">
            <a:xfrm>
              <a:off x="4378" y="978"/>
              <a:ext cx="427" cy="450"/>
            </a:xfrm>
            <a:custGeom>
              <a:avLst/>
              <a:gdLst>
                <a:gd name="T0" fmla="*/ 872 w 879"/>
                <a:gd name="T1" fmla="*/ 377 h 927"/>
                <a:gd name="T2" fmla="*/ 728 w 879"/>
                <a:gd name="T3" fmla="*/ 76 h 927"/>
                <a:gd name="T4" fmla="*/ 415 w 879"/>
                <a:gd name="T5" fmla="*/ 37 h 927"/>
                <a:gd name="T6" fmla="*/ 115 w 879"/>
                <a:gd name="T7" fmla="*/ 210 h 927"/>
                <a:gd name="T8" fmla="*/ 160 w 879"/>
                <a:gd name="T9" fmla="*/ 215 h 927"/>
                <a:gd name="T10" fmla="*/ 42 w 879"/>
                <a:gd name="T11" fmla="*/ 372 h 927"/>
                <a:gd name="T12" fmla="*/ 69 w 879"/>
                <a:gd name="T13" fmla="*/ 373 h 927"/>
                <a:gd name="T14" fmla="*/ 30 w 879"/>
                <a:gd name="T15" fmla="*/ 585 h 927"/>
                <a:gd name="T16" fmla="*/ 110 w 879"/>
                <a:gd name="T17" fmla="*/ 513 h 927"/>
                <a:gd name="T18" fmla="*/ 77 w 879"/>
                <a:gd name="T19" fmla="*/ 565 h 927"/>
                <a:gd name="T20" fmla="*/ 308 w 879"/>
                <a:gd name="T21" fmla="*/ 647 h 927"/>
                <a:gd name="T22" fmla="*/ 413 w 879"/>
                <a:gd name="T23" fmla="*/ 500 h 927"/>
                <a:gd name="T24" fmla="*/ 642 w 879"/>
                <a:gd name="T25" fmla="*/ 197 h 927"/>
                <a:gd name="T26" fmla="*/ 427 w 879"/>
                <a:gd name="T27" fmla="*/ 511 h 927"/>
                <a:gd name="T28" fmla="*/ 321 w 879"/>
                <a:gd name="T29" fmla="*/ 657 h 927"/>
                <a:gd name="T30" fmla="*/ 515 w 879"/>
                <a:gd name="T31" fmla="*/ 866 h 927"/>
                <a:gd name="T32" fmla="*/ 544 w 879"/>
                <a:gd name="T33" fmla="*/ 831 h 927"/>
                <a:gd name="T34" fmla="*/ 540 w 879"/>
                <a:gd name="T35" fmla="*/ 927 h 927"/>
                <a:gd name="T36" fmla="*/ 667 w 879"/>
                <a:gd name="T37" fmla="*/ 827 h 927"/>
                <a:gd name="T38" fmla="*/ 676 w 879"/>
                <a:gd name="T39" fmla="*/ 864 h 927"/>
                <a:gd name="T40" fmla="*/ 807 w 879"/>
                <a:gd name="T41" fmla="*/ 637 h 927"/>
                <a:gd name="T42" fmla="*/ 831 w 879"/>
                <a:gd name="T43" fmla="*/ 677 h 927"/>
                <a:gd name="T44" fmla="*/ 872 w 879"/>
                <a:gd name="T45" fmla="*/ 377 h 9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79" h="927">
                  <a:moveTo>
                    <a:pt x="872" y="377"/>
                  </a:moveTo>
                  <a:cubicBezTo>
                    <a:pt x="879" y="261"/>
                    <a:pt x="828" y="146"/>
                    <a:pt x="728" y="76"/>
                  </a:cubicBezTo>
                  <a:cubicBezTo>
                    <a:pt x="634" y="11"/>
                    <a:pt x="518" y="0"/>
                    <a:pt x="415" y="37"/>
                  </a:cubicBezTo>
                  <a:cubicBezTo>
                    <a:pt x="332" y="56"/>
                    <a:pt x="197" y="120"/>
                    <a:pt x="115" y="210"/>
                  </a:cubicBezTo>
                  <a:cubicBezTo>
                    <a:pt x="128" y="211"/>
                    <a:pt x="143" y="213"/>
                    <a:pt x="160" y="215"/>
                  </a:cubicBezTo>
                  <a:cubicBezTo>
                    <a:pt x="116" y="259"/>
                    <a:pt x="74" y="311"/>
                    <a:pt x="42" y="372"/>
                  </a:cubicBezTo>
                  <a:cubicBezTo>
                    <a:pt x="50" y="374"/>
                    <a:pt x="59" y="375"/>
                    <a:pt x="69" y="373"/>
                  </a:cubicBezTo>
                  <a:cubicBezTo>
                    <a:pt x="0" y="466"/>
                    <a:pt x="14" y="558"/>
                    <a:pt x="30" y="585"/>
                  </a:cubicBezTo>
                  <a:cubicBezTo>
                    <a:pt x="48" y="554"/>
                    <a:pt x="78" y="532"/>
                    <a:pt x="110" y="513"/>
                  </a:cubicBezTo>
                  <a:cubicBezTo>
                    <a:pt x="96" y="533"/>
                    <a:pt x="85" y="552"/>
                    <a:pt x="77" y="565"/>
                  </a:cubicBezTo>
                  <a:cubicBezTo>
                    <a:pt x="162" y="519"/>
                    <a:pt x="185" y="649"/>
                    <a:pt x="308" y="647"/>
                  </a:cubicBezTo>
                  <a:cubicBezTo>
                    <a:pt x="339" y="603"/>
                    <a:pt x="375" y="553"/>
                    <a:pt x="413" y="500"/>
                  </a:cubicBezTo>
                  <a:cubicBezTo>
                    <a:pt x="535" y="330"/>
                    <a:pt x="638" y="194"/>
                    <a:pt x="642" y="197"/>
                  </a:cubicBezTo>
                  <a:cubicBezTo>
                    <a:pt x="646" y="200"/>
                    <a:pt x="550" y="340"/>
                    <a:pt x="427" y="511"/>
                  </a:cubicBezTo>
                  <a:cubicBezTo>
                    <a:pt x="389" y="564"/>
                    <a:pt x="340" y="637"/>
                    <a:pt x="321" y="657"/>
                  </a:cubicBezTo>
                  <a:cubicBezTo>
                    <a:pt x="365" y="763"/>
                    <a:pt x="472" y="731"/>
                    <a:pt x="515" y="866"/>
                  </a:cubicBezTo>
                  <a:cubicBezTo>
                    <a:pt x="525" y="856"/>
                    <a:pt x="535" y="844"/>
                    <a:pt x="544" y="831"/>
                  </a:cubicBezTo>
                  <a:cubicBezTo>
                    <a:pt x="547" y="850"/>
                    <a:pt x="553" y="869"/>
                    <a:pt x="540" y="927"/>
                  </a:cubicBezTo>
                  <a:cubicBezTo>
                    <a:pt x="608" y="922"/>
                    <a:pt x="638" y="871"/>
                    <a:pt x="667" y="827"/>
                  </a:cubicBezTo>
                  <a:cubicBezTo>
                    <a:pt x="667" y="844"/>
                    <a:pt x="669" y="858"/>
                    <a:pt x="676" y="864"/>
                  </a:cubicBezTo>
                  <a:cubicBezTo>
                    <a:pt x="737" y="791"/>
                    <a:pt x="779" y="710"/>
                    <a:pt x="807" y="637"/>
                  </a:cubicBezTo>
                  <a:cubicBezTo>
                    <a:pt x="817" y="651"/>
                    <a:pt x="825" y="665"/>
                    <a:pt x="831" y="677"/>
                  </a:cubicBezTo>
                  <a:cubicBezTo>
                    <a:pt x="860" y="595"/>
                    <a:pt x="874" y="450"/>
                    <a:pt x="872" y="377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29" name="Freeform 786">
              <a:extLst>
                <a:ext uri="{FF2B5EF4-FFF2-40B4-BE49-F238E27FC236}">
                  <a16:creationId xmlns:a16="http://schemas.microsoft.com/office/drawing/2014/main" id="{D823E846-6471-504F-813C-23A50A6C5EE8}"/>
                </a:ext>
              </a:extLst>
            </p:cNvPr>
            <p:cNvSpPr>
              <a:spLocks/>
            </p:cNvSpPr>
            <p:nvPr/>
          </p:nvSpPr>
          <p:spPr bwMode="gray">
            <a:xfrm>
              <a:off x="4529" y="2250"/>
              <a:ext cx="263" cy="577"/>
            </a:xfrm>
            <a:custGeom>
              <a:avLst/>
              <a:gdLst>
                <a:gd name="T0" fmla="*/ 499 w 541"/>
                <a:gd name="T1" fmla="*/ 230 h 1188"/>
                <a:gd name="T2" fmla="*/ 480 w 541"/>
                <a:gd name="T3" fmla="*/ 277 h 1188"/>
                <a:gd name="T4" fmla="*/ 452 w 541"/>
                <a:gd name="T5" fmla="*/ 308 h 1188"/>
                <a:gd name="T6" fmla="*/ 475 w 541"/>
                <a:gd name="T7" fmla="*/ 252 h 1188"/>
                <a:gd name="T8" fmla="*/ 503 w 541"/>
                <a:gd name="T9" fmla="*/ 153 h 1188"/>
                <a:gd name="T10" fmla="*/ 516 w 541"/>
                <a:gd name="T11" fmla="*/ 75 h 1188"/>
                <a:gd name="T12" fmla="*/ 481 w 541"/>
                <a:gd name="T13" fmla="*/ 71 h 1188"/>
                <a:gd name="T14" fmla="*/ 450 w 541"/>
                <a:gd name="T15" fmla="*/ 186 h 1188"/>
                <a:gd name="T16" fmla="*/ 426 w 541"/>
                <a:gd name="T17" fmla="*/ 233 h 1188"/>
                <a:gd name="T18" fmla="*/ 417 w 541"/>
                <a:gd name="T19" fmla="*/ 229 h 1188"/>
                <a:gd name="T20" fmla="*/ 437 w 541"/>
                <a:gd name="T21" fmla="*/ 172 h 1188"/>
                <a:gd name="T22" fmla="*/ 448 w 541"/>
                <a:gd name="T23" fmla="*/ 138 h 1188"/>
                <a:gd name="T24" fmla="*/ 478 w 541"/>
                <a:gd name="T25" fmla="*/ 31 h 1188"/>
                <a:gd name="T26" fmla="*/ 444 w 541"/>
                <a:gd name="T27" fmla="*/ 23 h 1188"/>
                <a:gd name="T28" fmla="*/ 401 w 541"/>
                <a:gd name="T29" fmla="*/ 137 h 1188"/>
                <a:gd name="T30" fmla="*/ 367 w 541"/>
                <a:gd name="T31" fmla="*/ 212 h 1188"/>
                <a:gd name="T32" fmla="*/ 355 w 541"/>
                <a:gd name="T33" fmla="*/ 209 h 1188"/>
                <a:gd name="T34" fmla="*/ 373 w 541"/>
                <a:gd name="T35" fmla="*/ 154 h 1188"/>
                <a:gd name="T36" fmla="*/ 387 w 541"/>
                <a:gd name="T37" fmla="*/ 113 h 1188"/>
                <a:gd name="T38" fmla="*/ 416 w 541"/>
                <a:gd name="T39" fmla="*/ 43 h 1188"/>
                <a:gd name="T40" fmla="*/ 385 w 541"/>
                <a:gd name="T41" fmla="*/ 34 h 1188"/>
                <a:gd name="T42" fmla="*/ 339 w 541"/>
                <a:gd name="T43" fmla="*/ 114 h 1188"/>
                <a:gd name="T44" fmla="*/ 327 w 541"/>
                <a:gd name="T45" fmla="*/ 144 h 1188"/>
                <a:gd name="T46" fmla="*/ 305 w 541"/>
                <a:gd name="T47" fmla="*/ 204 h 1188"/>
                <a:gd name="T48" fmla="*/ 298 w 541"/>
                <a:gd name="T49" fmla="*/ 204 h 1188"/>
                <a:gd name="T50" fmla="*/ 317 w 541"/>
                <a:gd name="T51" fmla="*/ 132 h 1188"/>
                <a:gd name="T52" fmla="*/ 340 w 541"/>
                <a:gd name="T53" fmla="*/ 74 h 1188"/>
                <a:gd name="T54" fmla="*/ 310 w 541"/>
                <a:gd name="T55" fmla="*/ 66 h 1188"/>
                <a:gd name="T56" fmla="*/ 296 w 541"/>
                <a:gd name="T57" fmla="*/ 95 h 1188"/>
                <a:gd name="T58" fmla="*/ 261 w 541"/>
                <a:gd name="T59" fmla="*/ 182 h 1188"/>
                <a:gd name="T60" fmla="*/ 244 w 541"/>
                <a:gd name="T61" fmla="*/ 254 h 1188"/>
                <a:gd name="T62" fmla="*/ 248 w 541"/>
                <a:gd name="T63" fmla="*/ 369 h 1188"/>
                <a:gd name="T64" fmla="*/ 15 w 541"/>
                <a:gd name="T65" fmla="*/ 1029 h 1188"/>
                <a:gd name="T66" fmla="*/ 51 w 541"/>
                <a:gd name="T67" fmla="*/ 1146 h 1188"/>
                <a:gd name="T68" fmla="*/ 433 w 541"/>
                <a:gd name="T69" fmla="*/ 1188 h 1188"/>
                <a:gd name="T70" fmla="*/ 421 w 541"/>
                <a:gd name="T71" fmla="*/ 893 h 1188"/>
                <a:gd name="T72" fmla="*/ 273 w 541"/>
                <a:gd name="T73" fmla="*/ 910 h 1188"/>
                <a:gd name="T74" fmla="*/ 380 w 541"/>
                <a:gd name="T75" fmla="*/ 422 h 1188"/>
                <a:gd name="T76" fmla="*/ 463 w 541"/>
                <a:gd name="T77" fmla="*/ 377 h 1188"/>
                <a:gd name="T78" fmla="*/ 524 w 541"/>
                <a:gd name="T79" fmla="*/ 291 h 1188"/>
                <a:gd name="T80" fmla="*/ 536 w 541"/>
                <a:gd name="T81" fmla="*/ 230 h 1188"/>
                <a:gd name="T82" fmla="*/ 499 w 541"/>
                <a:gd name="T83" fmla="*/ 230 h 1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41" h="1188">
                  <a:moveTo>
                    <a:pt x="499" y="230"/>
                  </a:moveTo>
                  <a:cubicBezTo>
                    <a:pt x="483" y="252"/>
                    <a:pt x="480" y="277"/>
                    <a:pt x="480" y="277"/>
                  </a:cubicBezTo>
                  <a:cubicBezTo>
                    <a:pt x="452" y="308"/>
                    <a:pt x="452" y="308"/>
                    <a:pt x="452" y="308"/>
                  </a:cubicBezTo>
                  <a:cubicBezTo>
                    <a:pt x="475" y="252"/>
                    <a:pt x="475" y="252"/>
                    <a:pt x="475" y="252"/>
                  </a:cubicBezTo>
                  <a:cubicBezTo>
                    <a:pt x="488" y="220"/>
                    <a:pt x="497" y="187"/>
                    <a:pt x="503" y="153"/>
                  </a:cubicBezTo>
                  <a:cubicBezTo>
                    <a:pt x="503" y="153"/>
                    <a:pt x="512" y="98"/>
                    <a:pt x="516" y="75"/>
                  </a:cubicBezTo>
                  <a:cubicBezTo>
                    <a:pt x="519" y="53"/>
                    <a:pt x="489" y="48"/>
                    <a:pt x="481" y="71"/>
                  </a:cubicBezTo>
                  <a:cubicBezTo>
                    <a:pt x="476" y="82"/>
                    <a:pt x="450" y="186"/>
                    <a:pt x="450" y="186"/>
                  </a:cubicBezTo>
                  <a:cubicBezTo>
                    <a:pt x="426" y="233"/>
                    <a:pt x="426" y="233"/>
                    <a:pt x="426" y="233"/>
                  </a:cubicBezTo>
                  <a:cubicBezTo>
                    <a:pt x="424" y="232"/>
                    <a:pt x="421" y="230"/>
                    <a:pt x="417" y="229"/>
                  </a:cubicBezTo>
                  <a:cubicBezTo>
                    <a:pt x="437" y="172"/>
                    <a:pt x="437" y="172"/>
                    <a:pt x="437" y="172"/>
                  </a:cubicBezTo>
                  <a:cubicBezTo>
                    <a:pt x="441" y="161"/>
                    <a:pt x="445" y="150"/>
                    <a:pt x="448" y="138"/>
                  </a:cubicBezTo>
                  <a:cubicBezTo>
                    <a:pt x="448" y="138"/>
                    <a:pt x="472" y="50"/>
                    <a:pt x="478" y="31"/>
                  </a:cubicBezTo>
                  <a:cubicBezTo>
                    <a:pt x="483" y="11"/>
                    <a:pt x="454" y="0"/>
                    <a:pt x="444" y="23"/>
                  </a:cubicBezTo>
                  <a:cubicBezTo>
                    <a:pt x="441" y="31"/>
                    <a:pt x="421" y="88"/>
                    <a:pt x="401" y="137"/>
                  </a:cubicBezTo>
                  <a:cubicBezTo>
                    <a:pt x="386" y="173"/>
                    <a:pt x="370" y="204"/>
                    <a:pt x="367" y="212"/>
                  </a:cubicBezTo>
                  <a:cubicBezTo>
                    <a:pt x="363" y="211"/>
                    <a:pt x="359" y="210"/>
                    <a:pt x="355" y="209"/>
                  </a:cubicBezTo>
                  <a:cubicBezTo>
                    <a:pt x="373" y="154"/>
                    <a:pt x="373" y="154"/>
                    <a:pt x="373" y="154"/>
                  </a:cubicBezTo>
                  <a:cubicBezTo>
                    <a:pt x="377" y="140"/>
                    <a:pt x="382" y="126"/>
                    <a:pt x="387" y="113"/>
                  </a:cubicBezTo>
                  <a:cubicBezTo>
                    <a:pt x="387" y="113"/>
                    <a:pt x="408" y="61"/>
                    <a:pt x="416" y="43"/>
                  </a:cubicBezTo>
                  <a:cubicBezTo>
                    <a:pt x="424" y="25"/>
                    <a:pt x="394" y="19"/>
                    <a:pt x="385" y="34"/>
                  </a:cubicBezTo>
                  <a:cubicBezTo>
                    <a:pt x="375" y="49"/>
                    <a:pt x="339" y="114"/>
                    <a:pt x="339" y="114"/>
                  </a:cubicBezTo>
                  <a:cubicBezTo>
                    <a:pt x="335" y="124"/>
                    <a:pt x="330" y="134"/>
                    <a:pt x="327" y="144"/>
                  </a:cubicBezTo>
                  <a:cubicBezTo>
                    <a:pt x="305" y="204"/>
                    <a:pt x="305" y="204"/>
                    <a:pt x="305" y="204"/>
                  </a:cubicBezTo>
                  <a:cubicBezTo>
                    <a:pt x="303" y="204"/>
                    <a:pt x="300" y="204"/>
                    <a:pt x="298" y="204"/>
                  </a:cubicBezTo>
                  <a:cubicBezTo>
                    <a:pt x="317" y="132"/>
                    <a:pt x="317" y="132"/>
                    <a:pt x="317" y="132"/>
                  </a:cubicBezTo>
                  <a:cubicBezTo>
                    <a:pt x="317" y="132"/>
                    <a:pt x="334" y="92"/>
                    <a:pt x="340" y="74"/>
                  </a:cubicBezTo>
                  <a:cubicBezTo>
                    <a:pt x="347" y="54"/>
                    <a:pt x="322" y="44"/>
                    <a:pt x="310" y="66"/>
                  </a:cubicBezTo>
                  <a:cubicBezTo>
                    <a:pt x="304" y="79"/>
                    <a:pt x="296" y="95"/>
                    <a:pt x="296" y="95"/>
                  </a:cubicBezTo>
                  <a:cubicBezTo>
                    <a:pt x="281" y="123"/>
                    <a:pt x="269" y="152"/>
                    <a:pt x="261" y="182"/>
                  </a:cubicBezTo>
                  <a:cubicBezTo>
                    <a:pt x="254" y="205"/>
                    <a:pt x="247" y="231"/>
                    <a:pt x="244" y="254"/>
                  </a:cubicBezTo>
                  <a:cubicBezTo>
                    <a:pt x="236" y="303"/>
                    <a:pt x="243" y="350"/>
                    <a:pt x="248" y="369"/>
                  </a:cubicBezTo>
                  <a:cubicBezTo>
                    <a:pt x="248" y="369"/>
                    <a:pt x="28" y="843"/>
                    <a:pt x="15" y="1029"/>
                  </a:cubicBezTo>
                  <a:cubicBezTo>
                    <a:pt x="12" y="1063"/>
                    <a:pt x="0" y="1128"/>
                    <a:pt x="51" y="1146"/>
                  </a:cubicBezTo>
                  <a:cubicBezTo>
                    <a:pt x="124" y="1171"/>
                    <a:pt x="339" y="1187"/>
                    <a:pt x="433" y="1188"/>
                  </a:cubicBezTo>
                  <a:cubicBezTo>
                    <a:pt x="399" y="1134"/>
                    <a:pt x="391" y="950"/>
                    <a:pt x="421" y="893"/>
                  </a:cubicBezTo>
                  <a:cubicBezTo>
                    <a:pt x="391" y="898"/>
                    <a:pt x="330" y="904"/>
                    <a:pt x="273" y="910"/>
                  </a:cubicBezTo>
                  <a:cubicBezTo>
                    <a:pt x="332" y="825"/>
                    <a:pt x="355" y="539"/>
                    <a:pt x="380" y="422"/>
                  </a:cubicBezTo>
                  <a:cubicBezTo>
                    <a:pt x="407" y="406"/>
                    <a:pt x="451" y="388"/>
                    <a:pt x="463" y="377"/>
                  </a:cubicBezTo>
                  <a:cubicBezTo>
                    <a:pt x="474" y="366"/>
                    <a:pt x="520" y="303"/>
                    <a:pt x="524" y="291"/>
                  </a:cubicBezTo>
                  <a:cubicBezTo>
                    <a:pt x="528" y="279"/>
                    <a:pt x="523" y="269"/>
                    <a:pt x="536" y="230"/>
                  </a:cubicBezTo>
                  <a:cubicBezTo>
                    <a:pt x="541" y="216"/>
                    <a:pt x="514" y="212"/>
                    <a:pt x="499" y="230"/>
                  </a:cubicBezTo>
                  <a:close/>
                </a:path>
              </a:pathLst>
            </a:custGeom>
            <a:solidFill>
              <a:srgbClr val="F2C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30" name="Freeform 787">
              <a:extLst>
                <a:ext uri="{FF2B5EF4-FFF2-40B4-BE49-F238E27FC236}">
                  <a16:creationId xmlns:a16="http://schemas.microsoft.com/office/drawing/2014/main" id="{EC6035B7-8557-AC4F-96C3-4CBAB670B8EB}"/>
                </a:ext>
              </a:extLst>
            </p:cNvPr>
            <p:cNvSpPr>
              <a:spLocks/>
            </p:cNvSpPr>
            <p:nvPr/>
          </p:nvSpPr>
          <p:spPr bwMode="gray">
            <a:xfrm>
              <a:off x="4717" y="2139"/>
              <a:ext cx="387" cy="693"/>
            </a:xfrm>
            <a:custGeom>
              <a:avLst/>
              <a:gdLst>
                <a:gd name="T0" fmla="*/ 715 w 796"/>
                <a:gd name="T1" fmla="*/ 293 h 1427"/>
                <a:gd name="T2" fmla="*/ 518 w 796"/>
                <a:gd name="T3" fmla="*/ 0 h 1427"/>
                <a:gd name="T4" fmla="*/ 276 w 796"/>
                <a:gd name="T5" fmla="*/ 196 h 1427"/>
                <a:gd name="T6" fmla="*/ 393 w 796"/>
                <a:gd name="T7" fmla="*/ 374 h 1427"/>
                <a:gd name="T8" fmla="*/ 212 w 796"/>
                <a:gd name="T9" fmla="*/ 746 h 1427"/>
                <a:gd name="T10" fmla="*/ 185 w 796"/>
                <a:gd name="T11" fmla="*/ 1090 h 1427"/>
                <a:gd name="T12" fmla="*/ 37 w 796"/>
                <a:gd name="T13" fmla="*/ 1116 h 1427"/>
                <a:gd name="T14" fmla="*/ 52 w 796"/>
                <a:gd name="T15" fmla="*/ 1427 h 1427"/>
                <a:gd name="T16" fmla="*/ 411 w 796"/>
                <a:gd name="T17" fmla="*/ 1374 h 1427"/>
                <a:gd name="T18" fmla="*/ 738 w 796"/>
                <a:gd name="T19" fmla="*/ 891 h 1427"/>
                <a:gd name="T20" fmla="*/ 715 w 796"/>
                <a:gd name="T21" fmla="*/ 293 h 1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96" h="1427">
                  <a:moveTo>
                    <a:pt x="715" y="293"/>
                  </a:moveTo>
                  <a:cubicBezTo>
                    <a:pt x="678" y="200"/>
                    <a:pt x="593" y="91"/>
                    <a:pt x="518" y="0"/>
                  </a:cubicBezTo>
                  <a:cubicBezTo>
                    <a:pt x="456" y="8"/>
                    <a:pt x="286" y="137"/>
                    <a:pt x="276" y="196"/>
                  </a:cubicBezTo>
                  <a:cubicBezTo>
                    <a:pt x="316" y="268"/>
                    <a:pt x="355" y="327"/>
                    <a:pt x="393" y="374"/>
                  </a:cubicBezTo>
                  <a:cubicBezTo>
                    <a:pt x="333" y="452"/>
                    <a:pt x="251" y="595"/>
                    <a:pt x="212" y="746"/>
                  </a:cubicBezTo>
                  <a:cubicBezTo>
                    <a:pt x="180" y="869"/>
                    <a:pt x="177" y="996"/>
                    <a:pt x="185" y="1090"/>
                  </a:cubicBezTo>
                  <a:cubicBezTo>
                    <a:pt x="140" y="1095"/>
                    <a:pt x="91" y="1104"/>
                    <a:pt x="37" y="1116"/>
                  </a:cubicBezTo>
                  <a:cubicBezTo>
                    <a:pt x="0" y="1165"/>
                    <a:pt x="11" y="1389"/>
                    <a:pt x="52" y="1427"/>
                  </a:cubicBezTo>
                  <a:cubicBezTo>
                    <a:pt x="169" y="1424"/>
                    <a:pt x="316" y="1416"/>
                    <a:pt x="411" y="1374"/>
                  </a:cubicBezTo>
                  <a:cubicBezTo>
                    <a:pt x="520" y="1325"/>
                    <a:pt x="684" y="1096"/>
                    <a:pt x="738" y="891"/>
                  </a:cubicBezTo>
                  <a:cubicBezTo>
                    <a:pt x="796" y="668"/>
                    <a:pt x="755" y="394"/>
                    <a:pt x="715" y="293"/>
                  </a:cubicBezTo>
                  <a:close/>
                </a:path>
              </a:pathLst>
            </a:custGeom>
            <a:solidFill>
              <a:srgbClr val="F16E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31" name="Freeform 788">
              <a:extLst>
                <a:ext uri="{FF2B5EF4-FFF2-40B4-BE49-F238E27FC236}">
                  <a16:creationId xmlns:a16="http://schemas.microsoft.com/office/drawing/2014/main" id="{C057926F-8849-464A-87CC-4B6941032B66}"/>
                </a:ext>
              </a:extLst>
            </p:cNvPr>
            <p:cNvSpPr>
              <a:spLocks/>
            </p:cNvSpPr>
            <p:nvPr/>
          </p:nvSpPr>
          <p:spPr bwMode="gray">
            <a:xfrm>
              <a:off x="4413" y="2280"/>
              <a:ext cx="42" cy="25"/>
            </a:xfrm>
            <a:custGeom>
              <a:avLst/>
              <a:gdLst>
                <a:gd name="T0" fmla="*/ 0 w 87"/>
                <a:gd name="T1" fmla="*/ 23 h 51"/>
                <a:gd name="T2" fmla="*/ 46 w 87"/>
                <a:gd name="T3" fmla="*/ 51 h 51"/>
                <a:gd name="T4" fmla="*/ 87 w 87"/>
                <a:gd name="T5" fmla="*/ 28 h 51"/>
                <a:gd name="T6" fmla="*/ 61 w 87"/>
                <a:gd name="T7" fmla="*/ 1 h 51"/>
                <a:gd name="T8" fmla="*/ 11 w 87"/>
                <a:gd name="T9" fmla="*/ 5 h 51"/>
                <a:gd name="T10" fmla="*/ 0 w 87"/>
                <a:gd name="T11" fmla="*/ 2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7" h="51">
                  <a:moveTo>
                    <a:pt x="0" y="23"/>
                  </a:moveTo>
                  <a:cubicBezTo>
                    <a:pt x="46" y="51"/>
                    <a:pt x="46" y="51"/>
                    <a:pt x="46" y="51"/>
                  </a:cubicBezTo>
                  <a:cubicBezTo>
                    <a:pt x="68" y="43"/>
                    <a:pt x="78" y="35"/>
                    <a:pt x="87" y="28"/>
                  </a:cubicBezTo>
                  <a:cubicBezTo>
                    <a:pt x="87" y="17"/>
                    <a:pt x="74" y="3"/>
                    <a:pt x="61" y="1"/>
                  </a:cubicBezTo>
                  <a:cubicBezTo>
                    <a:pt x="52" y="0"/>
                    <a:pt x="26" y="3"/>
                    <a:pt x="11" y="5"/>
                  </a:cubicBezTo>
                  <a:lnTo>
                    <a:pt x="0" y="23"/>
                  </a:lnTo>
                  <a:close/>
                </a:path>
              </a:pathLst>
            </a:custGeom>
            <a:solidFill>
              <a:srgbClr val="D3A0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32" name="Freeform 789">
              <a:extLst>
                <a:ext uri="{FF2B5EF4-FFF2-40B4-BE49-F238E27FC236}">
                  <a16:creationId xmlns:a16="http://schemas.microsoft.com/office/drawing/2014/main" id="{A8EAB403-AC5C-3B45-807C-A74BB31E65D1}"/>
                </a:ext>
              </a:extLst>
            </p:cNvPr>
            <p:cNvSpPr>
              <a:spLocks/>
            </p:cNvSpPr>
            <p:nvPr/>
          </p:nvSpPr>
          <p:spPr bwMode="gray">
            <a:xfrm>
              <a:off x="4437" y="2318"/>
              <a:ext cx="27" cy="12"/>
            </a:xfrm>
            <a:custGeom>
              <a:avLst/>
              <a:gdLst>
                <a:gd name="T0" fmla="*/ 53 w 56"/>
                <a:gd name="T1" fmla="*/ 0 h 25"/>
                <a:gd name="T2" fmla="*/ 0 w 56"/>
                <a:gd name="T3" fmla="*/ 18 h 25"/>
                <a:gd name="T4" fmla="*/ 2 w 56"/>
                <a:gd name="T5" fmla="*/ 18 h 25"/>
                <a:gd name="T6" fmla="*/ 42 w 56"/>
                <a:gd name="T7" fmla="*/ 24 h 25"/>
                <a:gd name="T8" fmla="*/ 55 w 56"/>
                <a:gd name="T9" fmla="*/ 15 h 25"/>
                <a:gd name="T10" fmla="*/ 53 w 56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25">
                  <a:moveTo>
                    <a:pt x="53" y="0"/>
                  </a:moveTo>
                  <a:cubicBezTo>
                    <a:pt x="37" y="4"/>
                    <a:pt x="18" y="9"/>
                    <a:pt x="0" y="18"/>
                  </a:cubicBezTo>
                  <a:cubicBezTo>
                    <a:pt x="1" y="18"/>
                    <a:pt x="1" y="18"/>
                    <a:pt x="2" y="18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8" y="25"/>
                    <a:pt x="54" y="21"/>
                    <a:pt x="55" y="15"/>
                  </a:cubicBezTo>
                  <a:cubicBezTo>
                    <a:pt x="56" y="10"/>
                    <a:pt x="55" y="5"/>
                    <a:pt x="53" y="0"/>
                  </a:cubicBezTo>
                  <a:close/>
                </a:path>
              </a:pathLst>
            </a:custGeom>
            <a:solidFill>
              <a:srgbClr val="DDAF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33" name="Freeform 790">
              <a:extLst>
                <a:ext uri="{FF2B5EF4-FFF2-40B4-BE49-F238E27FC236}">
                  <a16:creationId xmlns:a16="http://schemas.microsoft.com/office/drawing/2014/main" id="{308F18FA-75EA-AC43-AE9E-2CD88F33BC41}"/>
                </a:ext>
              </a:extLst>
            </p:cNvPr>
            <p:cNvSpPr>
              <a:spLocks/>
            </p:cNvSpPr>
            <p:nvPr/>
          </p:nvSpPr>
          <p:spPr bwMode="gray">
            <a:xfrm>
              <a:off x="4402" y="2291"/>
              <a:ext cx="33" cy="23"/>
            </a:xfrm>
            <a:custGeom>
              <a:avLst/>
              <a:gdLst>
                <a:gd name="T0" fmla="*/ 0 w 69"/>
                <a:gd name="T1" fmla="*/ 38 h 48"/>
                <a:gd name="T2" fmla="*/ 19 w 69"/>
                <a:gd name="T3" fmla="*/ 48 h 48"/>
                <a:gd name="T4" fmla="*/ 42 w 69"/>
                <a:gd name="T5" fmla="*/ 37 h 48"/>
                <a:gd name="T6" fmla="*/ 69 w 69"/>
                <a:gd name="T7" fmla="*/ 28 h 48"/>
                <a:gd name="T8" fmla="*/ 23 w 69"/>
                <a:gd name="T9" fmla="*/ 0 h 48"/>
                <a:gd name="T10" fmla="*/ 3 w 69"/>
                <a:gd name="T11" fmla="*/ 34 h 48"/>
                <a:gd name="T12" fmla="*/ 0 w 69"/>
                <a:gd name="T13" fmla="*/ 3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48">
                  <a:moveTo>
                    <a:pt x="0" y="38"/>
                  </a:moveTo>
                  <a:cubicBezTo>
                    <a:pt x="19" y="48"/>
                    <a:pt x="19" y="48"/>
                    <a:pt x="19" y="48"/>
                  </a:cubicBezTo>
                  <a:cubicBezTo>
                    <a:pt x="25" y="44"/>
                    <a:pt x="33" y="39"/>
                    <a:pt x="42" y="37"/>
                  </a:cubicBezTo>
                  <a:cubicBezTo>
                    <a:pt x="53" y="34"/>
                    <a:pt x="62" y="31"/>
                    <a:pt x="69" y="28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" y="34"/>
                    <a:pt x="3" y="34"/>
                    <a:pt x="3" y="34"/>
                  </a:cubicBezTo>
                  <a:lnTo>
                    <a:pt x="0" y="38"/>
                  </a:lnTo>
                  <a:close/>
                </a:path>
              </a:pathLst>
            </a:custGeom>
            <a:solidFill>
              <a:srgbClr val="DDAF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34" name="Freeform 791">
              <a:extLst>
                <a:ext uri="{FF2B5EF4-FFF2-40B4-BE49-F238E27FC236}">
                  <a16:creationId xmlns:a16="http://schemas.microsoft.com/office/drawing/2014/main" id="{740ABD0E-59A1-4849-B9C2-3000CCA87674}"/>
                </a:ext>
              </a:extLst>
            </p:cNvPr>
            <p:cNvSpPr>
              <a:spLocks/>
            </p:cNvSpPr>
            <p:nvPr/>
          </p:nvSpPr>
          <p:spPr bwMode="gray">
            <a:xfrm>
              <a:off x="4382" y="2308"/>
              <a:ext cx="65" cy="35"/>
            </a:xfrm>
            <a:custGeom>
              <a:avLst/>
              <a:gdLst>
                <a:gd name="T0" fmla="*/ 2 w 135"/>
                <a:gd name="T1" fmla="*/ 4 h 73"/>
                <a:gd name="T2" fmla="*/ 9 w 135"/>
                <a:gd name="T3" fmla="*/ 23 h 73"/>
                <a:gd name="T4" fmla="*/ 79 w 135"/>
                <a:gd name="T5" fmla="*/ 67 h 73"/>
                <a:gd name="T6" fmla="*/ 94 w 135"/>
                <a:gd name="T7" fmla="*/ 72 h 73"/>
                <a:gd name="T8" fmla="*/ 118 w 135"/>
                <a:gd name="T9" fmla="*/ 73 h 73"/>
                <a:gd name="T10" fmla="*/ 133 w 135"/>
                <a:gd name="T11" fmla="*/ 60 h 73"/>
                <a:gd name="T12" fmla="*/ 117 w 135"/>
                <a:gd name="T13" fmla="*/ 39 h 73"/>
                <a:gd name="T14" fmla="*/ 96 w 135"/>
                <a:gd name="T15" fmla="*/ 38 h 73"/>
                <a:gd name="T16" fmla="*/ 44 w 135"/>
                <a:gd name="T17" fmla="*/ 0 h 73"/>
                <a:gd name="T18" fmla="*/ 2 w 135"/>
                <a:gd name="T19" fmla="*/ 4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5" h="73">
                  <a:moveTo>
                    <a:pt x="2" y="4"/>
                  </a:moveTo>
                  <a:cubicBezTo>
                    <a:pt x="0" y="11"/>
                    <a:pt x="3" y="19"/>
                    <a:pt x="9" y="23"/>
                  </a:cubicBezTo>
                  <a:cubicBezTo>
                    <a:pt x="79" y="67"/>
                    <a:pt x="79" y="67"/>
                    <a:pt x="79" y="67"/>
                  </a:cubicBezTo>
                  <a:cubicBezTo>
                    <a:pt x="83" y="70"/>
                    <a:pt x="89" y="72"/>
                    <a:pt x="94" y="72"/>
                  </a:cubicBezTo>
                  <a:cubicBezTo>
                    <a:pt x="118" y="73"/>
                    <a:pt x="118" y="73"/>
                    <a:pt x="118" y="73"/>
                  </a:cubicBezTo>
                  <a:cubicBezTo>
                    <a:pt x="125" y="73"/>
                    <a:pt x="132" y="67"/>
                    <a:pt x="133" y="60"/>
                  </a:cubicBezTo>
                  <a:cubicBezTo>
                    <a:pt x="135" y="50"/>
                    <a:pt x="127" y="40"/>
                    <a:pt x="117" y="39"/>
                  </a:cubicBezTo>
                  <a:cubicBezTo>
                    <a:pt x="96" y="38"/>
                    <a:pt x="96" y="38"/>
                    <a:pt x="96" y="38"/>
                  </a:cubicBezTo>
                  <a:cubicBezTo>
                    <a:pt x="44" y="0"/>
                    <a:pt x="44" y="0"/>
                    <a:pt x="44" y="0"/>
                  </a:cubicBezTo>
                  <a:lnTo>
                    <a:pt x="2" y="4"/>
                  </a:lnTo>
                  <a:close/>
                </a:path>
              </a:pathLst>
            </a:custGeom>
            <a:solidFill>
              <a:srgbClr val="F2C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35" name="Freeform 792">
              <a:extLst>
                <a:ext uri="{FF2B5EF4-FFF2-40B4-BE49-F238E27FC236}">
                  <a16:creationId xmlns:a16="http://schemas.microsoft.com/office/drawing/2014/main" id="{DAD995D7-4601-4B47-BAEF-AA590A59BE2F}"/>
                </a:ext>
              </a:extLst>
            </p:cNvPr>
            <p:cNvSpPr>
              <a:spLocks/>
            </p:cNvSpPr>
            <p:nvPr/>
          </p:nvSpPr>
          <p:spPr bwMode="gray">
            <a:xfrm>
              <a:off x="4401" y="2301"/>
              <a:ext cx="36" cy="44"/>
            </a:xfrm>
            <a:custGeom>
              <a:avLst/>
              <a:gdLst>
                <a:gd name="T0" fmla="*/ 24 w 74"/>
                <a:gd name="T1" fmla="*/ 80 h 91"/>
                <a:gd name="T2" fmla="*/ 47 w 74"/>
                <a:gd name="T3" fmla="*/ 91 h 91"/>
                <a:gd name="T4" fmla="*/ 71 w 74"/>
                <a:gd name="T5" fmla="*/ 30 h 91"/>
                <a:gd name="T6" fmla="*/ 62 w 74"/>
                <a:gd name="T7" fmla="*/ 10 h 91"/>
                <a:gd name="T8" fmla="*/ 45 w 74"/>
                <a:gd name="T9" fmla="*/ 3 h 91"/>
                <a:gd name="T10" fmla="*/ 24 w 74"/>
                <a:gd name="T11" fmla="*/ 12 h 91"/>
                <a:gd name="T12" fmla="*/ 0 w 74"/>
                <a:gd name="T13" fmla="*/ 72 h 91"/>
                <a:gd name="T14" fmla="*/ 24 w 74"/>
                <a:gd name="T15" fmla="*/ 8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91">
                  <a:moveTo>
                    <a:pt x="24" y="80"/>
                  </a:moveTo>
                  <a:cubicBezTo>
                    <a:pt x="32" y="83"/>
                    <a:pt x="40" y="87"/>
                    <a:pt x="47" y="91"/>
                  </a:cubicBezTo>
                  <a:cubicBezTo>
                    <a:pt x="71" y="30"/>
                    <a:pt x="71" y="30"/>
                    <a:pt x="71" y="30"/>
                  </a:cubicBezTo>
                  <a:cubicBezTo>
                    <a:pt x="74" y="22"/>
                    <a:pt x="70" y="13"/>
                    <a:pt x="62" y="10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37" y="0"/>
                    <a:pt x="28" y="4"/>
                    <a:pt x="24" y="1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8" y="74"/>
                    <a:pt x="16" y="77"/>
                    <a:pt x="24" y="8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36" name="Freeform 793">
              <a:extLst>
                <a:ext uri="{FF2B5EF4-FFF2-40B4-BE49-F238E27FC236}">
                  <a16:creationId xmlns:a16="http://schemas.microsoft.com/office/drawing/2014/main" id="{2BB4FD6C-EE5C-6B47-861A-2B54F634B842}"/>
                </a:ext>
              </a:extLst>
            </p:cNvPr>
            <p:cNvSpPr>
              <a:spLocks/>
            </p:cNvSpPr>
            <p:nvPr/>
          </p:nvSpPr>
          <p:spPr bwMode="gray">
            <a:xfrm>
              <a:off x="4283" y="2322"/>
              <a:ext cx="195" cy="195"/>
            </a:xfrm>
            <a:custGeom>
              <a:avLst/>
              <a:gdLst>
                <a:gd name="T0" fmla="*/ 266 w 402"/>
                <a:gd name="T1" fmla="*/ 36 h 402"/>
                <a:gd name="T2" fmla="*/ 366 w 402"/>
                <a:gd name="T3" fmla="*/ 266 h 402"/>
                <a:gd name="T4" fmla="*/ 135 w 402"/>
                <a:gd name="T5" fmla="*/ 366 h 402"/>
                <a:gd name="T6" fmla="*/ 36 w 402"/>
                <a:gd name="T7" fmla="*/ 135 h 402"/>
                <a:gd name="T8" fmla="*/ 266 w 402"/>
                <a:gd name="T9" fmla="*/ 36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2" h="402">
                  <a:moveTo>
                    <a:pt x="266" y="36"/>
                  </a:moveTo>
                  <a:cubicBezTo>
                    <a:pt x="357" y="72"/>
                    <a:pt x="402" y="175"/>
                    <a:pt x="366" y="266"/>
                  </a:cubicBezTo>
                  <a:cubicBezTo>
                    <a:pt x="330" y="357"/>
                    <a:pt x="226" y="402"/>
                    <a:pt x="135" y="366"/>
                  </a:cubicBezTo>
                  <a:cubicBezTo>
                    <a:pt x="44" y="330"/>
                    <a:pt x="0" y="226"/>
                    <a:pt x="36" y="135"/>
                  </a:cubicBezTo>
                  <a:cubicBezTo>
                    <a:pt x="72" y="44"/>
                    <a:pt x="175" y="0"/>
                    <a:pt x="266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37" name="Freeform 794">
              <a:extLst>
                <a:ext uri="{FF2B5EF4-FFF2-40B4-BE49-F238E27FC236}">
                  <a16:creationId xmlns:a16="http://schemas.microsoft.com/office/drawing/2014/main" id="{AC77D36F-A483-DD43-8773-877F8E1AE4F4}"/>
                </a:ext>
              </a:extLst>
            </p:cNvPr>
            <p:cNvSpPr>
              <a:spLocks/>
            </p:cNvSpPr>
            <p:nvPr/>
          </p:nvSpPr>
          <p:spPr bwMode="gray">
            <a:xfrm>
              <a:off x="4290" y="2329"/>
              <a:ext cx="181" cy="181"/>
            </a:xfrm>
            <a:custGeom>
              <a:avLst/>
              <a:gdLst>
                <a:gd name="T0" fmla="*/ 248 w 373"/>
                <a:gd name="T1" fmla="*/ 34 h 373"/>
                <a:gd name="T2" fmla="*/ 340 w 373"/>
                <a:gd name="T3" fmla="*/ 248 h 373"/>
                <a:gd name="T4" fmla="*/ 126 w 373"/>
                <a:gd name="T5" fmla="*/ 340 h 373"/>
                <a:gd name="T6" fmla="*/ 34 w 373"/>
                <a:gd name="T7" fmla="*/ 126 h 373"/>
                <a:gd name="T8" fmla="*/ 248 w 373"/>
                <a:gd name="T9" fmla="*/ 34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3" h="373">
                  <a:moveTo>
                    <a:pt x="248" y="34"/>
                  </a:moveTo>
                  <a:cubicBezTo>
                    <a:pt x="332" y="67"/>
                    <a:pt x="373" y="163"/>
                    <a:pt x="340" y="248"/>
                  </a:cubicBezTo>
                  <a:cubicBezTo>
                    <a:pt x="306" y="332"/>
                    <a:pt x="210" y="373"/>
                    <a:pt x="126" y="340"/>
                  </a:cubicBezTo>
                  <a:cubicBezTo>
                    <a:pt x="42" y="306"/>
                    <a:pt x="0" y="211"/>
                    <a:pt x="34" y="126"/>
                  </a:cubicBezTo>
                  <a:cubicBezTo>
                    <a:pt x="67" y="42"/>
                    <a:pt x="163" y="0"/>
                    <a:pt x="248" y="34"/>
                  </a:cubicBezTo>
                  <a:close/>
                </a:path>
              </a:pathLst>
            </a:custGeom>
            <a:solidFill>
              <a:srgbClr val="DAD6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38" name="Freeform 795">
              <a:extLst>
                <a:ext uri="{FF2B5EF4-FFF2-40B4-BE49-F238E27FC236}">
                  <a16:creationId xmlns:a16="http://schemas.microsoft.com/office/drawing/2014/main" id="{DF34F3F2-9379-6344-B47D-4F3CA0F02FBD}"/>
                </a:ext>
              </a:extLst>
            </p:cNvPr>
            <p:cNvSpPr>
              <a:spLocks/>
            </p:cNvSpPr>
            <p:nvPr/>
          </p:nvSpPr>
          <p:spPr bwMode="gray">
            <a:xfrm>
              <a:off x="4304" y="2344"/>
              <a:ext cx="153" cy="152"/>
            </a:xfrm>
            <a:custGeom>
              <a:avLst/>
              <a:gdLst>
                <a:gd name="T0" fmla="*/ 106 w 314"/>
                <a:gd name="T1" fmla="*/ 286 h 314"/>
                <a:gd name="T2" fmla="*/ 28 w 314"/>
                <a:gd name="T3" fmla="*/ 106 h 314"/>
                <a:gd name="T4" fmla="*/ 208 w 314"/>
                <a:gd name="T5" fmla="*/ 28 h 314"/>
                <a:gd name="T6" fmla="*/ 286 w 314"/>
                <a:gd name="T7" fmla="*/ 208 h 314"/>
                <a:gd name="T8" fmla="*/ 106 w 314"/>
                <a:gd name="T9" fmla="*/ 286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4" h="314">
                  <a:moveTo>
                    <a:pt x="106" y="286"/>
                  </a:moveTo>
                  <a:cubicBezTo>
                    <a:pt x="34" y="257"/>
                    <a:pt x="0" y="177"/>
                    <a:pt x="28" y="106"/>
                  </a:cubicBezTo>
                  <a:cubicBezTo>
                    <a:pt x="56" y="34"/>
                    <a:pt x="137" y="0"/>
                    <a:pt x="208" y="28"/>
                  </a:cubicBezTo>
                  <a:cubicBezTo>
                    <a:pt x="279" y="56"/>
                    <a:pt x="314" y="137"/>
                    <a:pt x="286" y="208"/>
                  </a:cubicBezTo>
                  <a:cubicBezTo>
                    <a:pt x="257" y="279"/>
                    <a:pt x="177" y="314"/>
                    <a:pt x="106" y="286"/>
                  </a:cubicBezTo>
                  <a:close/>
                </a:path>
              </a:pathLst>
            </a:custGeom>
            <a:solidFill>
              <a:srgbClr val="422D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39" name="Freeform 796">
              <a:extLst>
                <a:ext uri="{FF2B5EF4-FFF2-40B4-BE49-F238E27FC236}">
                  <a16:creationId xmlns:a16="http://schemas.microsoft.com/office/drawing/2014/main" id="{61F174B5-936C-634D-BAE7-1A1BD3D2064E}"/>
                </a:ext>
              </a:extLst>
            </p:cNvPr>
            <p:cNvSpPr>
              <a:spLocks/>
            </p:cNvSpPr>
            <p:nvPr/>
          </p:nvSpPr>
          <p:spPr bwMode="gray">
            <a:xfrm>
              <a:off x="4319" y="2359"/>
              <a:ext cx="123" cy="122"/>
            </a:xfrm>
            <a:custGeom>
              <a:avLst/>
              <a:gdLst>
                <a:gd name="T0" fmla="*/ 85 w 252"/>
                <a:gd name="T1" fmla="*/ 229 h 251"/>
                <a:gd name="T2" fmla="*/ 23 w 252"/>
                <a:gd name="T3" fmla="*/ 85 h 251"/>
                <a:gd name="T4" fmla="*/ 167 w 252"/>
                <a:gd name="T5" fmla="*/ 23 h 251"/>
                <a:gd name="T6" fmla="*/ 229 w 252"/>
                <a:gd name="T7" fmla="*/ 167 h 251"/>
                <a:gd name="T8" fmla="*/ 85 w 252"/>
                <a:gd name="T9" fmla="*/ 229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2" h="251">
                  <a:moveTo>
                    <a:pt x="85" y="229"/>
                  </a:moveTo>
                  <a:cubicBezTo>
                    <a:pt x="28" y="206"/>
                    <a:pt x="0" y="142"/>
                    <a:pt x="23" y="85"/>
                  </a:cubicBezTo>
                  <a:cubicBezTo>
                    <a:pt x="45" y="28"/>
                    <a:pt x="110" y="0"/>
                    <a:pt x="167" y="23"/>
                  </a:cubicBezTo>
                  <a:cubicBezTo>
                    <a:pt x="224" y="45"/>
                    <a:pt x="252" y="110"/>
                    <a:pt x="229" y="167"/>
                  </a:cubicBezTo>
                  <a:cubicBezTo>
                    <a:pt x="206" y="224"/>
                    <a:pt x="142" y="251"/>
                    <a:pt x="85" y="229"/>
                  </a:cubicBezTo>
                  <a:close/>
                </a:path>
              </a:pathLst>
            </a:custGeom>
            <a:solidFill>
              <a:srgbClr val="634B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40" name="Freeform 797">
              <a:extLst>
                <a:ext uri="{FF2B5EF4-FFF2-40B4-BE49-F238E27FC236}">
                  <a16:creationId xmlns:a16="http://schemas.microsoft.com/office/drawing/2014/main" id="{56F7E394-89AA-3748-8795-99ED3156F2C6}"/>
                </a:ext>
              </a:extLst>
            </p:cNvPr>
            <p:cNvSpPr>
              <a:spLocks/>
            </p:cNvSpPr>
            <p:nvPr/>
          </p:nvSpPr>
          <p:spPr bwMode="gray">
            <a:xfrm>
              <a:off x="4383" y="2012"/>
              <a:ext cx="580" cy="321"/>
            </a:xfrm>
            <a:custGeom>
              <a:avLst/>
              <a:gdLst>
                <a:gd name="T0" fmla="*/ 958 w 1196"/>
                <a:gd name="T1" fmla="*/ 36 h 662"/>
                <a:gd name="T2" fmla="*/ 849 w 1196"/>
                <a:gd name="T3" fmla="*/ 25 h 662"/>
                <a:gd name="T4" fmla="*/ 223 w 1196"/>
                <a:gd name="T5" fmla="*/ 426 h 662"/>
                <a:gd name="T6" fmla="*/ 58 w 1196"/>
                <a:gd name="T7" fmla="*/ 488 h 662"/>
                <a:gd name="T8" fmla="*/ 35 w 1196"/>
                <a:gd name="T9" fmla="*/ 511 h 662"/>
                <a:gd name="T10" fmla="*/ 0 w 1196"/>
                <a:gd name="T11" fmla="*/ 613 h 662"/>
                <a:gd name="T12" fmla="*/ 42 w 1196"/>
                <a:gd name="T13" fmla="*/ 609 h 662"/>
                <a:gd name="T14" fmla="*/ 73 w 1196"/>
                <a:gd name="T15" fmla="*/ 557 h 662"/>
                <a:gd name="T16" fmla="*/ 123 w 1196"/>
                <a:gd name="T17" fmla="*/ 553 h 662"/>
                <a:gd name="T18" fmla="*/ 149 w 1196"/>
                <a:gd name="T19" fmla="*/ 580 h 662"/>
                <a:gd name="T20" fmla="*/ 81 w 1196"/>
                <a:gd name="T21" fmla="*/ 612 h 662"/>
                <a:gd name="T22" fmla="*/ 50 w 1196"/>
                <a:gd name="T23" fmla="*/ 629 h 662"/>
                <a:gd name="T24" fmla="*/ 60 w 1196"/>
                <a:gd name="T25" fmla="*/ 660 h 662"/>
                <a:gd name="T26" fmla="*/ 101 w 1196"/>
                <a:gd name="T27" fmla="*/ 653 h 662"/>
                <a:gd name="T28" fmla="*/ 203 w 1196"/>
                <a:gd name="T29" fmla="*/ 619 h 662"/>
                <a:gd name="T30" fmla="*/ 266 w 1196"/>
                <a:gd name="T31" fmla="*/ 560 h 662"/>
                <a:gd name="T32" fmla="*/ 290 w 1196"/>
                <a:gd name="T33" fmla="*/ 516 h 662"/>
                <a:gd name="T34" fmla="*/ 714 w 1196"/>
                <a:gd name="T35" fmla="*/ 372 h 662"/>
                <a:gd name="T36" fmla="*/ 855 w 1196"/>
                <a:gd name="T37" fmla="*/ 289 h 662"/>
                <a:gd name="T38" fmla="*/ 967 w 1196"/>
                <a:gd name="T39" fmla="*/ 449 h 662"/>
                <a:gd name="T40" fmla="*/ 1196 w 1196"/>
                <a:gd name="T41" fmla="*/ 263 h 662"/>
                <a:gd name="T42" fmla="*/ 958 w 1196"/>
                <a:gd name="T43" fmla="*/ 36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96" h="662">
                  <a:moveTo>
                    <a:pt x="958" y="36"/>
                  </a:moveTo>
                  <a:cubicBezTo>
                    <a:pt x="941" y="22"/>
                    <a:pt x="901" y="0"/>
                    <a:pt x="849" y="25"/>
                  </a:cubicBezTo>
                  <a:cubicBezTo>
                    <a:pt x="705" y="92"/>
                    <a:pt x="223" y="426"/>
                    <a:pt x="223" y="426"/>
                  </a:cubicBezTo>
                  <a:cubicBezTo>
                    <a:pt x="58" y="488"/>
                    <a:pt x="58" y="488"/>
                    <a:pt x="58" y="488"/>
                  </a:cubicBezTo>
                  <a:cubicBezTo>
                    <a:pt x="48" y="492"/>
                    <a:pt x="39" y="500"/>
                    <a:pt x="35" y="511"/>
                  </a:cubicBezTo>
                  <a:cubicBezTo>
                    <a:pt x="0" y="613"/>
                    <a:pt x="0" y="613"/>
                    <a:pt x="0" y="613"/>
                  </a:cubicBezTo>
                  <a:cubicBezTo>
                    <a:pt x="42" y="609"/>
                    <a:pt x="42" y="609"/>
                    <a:pt x="42" y="609"/>
                  </a:cubicBezTo>
                  <a:cubicBezTo>
                    <a:pt x="73" y="557"/>
                    <a:pt x="73" y="557"/>
                    <a:pt x="73" y="557"/>
                  </a:cubicBezTo>
                  <a:cubicBezTo>
                    <a:pt x="88" y="555"/>
                    <a:pt x="114" y="552"/>
                    <a:pt x="123" y="553"/>
                  </a:cubicBezTo>
                  <a:cubicBezTo>
                    <a:pt x="136" y="555"/>
                    <a:pt x="149" y="569"/>
                    <a:pt x="149" y="580"/>
                  </a:cubicBezTo>
                  <a:cubicBezTo>
                    <a:pt x="137" y="589"/>
                    <a:pt x="122" y="600"/>
                    <a:pt x="81" y="612"/>
                  </a:cubicBezTo>
                  <a:cubicBezTo>
                    <a:pt x="68" y="616"/>
                    <a:pt x="55" y="625"/>
                    <a:pt x="50" y="629"/>
                  </a:cubicBezTo>
                  <a:cubicBezTo>
                    <a:pt x="32" y="642"/>
                    <a:pt x="39" y="662"/>
                    <a:pt x="60" y="660"/>
                  </a:cubicBezTo>
                  <a:cubicBezTo>
                    <a:pt x="69" y="660"/>
                    <a:pt x="87" y="661"/>
                    <a:pt x="101" y="653"/>
                  </a:cubicBezTo>
                  <a:cubicBezTo>
                    <a:pt x="144" y="630"/>
                    <a:pt x="192" y="627"/>
                    <a:pt x="203" y="619"/>
                  </a:cubicBezTo>
                  <a:cubicBezTo>
                    <a:pt x="220" y="606"/>
                    <a:pt x="254" y="573"/>
                    <a:pt x="266" y="560"/>
                  </a:cubicBezTo>
                  <a:cubicBezTo>
                    <a:pt x="276" y="551"/>
                    <a:pt x="284" y="531"/>
                    <a:pt x="290" y="516"/>
                  </a:cubicBezTo>
                  <a:cubicBezTo>
                    <a:pt x="406" y="470"/>
                    <a:pt x="569" y="438"/>
                    <a:pt x="714" y="372"/>
                  </a:cubicBezTo>
                  <a:cubicBezTo>
                    <a:pt x="779" y="342"/>
                    <a:pt x="821" y="313"/>
                    <a:pt x="855" y="289"/>
                  </a:cubicBezTo>
                  <a:cubicBezTo>
                    <a:pt x="896" y="350"/>
                    <a:pt x="947" y="417"/>
                    <a:pt x="967" y="449"/>
                  </a:cubicBezTo>
                  <a:cubicBezTo>
                    <a:pt x="988" y="391"/>
                    <a:pt x="1131" y="281"/>
                    <a:pt x="1196" y="263"/>
                  </a:cubicBezTo>
                  <a:cubicBezTo>
                    <a:pt x="1152" y="208"/>
                    <a:pt x="1044" y="104"/>
                    <a:pt x="958" y="36"/>
                  </a:cubicBezTo>
                  <a:close/>
                </a:path>
              </a:pathLst>
            </a:custGeom>
            <a:solidFill>
              <a:srgbClr val="F2C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41" name="Freeform 798">
              <a:extLst>
                <a:ext uri="{FF2B5EF4-FFF2-40B4-BE49-F238E27FC236}">
                  <a16:creationId xmlns:a16="http://schemas.microsoft.com/office/drawing/2014/main" id="{B00A3D00-81E7-FD44-8B72-ED9269E8FFE6}"/>
                </a:ext>
              </a:extLst>
            </p:cNvPr>
            <p:cNvSpPr>
              <a:spLocks/>
            </p:cNvSpPr>
            <p:nvPr/>
          </p:nvSpPr>
          <p:spPr bwMode="gray">
            <a:xfrm>
              <a:off x="4805" y="2358"/>
              <a:ext cx="431" cy="375"/>
            </a:xfrm>
            <a:custGeom>
              <a:avLst/>
              <a:gdLst>
                <a:gd name="T0" fmla="*/ 539 w 889"/>
                <a:gd name="T1" fmla="*/ 50 h 772"/>
                <a:gd name="T2" fmla="*/ 83 w 889"/>
                <a:gd name="T3" fmla="*/ 230 h 772"/>
                <a:gd name="T4" fmla="*/ 82 w 889"/>
                <a:gd name="T5" fmla="*/ 229 h 772"/>
                <a:gd name="T6" fmla="*/ 7 w 889"/>
                <a:gd name="T7" fmla="*/ 266 h 772"/>
                <a:gd name="T8" fmla="*/ 55 w 889"/>
                <a:gd name="T9" fmla="*/ 334 h 772"/>
                <a:gd name="T10" fmla="*/ 55 w 889"/>
                <a:gd name="T11" fmla="*/ 334 h 772"/>
                <a:gd name="T12" fmla="*/ 366 w 889"/>
                <a:gd name="T13" fmla="*/ 717 h 772"/>
                <a:gd name="T14" fmla="*/ 841 w 889"/>
                <a:gd name="T15" fmla="*/ 484 h 772"/>
                <a:gd name="T16" fmla="*/ 539 w 889"/>
                <a:gd name="T17" fmla="*/ 50 h 7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9" h="772">
                  <a:moveTo>
                    <a:pt x="539" y="50"/>
                  </a:moveTo>
                  <a:cubicBezTo>
                    <a:pt x="345" y="0"/>
                    <a:pt x="154" y="79"/>
                    <a:pt x="83" y="230"/>
                  </a:cubicBezTo>
                  <a:cubicBezTo>
                    <a:pt x="83" y="229"/>
                    <a:pt x="82" y="229"/>
                    <a:pt x="82" y="229"/>
                  </a:cubicBezTo>
                  <a:cubicBezTo>
                    <a:pt x="48" y="220"/>
                    <a:pt x="15" y="237"/>
                    <a:pt x="7" y="266"/>
                  </a:cubicBezTo>
                  <a:cubicBezTo>
                    <a:pt x="0" y="295"/>
                    <a:pt x="21" y="325"/>
                    <a:pt x="55" y="334"/>
                  </a:cubicBezTo>
                  <a:cubicBezTo>
                    <a:pt x="55" y="334"/>
                    <a:pt x="55" y="334"/>
                    <a:pt x="55" y="334"/>
                  </a:cubicBezTo>
                  <a:cubicBezTo>
                    <a:pt x="42" y="501"/>
                    <a:pt x="171" y="666"/>
                    <a:pt x="366" y="717"/>
                  </a:cubicBezTo>
                  <a:cubicBezTo>
                    <a:pt x="581" y="772"/>
                    <a:pt x="794" y="668"/>
                    <a:pt x="841" y="484"/>
                  </a:cubicBezTo>
                  <a:cubicBezTo>
                    <a:pt x="889" y="300"/>
                    <a:pt x="753" y="105"/>
                    <a:pt x="539" y="50"/>
                  </a:cubicBezTo>
                  <a:close/>
                </a:path>
              </a:pathLst>
            </a:custGeom>
            <a:solidFill>
              <a:srgbClr val="F2C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42" name="Freeform 799">
              <a:extLst>
                <a:ext uri="{FF2B5EF4-FFF2-40B4-BE49-F238E27FC236}">
                  <a16:creationId xmlns:a16="http://schemas.microsoft.com/office/drawing/2014/main" id="{205444DE-F2F2-B047-B8C1-AA08D2110FD3}"/>
                </a:ext>
              </a:extLst>
            </p:cNvPr>
            <p:cNvSpPr>
              <a:spLocks/>
            </p:cNvSpPr>
            <p:nvPr/>
          </p:nvSpPr>
          <p:spPr bwMode="gray">
            <a:xfrm>
              <a:off x="4854" y="2324"/>
              <a:ext cx="386" cy="416"/>
            </a:xfrm>
            <a:custGeom>
              <a:avLst/>
              <a:gdLst>
                <a:gd name="T0" fmla="*/ 743 w 796"/>
                <a:gd name="T1" fmla="*/ 270 h 858"/>
                <a:gd name="T2" fmla="*/ 716 w 796"/>
                <a:gd name="T3" fmla="*/ 292 h 858"/>
                <a:gd name="T4" fmla="*/ 676 w 796"/>
                <a:gd name="T5" fmla="*/ 127 h 858"/>
                <a:gd name="T6" fmla="*/ 648 w 796"/>
                <a:gd name="T7" fmla="*/ 195 h 858"/>
                <a:gd name="T8" fmla="*/ 603 w 796"/>
                <a:gd name="T9" fmla="*/ 10 h 858"/>
                <a:gd name="T10" fmla="*/ 482 w 796"/>
                <a:gd name="T11" fmla="*/ 132 h 858"/>
                <a:gd name="T12" fmla="*/ 479 w 796"/>
                <a:gd name="T13" fmla="*/ 3 h 858"/>
                <a:gd name="T14" fmla="*/ 189 w 796"/>
                <a:gd name="T15" fmla="*/ 187 h 858"/>
                <a:gd name="T16" fmla="*/ 186 w 796"/>
                <a:gd name="T17" fmla="*/ 124 h 858"/>
                <a:gd name="T18" fmla="*/ 54 w 796"/>
                <a:gd name="T19" fmla="*/ 400 h 858"/>
                <a:gd name="T20" fmla="*/ 15 w 796"/>
                <a:gd name="T21" fmla="*/ 345 h 858"/>
                <a:gd name="T22" fmla="*/ 65 w 796"/>
                <a:gd name="T23" fmla="*/ 658 h 858"/>
                <a:gd name="T24" fmla="*/ 302 w 796"/>
                <a:gd name="T25" fmla="*/ 809 h 858"/>
                <a:gd name="T26" fmla="*/ 770 w 796"/>
                <a:gd name="T27" fmla="*/ 560 h 858"/>
                <a:gd name="T28" fmla="*/ 743 w 796"/>
                <a:gd name="T29" fmla="*/ 270 h 8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96" h="858">
                  <a:moveTo>
                    <a:pt x="743" y="270"/>
                  </a:moveTo>
                  <a:cubicBezTo>
                    <a:pt x="727" y="272"/>
                    <a:pt x="716" y="292"/>
                    <a:pt x="716" y="292"/>
                  </a:cubicBezTo>
                  <a:cubicBezTo>
                    <a:pt x="716" y="292"/>
                    <a:pt x="706" y="190"/>
                    <a:pt x="676" y="127"/>
                  </a:cubicBezTo>
                  <a:cubicBezTo>
                    <a:pt x="658" y="166"/>
                    <a:pt x="648" y="195"/>
                    <a:pt x="648" y="195"/>
                  </a:cubicBezTo>
                  <a:cubicBezTo>
                    <a:pt x="648" y="195"/>
                    <a:pt x="627" y="51"/>
                    <a:pt x="603" y="10"/>
                  </a:cubicBezTo>
                  <a:cubicBezTo>
                    <a:pt x="581" y="74"/>
                    <a:pt x="482" y="132"/>
                    <a:pt x="482" y="132"/>
                  </a:cubicBezTo>
                  <a:cubicBezTo>
                    <a:pt x="480" y="132"/>
                    <a:pt x="486" y="42"/>
                    <a:pt x="479" y="3"/>
                  </a:cubicBezTo>
                  <a:cubicBezTo>
                    <a:pt x="413" y="51"/>
                    <a:pt x="296" y="0"/>
                    <a:pt x="189" y="187"/>
                  </a:cubicBezTo>
                  <a:cubicBezTo>
                    <a:pt x="187" y="161"/>
                    <a:pt x="189" y="135"/>
                    <a:pt x="186" y="124"/>
                  </a:cubicBezTo>
                  <a:cubicBezTo>
                    <a:pt x="117" y="187"/>
                    <a:pt x="53" y="275"/>
                    <a:pt x="54" y="400"/>
                  </a:cubicBezTo>
                  <a:cubicBezTo>
                    <a:pt x="39" y="376"/>
                    <a:pt x="21" y="347"/>
                    <a:pt x="15" y="345"/>
                  </a:cubicBezTo>
                  <a:cubicBezTo>
                    <a:pt x="13" y="369"/>
                    <a:pt x="0" y="571"/>
                    <a:pt x="65" y="658"/>
                  </a:cubicBezTo>
                  <a:cubicBezTo>
                    <a:pt x="149" y="771"/>
                    <a:pt x="228" y="790"/>
                    <a:pt x="302" y="809"/>
                  </a:cubicBezTo>
                  <a:cubicBezTo>
                    <a:pt x="492" y="858"/>
                    <a:pt x="722" y="744"/>
                    <a:pt x="770" y="560"/>
                  </a:cubicBezTo>
                  <a:cubicBezTo>
                    <a:pt x="784" y="506"/>
                    <a:pt x="796" y="385"/>
                    <a:pt x="743" y="270"/>
                  </a:cubicBezTo>
                  <a:close/>
                </a:path>
              </a:pathLst>
            </a:custGeom>
            <a:solidFill>
              <a:srgbClr val="B667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pic>
          <p:nvPicPr>
            <p:cNvPr id="1043" name="Picture 800">
              <a:extLst>
                <a:ext uri="{FF2B5EF4-FFF2-40B4-BE49-F238E27FC236}">
                  <a16:creationId xmlns:a16="http://schemas.microsoft.com/office/drawing/2014/main" id="{D27F293C-3B2A-2D42-A6AC-A52F9FD905E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3447" y="2453"/>
              <a:ext cx="48" cy="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644" name="Group 1643">
            <a:extLst>
              <a:ext uri="{FF2B5EF4-FFF2-40B4-BE49-F238E27FC236}">
                <a16:creationId xmlns:a16="http://schemas.microsoft.com/office/drawing/2014/main" id="{2EBF8D35-278E-0D41-8491-6931B95B28C3}"/>
              </a:ext>
            </a:extLst>
          </p:cNvPr>
          <p:cNvGrpSpPr/>
          <p:nvPr/>
        </p:nvGrpSpPr>
        <p:grpSpPr bwMode="gray">
          <a:xfrm rot="11058857">
            <a:off x="5854324" y="1405609"/>
            <a:ext cx="573764" cy="3927768"/>
            <a:chOff x="7404706" y="-520701"/>
            <a:chExt cx="647700" cy="4433901"/>
          </a:xfrm>
          <a:solidFill>
            <a:schemeClr val="accent3">
              <a:lumMod val="50000"/>
            </a:schemeClr>
          </a:solidFill>
        </p:grpSpPr>
        <p:sp>
          <p:nvSpPr>
            <p:cNvPr id="1645" name="Isosceles Triangle 1028">
              <a:extLst>
                <a:ext uri="{FF2B5EF4-FFF2-40B4-BE49-F238E27FC236}">
                  <a16:creationId xmlns:a16="http://schemas.microsoft.com/office/drawing/2014/main" id="{95A6C420-47E3-814D-8D4D-C77876DA4282}"/>
                </a:ext>
              </a:extLst>
            </p:cNvPr>
            <p:cNvSpPr/>
            <p:nvPr/>
          </p:nvSpPr>
          <p:spPr bwMode="gray">
            <a:xfrm>
              <a:off x="7501200" y="-520701"/>
              <a:ext cx="454713" cy="2207387"/>
            </a:xfrm>
            <a:prstGeom prst="triangle">
              <a:avLst/>
            </a:prstGeom>
            <a:grpFill/>
            <a:ln>
              <a:solidFill>
                <a:schemeClr val="bg2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>
                <a:lnSpc>
                  <a:spcPct val="90000"/>
                </a:lnSpc>
                <a:spcAft>
                  <a:spcPts val="1000"/>
                </a:spcAft>
              </a:pPr>
              <a:endParaRPr lang="en-US" dirty="0"/>
            </a:p>
          </p:txBody>
        </p:sp>
        <p:sp>
          <p:nvSpPr>
            <p:cNvPr id="1646" name="Isosceles Triangle 71">
              <a:extLst>
                <a:ext uri="{FF2B5EF4-FFF2-40B4-BE49-F238E27FC236}">
                  <a16:creationId xmlns:a16="http://schemas.microsoft.com/office/drawing/2014/main" id="{6E4DBD6E-26CA-D740-B787-AB1B5F6B68C1}"/>
                </a:ext>
              </a:extLst>
            </p:cNvPr>
            <p:cNvSpPr/>
            <p:nvPr/>
          </p:nvSpPr>
          <p:spPr bwMode="gray">
            <a:xfrm rot="10800000">
              <a:off x="7501200" y="1705813"/>
              <a:ext cx="454713" cy="2207387"/>
            </a:xfrm>
            <a:prstGeom prst="triangl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>
                <a:lnSpc>
                  <a:spcPct val="90000"/>
                </a:lnSpc>
                <a:spcAft>
                  <a:spcPts val="1000"/>
                </a:spcAft>
              </a:pPr>
              <a:endParaRPr lang="en-US" dirty="0"/>
            </a:p>
          </p:txBody>
        </p:sp>
        <p:sp>
          <p:nvSpPr>
            <p:cNvPr id="1647" name="Oval 1646">
              <a:extLst>
                <a:ext uri="{FF2B5EF4-FFF2-40B4-BE49-F238E27FC236}">
                  <a16:creationId xmlns:a16="http://schemas.microsoft.com/office/drawing/2014/main" id="{FAAF025E-C415-AE45-8A61-C039944FB94D}"/>
                </a:ext>
              </a:extLst>
            </p:cNvPr>
            <p:cNvSpPr/>
            <p:nvPr/>
          </p:nvSpPr>
          <p:spPr bwMode="gray">
            <a:xfrm>
              <a:off x="7404706" y="1362836"/>
              <a:ext cx="647700" cy="647700"/>
            </a:xfrm>
            <a:prstGeom prst="ellipse">
              <a:avLst/>
            </a:prstGeom>
            <a:grpFill/>
            <a:ln>
              <a:solidFill>
                <a:schemeClr val="bg2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>
                <a:lnSpc>
                  <a:spcPct val="90000"/>
                </a:lnSpc>
                <a:spcAft>
                  <a:spcPts val="1000"/>
                </a:spcAft>
              </a:pPr>
              <a:endParaRPr lang="en-US" dirty="0"/>
            </a:p>
          </p:txBody>
        </p:sp>
      </p:grpSp>
      <p:grpSp>
        <p:nvGrpSpPr>
          <p:cNvPr id="1648" name="Group 1647">
            <a:extLst>
              <a:ext uri="{FF2B5EF4-FFF2-40B4-BE49-F238E27FC236}">
                <a16:creationId xmlns:a16="http://schemas.microsoft.com/office/drawing/2014/main" id="{E9AF8D26-0DAD-A743-BD49-C63D1FEA9DD4}"/>
              </a:ext>
            </a:extLst>
          </p:cNvPr>
          <p:cNvGrpSpPr/>
          <p:nvPr/>
        </p:nvGrpSpPr>
        <p:grpSpPr bwMode="gray">
          <a:xfrm>
            <a:off x="8551289" y="1673702"/>
            <a:ext cx="3315412" cy="1452710"/>
            <a:chOff x="424276" y="5114868"/>
            <a:chExt cx="3420000" cy="1452710"/>
          </a:xfrm>
        </p:grpSpPr>
        <p:sp>
          <p:nvSpPr>
            <p:cNvPr id="1649" name="Text Box 13">
              <a:extLst>
                <a:ext uri="{FF2B5EF4-FFF2-40B4-BE49-F238E27FC236}">
                  <a16:creationId xmlns:a16="http://schemas.microsoft.com/office/drawing/2014/main" id="{639E4B2A-4E5D-CA40-A5E2-1FEBFD93CD16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424276" y="5114868"/>
              <a:ext cx="3240000" cy="134596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0" rIns="0" bIns="0">
              <a:noAutofit/>
            </a:bodyPr>
            <a:lstStyle/>
            <a:p>
              <a:pPr algn="r" defTabSz="794889">
                <a:lnSpc>
                  <a:spcPct val="90000"/>
                </a:lnSpc>
                <a:spcAft>
                  <a:spcPts val="1000"/>
                </a:spcAft>
              </a:pPr>
              <a:r>
                <a:rPr lang="en-US" sz="2300" dirty="0">
                  <a:solidFill>
                    <a:schemeClr val="accent1">
                      <a:lumMod val="50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#3</a:t>
              </a:r>
            </a:p>
            <a:p>
              <a:pPr defTabSz="794889">
                <a:lnSpc>
                  <a:spcPct val="90000"/>
                </a:lnSpc>
                <a:spcAft>
                  <a:spcPts val="1000"/>
                </a:spcAft>
              </a:pPr>
              <a:r>
                <a:rPr lang="en-US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Definirea</a:t>
              </a:r>
              <a:r>
                <a:rPr 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formatului</a:t>
              </a:r>
              <a:r>
                <a:rPr 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standard al </a:t>
              </a:r>
              <a:r>
                <a:rPr lang="en-US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datelor</a:t>
              </a:r>
              <a:r>
                <a:rPr 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şi</a:t>
              </a:r>
              <a:r>
                <a:rPr 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metadatelor</a:t>
              </a:r>
              <a:r>
                <a:rPr 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de </a:t>
              </a:r>
              <a:r>
                <a:rPr lang="en-US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intrare</a:t>
              </a:r>
              <a:r>
                <a:rPr 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pentru</a:t>
              </a:r>
              <a:r>
                <a:rPr 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încărcarea</a:t>
              </a:r>
              <a:r>
                <a:rPr 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în</a:t>
              </a:r>
              <a:r>
                <a:rPr 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structurile</a:t>
              </a:r>
              <a:r>
                <a:rPr 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create</a:t>
              </a:r>
            </a:p>
            <a:p>
              <a:pPr defTabSz="794889">
                <a:lnSpc>
                  <a:spcPct val="90000"/>
                </a:lnSpc>
                <a:spcAft>
                  <a:spcPts val="1000"/>
                </a:spcAft>
              </a:pPr>
              <a:endPara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cxnSp>
          <p:nvCxnSpPr>
            <p:cNvPr id="1650" name="Gerade Verbindung 25">
              <a:extLst>
                <a:ext uri="{FF2B5EF4-FFF2-40B4-BE49-F238E27FC236}">
                  <a16:creationId xmlns:a16="http://schemas.microsoft.com/office/drawing/2014/main" id="{AD3CCD10-D961-E741-98B9-8E16729634EF}"/>
                </a:ext>
              </a:extLst>
            </p:cNvPr>
            <p:cNvCxnSpPr/>
            <p:nvPr/>
          </p:nvCxnSpPr>
          <p:spPr bwMode="gray">
            <a:xfrm>
              <a:off x="424276" y="6567578"/>
              <a:ext cx="3420000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</p:spPr>
        </p:cxnSp>
      </p:grpSp>
      <p:grpSp>
        <p:nvGrpSpPr>
          <p:cNvPr id="1651" name="Group 1650">
            <a:extLst>
              <a:ext uri="{FF2B5EF4-FFF2-40B4-BE49-F238E27FC236}">
                <a16:creationId xmlns:a16="http://schemas.microsoft.com/office/drawing/2014/main" id="{6EA21C5B-9100-ED42-B736-D35559B3FDBC}"/>
              </a:ext>
            </a:extLst>
          </p:cNvPr>
          <p:cNvGrpSpPr/>
          <p:nvPr/>
        </p:nvGrpSpPr>
        <p:grpSpPr bwMode="gray">
          <a:xfrm>
            <a:off x="8188724" y="4143027"/>
            <a:ext cx="3352033" cy="1273362"/>
            <a:chOff x="540000" y="4648146"/>
            <a:chExt cx="3457776" cy="1273362"/>
          </a:xfrm>
        </p:grpSpPr>
        <p:sp>
          <p:nvSpPr>
            <p:cNvPr id="1652" name="Text Box 13">
              <a:extLst>
                <a:ext uri="{FF2B5EF4-FFF2-40B4-BE49-F238E27FC236}">
                  <a16:creationId xmlns:a16="http://schemas.microsoft.com/office/drawing/2014/main" id="{7346DDB0-446D-D642-AFFD-351E56F00923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540000" y="4648146"/>
              <a:ext cx="3240000" cy="8280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0" rIns="0" bIns="0">
              <a:noAutofit/>
            </a:bodyPr>
            <a:lstStyle/>
            <a:p>
              <a:pPr algn="r" defTabSz="794889">
                <a:lnSpc>
                  <a:spcPct val="90000"/>
                </a:lnSpc>
                <a:spcAft>
                  <a:spcPts val="1000"/>
                </a:spcAft>
              </a:pPr>
              <a:r>
                <a:rPr lang="en-US" sz="2300" dirty="0">
                  <a:solidFill>
                    <a:schemeClr val="accent1">
                      <a:lumMod val="50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#4</a:t>
              </a:r>
            </a:p>
            <a:p>
              <a:pPr algn="r" defTabSz="794889">
                <a:lnSpc>
                  <a:spcPct val="90000"/>
                </a:lnSpc>
                <a:spcAft>
                  <a:spcPts val="1000"/>
                </a:spcAft>
              </a:pPr>
              <a:r>
                <a:rPr lang="en-US" sz="1600" dirty="0" err="1"/>
                <a:t>Transpunerea</a:t>
              </a:r>
              <a:r>
                <a:rPr lang="en-US" sz="1600" dirty="0"/>
                <a:t> </a:t>
              </a:r>
              <a:r>
                <a:rPr lang="en-US" sz="1600" dirty="0" err="1"/>
                <a:t>datelor</a:t>
              </a:r>
              <a:r>
                <a:rPr lang="en-US" sz="1600" dirty="0"/>
                <a:t> </a:t>
              </a:r>
              <a:r>
                <a:rPr lang="en-US" sz="1600" dirty="0" err="1"/>
                <a:t>şi</a:t>
              </a:r>
              <a:r>
                <a:rPr lang="en-US" sz="1600" dirty="0"/>
                <a:t> </a:t>
              </a:r>
              <a:r>
                <a:rPr lang="en-US" sz="1600" dirty="0" err="1"/>
                <a:t>metadatelor</a:t>
              </a:r>
              <a:r>
                <a:rPr lang="en-US" sz="1600" dirty="0"/>
                <a:t> </a:t>
              </a:r>
              <a:r>
                <a:rPr lang="en-US" sz="1600" dirty="0" err="1"/>
                <a:t>în</a:t>
              </a:r>
              <a:r>
                <a:rPr lang="en-US" sz="1600" dirty="0"/>
                <a:t> </a:t>
              </a:r>
              <a:r>
                <a:rPr lang="en-US" sz="1600" dirty="0" err="1"/>
                <a:t>formatul</a:t>
              </a:r>
              <a:r>
                <a:rPr lang="en-US" sz="1600" dirty="0"/>
                <a:t> </a:t>
              </a:r>
              <a:r>
                <a:rPr lang="en-US" sz="1600" dirty="0" err="1"/>
                <a:t>agreat</a:t>
              </a:r>
              <a:endPara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algn="r" defTabSz="794889">
                <a:lnSpc>
                  <a:spcPct val="90000"/>
                </a:lnSpc>
                <a:spcAft>
                  <a:spcPts val="1000"/>
                </a:spcAft>
              </a:pPr>
              <a:endPara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algn="r" defTabSz="794889">
                <a:lnSpc>
                  <a:spcPct val="90000"/>
                </a:lnSpc>
                <a:spcAft>
                  <a:spcPts val="1000"/>
                </a:spcAft>
              </a:pPr>
              <a:endPara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cxnSp>
          <p:nvCxnSpPr>
            <p:cNvPr id="1653" name="Gerade Verbindung 25">
              <a:extLst>
                <a:ext uri="{FF2B5EF4-FFF2-40B4-BE49-F238E27FC236}">
                  <a16:creationId xmlns:a16="http://schemas.microsoft.com/office/drawing/2014/main" id="{7E7706D9-9708-7F45-A4D1-A0B9026A558F}"/>
                </a:ext>
              </a:extLst>
            </p:cNvPr>
            <p:cNvCxnSpPr>
              <a:cxnSpLocks/>
            </p:cNvCxnSpPr>
            <p:nvPr/>
          </p:nvCxnSpPr>
          <p:spPr bwMode="gray">
            <a:xfrm>
              <a:off x="839077" y="5921508"/>
              <a:ext cx="3158699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</p:spPr>
        </p:cxnSp>
      </p:grpSp>
      <p:grpSp>
        <p:nvGrpSpPr>
          <p:cNvPr id="1654" name="Group 1653">
            <a:extLst>
              <a:ext uri="{FF2B5EF4-FFF2-40B4-BE49-F238E27FC236}">
                <a16:creationId xmlns:a16="http://schemas.microsoft.com/office/drawing/2014/main" id="{DEC757B3-1CEB-2941-8868-18CF7952E046}"/>
              </a:ext>
            </a:extLst>
          </p:cNvPr>
          <p:cNvGrpSpPr/>
          <p:nvPr/>
        </p:nvGrpSpPr>
        <p:grpSpPr bwMode="gray">
          <a:xfrm>
            <a:off x="4528951" y="5404233"/>
            <a:ext cx="3381332" cy="1214880"/>
            <a:chOff x="540000" y="4648146"/>
            <a:chExt cx="3488000" cy="1214880"/>
          </a:xfrm>
        </p:grpSpPr>
        <p:sp>
          <p:nvSpPr>
            <p:cNvPr id="1655" name="Text Box 13">
              <a:extLst>
                <a:ext uri="{FF2B5EF4-FFF2-40B4-BE49-F238E27FC236}">
                  <a16:creationId xmlns:a16="http://schemas.microsoft.com/office/drawing/2014/main" id="{A7C85775-F8EE-0C40-8A78-1EC6F727B9F3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540000" y="4648146"/>
              <a:ext cx="3240000" cy="8280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0" rIns="0" bIns="0">
              <a:noAutofit/>
            </a:bodyPr>
            <a:lstStyle/>
            <a:p>
              <a:pPr algn="r" defTabSz="794889">
                <a:lnSpc>
                  <a:spcPct val="90000"/>
                </a:lnSpc>
                <a:spcAft>
                  <a:spcPts val="1000"/>
                </a:spcAft>
              </a:pPr>
              <a:r>
                <a:rPr lang="en-US" sz="2300" dirty="0">
                  <a:solidFill>
                    <a:schemeClr val="accent1">
                      <a:lumMod val="50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#5</a:t>
              </a:r>
            </a:p>
            <a:p>
              <a:pPr algn="r" defTabSz="794889">
                <a:lnSpc>
                  <a:spcPct val="90000"/>
                </a:lnSpc>
                <a:spcAft>
                  <a:spcPts val="1000"/>
                </a:spcAft>
              </a:pPr>
              <a:r>
                <a:rPr lang="es-ES" sz="1600" dirty="0" err="1"/>
                <a:t>Încărcarea</a:t>
              </a:r>
              <a:r>
                <a:rPr lang="es-ES" sz="1600" dirty="0"/>
                <a:t> </a:t>
              </a:r>
              <a:r>
                <a:rPr lang="es-ES" sz="1600" dirty="0" err="1"/>
                <a:t>datelor</a:t>
              </a:r>
              <a:r>
                <a:rPr lang="es-ES" sz="1600" dirty="0"/>
                <a:t> </a:t>
              </a:r>
              <a:r>
                <a:rPr lang="es-ES" sz="1600" dirty="0" err="1"/>
                <a:t>şi</a:t>
              </a:r>
              <a:r>
                <a:rPr lang="es-ES" sz="1600" dirty="0"/>
                <a:t> </a:t>
              </a:r>
              <a:r>
                <a:rPr lang="es-ES" sz="1600" dirty="0" err="1"/>
                <a:t>metadatelor</a:t>
              </a:r>
              <a:r>
                <a:rPr lang="es-ES" sz="1600" dirty="0"/>
                <a:t> de la nivel INS </a:t>
              </a:r>
              <a:r>
                <a:rPr lang="es-ES" sz="1600" dirty="0" err="1"/>
                <a:t>şi</a:t>
              </a:r>
              <a:r>
                <a:rPr lang="es-ES" sz="1600" dirty="0"/>
                <a:t> de la nivel </a:t>
              </a:r>
              <a:r>
                <a:rPr lang="es-ES" sz="1600" dirty="0" err="1"/>
                <a:t>institutional</a:t>
              </a:r>
              <a:r>
                <a:rPr lang="es-ES" sz="1600" dirty="0"/>
                <a:t> </a:t>
              </a:r>
              <a:r>
                <a:rPr lang="es-ES" sz="1600" dirty="0" err="1"/>
                <a:t>în</a:t>
              </a:r>
              <a:r>
                <a:rPr lang="es-ES" sz="1600" dirty="0"/>
                <a:t> </a:t>
              </a:r>
              <a:r>
                <a:rPr lang="es-ES" sz="1600" dirty="0" err="1"/>
                <a:t>structurile</a:t>
              </a:r>
              <a:r>
                <a:rPr lang="es-ES" sz="1600" dirty="0"/>
                <a:t> </a:t>
              </a:r>
              <a:r>
                <a:rPr lang="es-ES" sz="1600" dirty="0" err="1"/>
                <a:t>definite</a:t>
              </a:r>
              <a:endPara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algn="r" defTabSz="794889">
                <a:lnSpc>
                  <a:spcPct val="90000"/>
                </a:lnSpc>
                <a:spcAft>
                  <a:spcPts val="1000"/>
                </a:spcAft>
              </a:pPr>
              <a:endPara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algn="r" defTabSz="794889">
                <a:lnSpc>
                  <a:spcPct val="90000"/>
                </a:lnSpc>
                <a:spcAft>
                  <a:spcPts val="1000"/>
                </a:spcAft>
              </a:pPr>
              <a:endPara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algn="r" defTabSz="794889">
                <a:lnSpc>
                  <a:spcPct val="90000"/>
                </a:lnSpc>
                <a:spcAft>
                  <a:spcPts val="1000"/>
                </a:spcAft>
              </a:pPr>
              <a:endPara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cxnSp>
          <p:nvCxnSpPr>
            <p:cNvPr id="1656" name="Gerade Verbindung 25">
              <a:extLst>
                <a:ext uri="{FF2B5EF4-FFF2-40B4-BE49-F238E27FC236}">
                  <a16:creationId xmlns:a16="http://schemas.microsoft.com/office/drawing/2014/main" id="{5CFAAA07-CB9C-D44C-8851-60880162AC62}"/>
                </a:ext>
              </a:extLst>
            </p:cNvPr>
            <p:cNvCxnSpPr/>
            <p:nvPr/>
          </p:nvCxnSpPr>
          <p:spPr bwMode="gray">
            <a:xfrm>
              <a:off x="608000" y="5863026"/>
              <a:ext cx="3420000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</p:spPr>
        </p:cxnSp>
      </p:grpSp>
      <p:sp>
        <p:nvSpPr>
          <p:cNvPr id="826" name="Rectangle 825">
            <a:extLst>
              <a:ext uri="{FF2B5EF4-FFF2-40B4-BE49-F238E27FC236}">
                <a16:creationId xmlns:a16="http://schemas.microsoft.com/office/drawing/2014/main" id="{9A395C13-0029-2143-B82A-4DA04F48C197}"/>
              </a:ext>
            </a:extLst>
          </p:cNvPr>
          <p:cNvSpPr/>
          <p:nvPr/>
        </p:nvSpPr>
        <p:spPr>
          <a:xfrm>
            <a:off x="336176" y="2432709"/>
            <a:ext cx="3571281" cy="8418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>
              <a:lnSpc>
                <a:spcPct val="90000"/>
              </a:lnSpc>
              <a:spcAft>
                <a:spcPts val="1000"/>
              </a:spcAft>
            </a:pPr>
            <a:endParaRPr lang="ro-RO" dirty="0" err="1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2FD1C16-D542-8E49-B708-801B8D3ED9D9}"/>
              </a:ext>
            </a:extLst>
          </p:cNvPr>
          <p:cNvSpPr txBox="1"/>
          <p:nvPr/>
        </p:nvSpPr>
        <p:spPr>
          <a:xfrm>
            <a:off x="512699" y="1539916"/>
            <a:ext cx="418919" cy="49754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90000"/>
              </a:lnSpc>
              <a:spcAft>
                <a:spcPts val="1000"/>
              </a:spcAft>
            </a:pPr>
            <a:r>
              <a:rPr lang="ro-RO" sz="2800" dirty="0">
                <a:solidFill>
                  <a:srgbClr val="00B050"/>
                </a:solidFill>
              </a:rPr>
              <a:t>✔️</a:t>
            </a:r>
          </a:p>
          <a:p>
            <a:pPr>
              <a:lnSpc>
                <a:spcPct val="90000"/>
              </a:lnSpc>
              <a:spcAft>
                <a:spcPts val="1000"/>
              </a:spcAft>
            </a:pPr>
            <a:endParaRPr lang="ro-RO" sz="2800" dirty="0">
              <a:solidFill>
                <a:srgbClr val="00B050"/>
              </a:solidFill>
            </a:endParaRPr>
          </a:p>
        </p:txBody>
      </p:sp>
      <p:sp>
        <p:nvSpPr>
          <p:cNvPr id="829" name="TextBox 828">
            <a:extLst>
              <a:ext uri="{FF2B5EF4-FFF2-40B4-BE49-F238E27FC236}">
                <a16:creationId xmlns:a16="http://schemas.microsoft.com/office/drawing/2014/main" id="{FEE67DA0-8826-4A94-A28F-1667A5ED8ED8}"/>
              </a:ext>
            </a:extLst>
          </p:cNvPr>
          <p:cNvSpPr txBox="1"/>
          <p:nvPr/>
        </p:nvSpPr>
        <p:spPr>
          <a:xfrm>
            <a:off x="10890874" y="1633552"/>
            <a:ext cx="418919" cy="49754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90000"/>
              </a:lnSpc>
              <a:spcAft>
                <a:spcPts val="1000"/>
              </a:spcAft>
            </a:pPr>
            <a:r>
              <a:rPr lang="ro-RO" sz="2800" dirty="0">
                <a:solidFill>
                  <a:srgbClr val="00B050"/>
                </a:solidFill>
              </a:rPr>
              <a:t>✔️</a:t>
            </a:r>
          </a:p>
          <a:p>
            <a:pPr>
              <a:lnSpc>
                <a:spcPct val="90000"/>
              </a:lnSpc>
              <a:spcAft>
                <a:spcPts val="1000"/>
              </a:spcAft>
            </a:pPr>
            <a:endParaRPr lang="ro-RO" sz="2800" dirty="0">
              <a:solidFill>
                <a:srgbClr val="00B050"/>
              </a:solidFill>
            </a:endParaRPr>
          </a:p>
          <a:p>
            <a:pPr>
              <a:lnSpc>
                <a:spcPct val="90000"/>
              </a:lnSpc>
              <a:spcAft>
                <a:spcPts val="1000"/>
              </a:spcAft>
            </a:pPr>
            <a:endParaRPr lang="ro-RO" sz="2800" dirty="0">
              <a:solidFill>
                <a:srgbClr val="00B050"/>
              </a:solidFill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5C893052-44F9-4192-A660-D877FDF26C76}"/>
              </a:ext>
            </a:extLst>
          </p:cNvPr>
          <p:cNvSpPr/>
          <p:nvPr/>
        </p:nvSpPr>
        <p:spPr>
          <a:xfrm>
            <a:off x="375441" y="4263828"/>
            <a:ext cx="307671" cy="176451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>
              <a:lnSpc>
                <a:spcPct val="90000"/>
              </a:lnSpc>
              <a:spcAft>
                <a:spcPts val="1000"/>
              </a:spcAft>
            </a:pPr>
            <a:endParaRPr lang="en-GB" dirty="0" err="1"/>
          </a:p>
        </p:txBody>
      </p:sp>
      <p:sp>
        <p:nvSpPr>
          <p:cNvPr id="835" name="Arrow: Right 834">
            <a:extLst>
              <a:ext uri="{FF2B5EF4-FFF2-40B4-BE49-F238E27FC236}">
                <a16:creationId xmlns:a16="http://schemas.microsoft.com/office/drawing/2014/main" id="{F5289379-DD07-45F8-9E63-2E3521F5489B}"/>
              </a:ext>
            </a:extLst>
          </p:cNvPr>
          <p:cNvSpPr/>
          <p:nvPr/>
        </p:nvSpPr>
        <p:spPr>
          <a:xfrm>
            <a:off x="10503039" y="4194328"/>
            <a:ext cx="347126" cy="175299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>
              <a:lnSpc>
                <a:spcPct val="90000"/>
              </a:lnSpc>
              <a:spcAft>
                <a:spcPts val="1000"/>
              </a:spcAft>
            </a:pPr>
            <a:endParaRPr lang="en-GB" dirty="0" err="1"/>
          </a:p>
        </p:txBody>
      </p:sp>
      <p:sp>
        <p:nvSpPr>
          <p:cNvPr id="836" name="Arrow: Right 835">
            <a:extLst>
              <a:ext uri="{FF2B5EF4-FFF2-40B4-BE49-F238E27FC236}">
                <a16:creationId xmlns:a16="http://schemas.microsoft.com/office/drawing/2014/main" id="{412680A5-E197-434A-83A3-2E0360B40BE7}"/>
              </a:ext>
            </a:extLst>
          </p:cNvPr>
          <p:cNvSpPr/>
          <p:nvPr/>
        </p:nvSpPr>
        <p:spPr>
          <a:xfrm>
            <a:off x="6973063" y="5461351"/>
            <a:ext cx="347126" cy="175299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>
              <a:lnSpc>
                <a:spcPct val="90000"/>
              </a:lnSpc>
              <a:spcAft>
                <a:spcPts val="1000"/>
              </a:spcAft>
            </a:pPr>
            <a:endParaRPr lang="en-GB" dirty="0" err="1"/>
          </a:p>
        </p:txBody>
      </p:sp>
    </p:spTree>
    <p:extLst>
      <p:ext uri="{BB962C8B-B14F-4D97-AF65-F5344CB8AC3E}">
        <p14:creationId xmlns:p14="http://schemas.microsoft.com/office/powerpoint/2010/main" val="3208870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81BC2896-33B6-964F-8DBB-BF1AA90DCBC4}"/>
              </a:ext>
            </a:extLst>
          </p:cNvPr>
          <p:cNvSpPr/>
          <p:nvPr/>
        </p:nvSpPr>
        <p:spPr>
          <a:xfrm>
            <a:off x="8042788" y="1349143"/>
            <a:ext cx="3565871" cy="2812990"/>
          </a:xfrm>
          <a:prstGeom prst="rect">
            <a:avLst/>
          </a:prstGeom>
          <a:solidFill>
            <a:schemeClr val="bg2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>
              <a:lnSpc>
                <a:spcPct val="90000"/>
              </a:lnSpc>
              <a:spcAft>
                <a:spcPts val="1000"/>
              </a:spcAft>
            </a:pPr>
            <a:endParaRPr lang="ro-RO" dirty="0" err="1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D3A98DB-9996-BD48-996F-1FA9C0617F96}"/>
              </a:ext>
            </a:extLst>
          </p:cNvPr>
          <p:cNvSpPr/>
          <p:nvPr/>
        </p:nvSpPr>
        <p:spPr>
          <a:xfrm>
            <a:off x="0" y="0"/>
            <a:ext cx="11028556" cy="1038785"/>
          </a:xfrm>
          <a:prstGeom prst="rect">
            <a:avLst/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>
              <a:lnSpc>
                <a:spcPct val="90000"/>
              </a:lnSpc>
              <a:spcAft>
                <a:spcPts val="1000"/>
              </a:spcAft>
            </a:pPr>
            <a:endParaRPr lang="ro-RO" dirty="0" err="1"/>
          </a:p>
        </p:txBody>
      </p:sp>
      <p:sp>
        <p:nvSpPr>
          <p:cNvPr id="5" name="Title">
            <a:extLst>
              <a:ext uri="{FF2B5EF4-FFF2-40B4-BE49-F238E27FC236}">
                <a16:creationId xmlns:a16="http://schemas.microsoft.com/office/drawing/2014/main" id="{7505E937-A4F7-794B-BE69-8580E867743C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229478" y="67099"/>
            <a:ext cx="11109600" cy="1080000"/>
          </a:xfrm>
        </p:spPr>
        <p:txBody>
          <a:bodyPr/>
          <a:lstStyle/>
          <a:p>
            <a:r>
              <a:rPr lang="en-US" sz="3200" cap="all" dirty="0" err="1"/>
              <a:t>Monitorizarea</a:t>
            </a:r>
            <a:r>
              <a:rPr lang="en-US" sz="3200" cap="all" dirty="0"/>
              <a:t> SNDDR 2030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9F654C77-00D5-974D-B863-6D0466634B0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229478" y="607099"/>
            <a:ext cx="11109600" cy="540000"/>
          </a:xfrm>
        </p:spPr>
        <p:txBody>
          <a:bodyPr/>
          <a:lstStyle/>
          <a:p>
            <a:r>
              <a:rPr lang="en-US" dirty="0" err="1">
                <a:solidFill>
                  <a:schemeClr val="tx2">
                    <a:lumMod val="75000"/>
                  </a:schemeClr>
                </a:solidFill>
              </a:rPr>
              <a:t>Subactivităţi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 – A 8</a:t>
            </a:r>
          </a:p>
        </p:txBody>
      </p:sp>
      <p:graphicFrame>
        <p:nvGraphicFramePr>
          <p:cNvPr id="7" name="Object 21">
            <a:extLst>
              <a:ext uri="{FF2B5EF4-FFF2-40B4-BE49-F238E27FC236}">
                <a16:creationId xmlns:a16="http://schemas.microsoft.com/office/drawing/2014/main" id="{C6AE24DE-5BFC-1043-913E-65B87497C913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11028556" y="0"/>
          <a:ext cx="1161856" cy="10387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97" name="Photo Editor Photo" r:id="rId4" imgW="3733800" imgH="3733800" progId="MSPhotoEd.3">
                  <p:embed/>
                </p:oleObj>
              </mc:Choice>
              <mc:Fallback>
                <p:oleObj name="Photo Editor Photo" r:id="rId4" imgW="3733800" imgH="3733800" progId="MSPhotoEd.3">
                  <p:embed/>
                  <p:pic>
                    <p:nvPicPr>
                      <p:cNvPr id="7" name="Object 21">
                        <a:extLst>
                          <a:ext uri="{FF2B5EF4-FFF2-40B4-BE49-F238E27FC236}">
                            <a16:creationId xmlns:a16="http://schemas.microsoft.com/office/drawing/2014/main" id="{C6AE24DE-5BFC-1043-913E-65B87497C91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28556" y="0"/>
                        <a:ext cx="1161856" cy="103878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Picture 7">
            <a:extLst>
              <a:ext uri="{FF2B5EF4-FFF2-40B4-BE49-F238E27FC236}">
                <a16:creationId xmlns:a16="http://schemas.microsoft.com/office/drawing/2014/main" id="{59EBDE8A-B8EB-394E-9E57-F47FCDCAD60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7419" y="1349143"/>
            <a:ext cx="3539613" cy="281299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3E6B1B4-C052-FF43-BC51-1EC1388D23D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05078" y="1687099"/>
            <a:ext cx="3441290" cy="1979577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00171EE4-5C7D-F247-A718-916C26FE0E28}"/>
              </a:ext>
            </a:extLst>
          </p:cNvPr>
          <p:cNvSpPr/>
          <p:nvPr/>
        </p:nvSpPr>
        <p:spPr>
          <a:xfrm>
            <a:off x="737419" y="4162133"/>
            <a:ext cx="3539613" cy="248399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t"/>
          <a:lstStyle/>
          <a:p>
            <a:pPr algn="ctr">
              <a:lnSpc>
                <a:spcPct val="90000"/>
              </a:lnSpc>
              <a:spcAft>
                <a:spcPts val="1000"/>
              </a:spcAft>
            </a:pPr>
            <a:endParaRPr lang="ro-RO" sz="400" b="1" dirty="0">
              <a:solidFill>
                <a:schemeClr val="tx1"/>
              </a:solidFill>
            </a:endParaRPr>
          </a:p>
          <a:p>
            <a:pPr algn="ctr">
              <a:lnSpc>
                <a:spcPct val="90000"/>
              </a:lnSpc>
              <a:spcAft>
                <a:spcPts val="1000"/>
              </a:spcAft>
            </a:pPr>
            <a:r>
              <a:rPr lang="ro-RO" sz="2800" b="1" dirty="0">
                <a:solidFill>
                  <a:schemeClr val="tx1"/>
                </a:solidFill>
              </a:rPr>
              <a:t>Workshop</a:t>
            </a:r>
          </a:p>
          <a:p>
            <a:pPr algn="ctr">
              <a:lnSpc>
                <a:spcPct val="90000"/>
              </a:lnSpc>
              <a:spcAft>
                <a:spcPts val="1000"/>
              </a:spcAft>
            </a:pPr>
            <a:r>
              <a:rPr lang="ro-RO" sz="2800" dirty="0">
                <a:solidFill>
                  <a:schemeClr val="tx1"/>
                </a:solidFill>
              </a:rPr>
              <a:t>validarea setului de indicatori de către Consiliul Consultativ pentru DD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3244D27-8E3E-3544-B8BD-731E62112EAC}"/>
              </a:ext>
            </a:extLst>
          </p:cNvPr>
          <p:cNvSpPr/>
          <p:nvPr/>
        </p:nvSpPr>
        <p:spPr>
          <a:xfrm>
            <a:off x="8042788" y="4162133"/>
            <a:ext cx="3565871" cy="248399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>
              <a:lnSpc>
                <a:spcPct val="90000"/>
              </a:lnSpc>
              <a:spcAft>
                <a:spcPts val="1000"/>
              </a:spcAft>
            </a:pPr>
            <a:r>
              <a:rPr lang="ro-RO" sz="2800" b="1" dirty="0">
                <a:solidFill>
                  <a:schemeClr val="tx1"/>
                </a:solidFill>
              </a:rPr>
              <a:t>Ghid</a:t>
            </a:r>
          </a:p>
          <a:p>
            <a:pPr algn="ctr">
              <a:lnSpc>
                <a:spcPct val="90000"/>
              </a:lnSpc>
              <a:spcAft>
                <a:spcPts val="1000"/>
              </a:spcAft>
            </a:pPr>
            <a:r>
              <a:rPr lang="ro-RO" sz="2800" dirty="0">
                <a:solidFill>
                  <a:schemeClr val="tx1"/>
                </a:solidFill>
              </a:rPr>
              <a:t>pentru autorit</a:t>
            </a:r>
            <a:r>
              <a:rPr lang="en-US" sz="2800" dirty="0">
                <a:solidFill>
                  <a:schemeClr val="tx2">
                    <a:lumMod val="75000"/>
                  </a:schemeClr>
                </a:solidFill>
              </a:rPr>
              <a:t>ă</a:t>
            </a:r>
            <a:r>
              <a:rPr lang="ro-RO" sz="2800" dirty="0">
                <a:solidFill>
                  <a:schemeClr val="tx1"/>
                </a:solidFill>
              </a:rPr>
              <a:t>ţile publice implicate în procesul de monitorizare şi raportare a SNDD</a:t>
            </a:r>
            <a:r>
              <a:rPr lang="en-GB" sz="2800" dirty="0">
                <a:solidFill>
                  <a:schemeClr val="tx1"/>
                </a:solidFill>
              </a:rPr>
              <a:t>R</a:t>
            </a:r>
            <a:r>
              <a:rPr lang="ro-RO" sz="2800" dirty="0">
                <a:solidFill>
                  <a:schemeClr val="tx1"/>
                </a:solidFill>
              </a:rPr>
              <a:t>2030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ECA533D-D483-4C29-BD7D-BB4EDF277296}"/>
              </a:ext>
            </a:extLst>
          </p:cNvPr>
          <p:cNvSpPr/>
          <p:nvPr/>
        </p:nvSpPr>
        <p:spPr>
          <a:xfrm>
            <a:off x="4339322" y="1349143"/>
            <a:ext cx="3657601" cy="2812990"/>
          </a:xfrm>
          <a:prstGeom prst="rect">
            <a:avLst/>
          </a:prstGeom>
          <a:solidFill>
            <a:schemeClr val="bg2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>
              <a:lnSpc>
                <a:spcPct val="90000"/>
              </a:lnSpc>
              <a:spcAft>
                <a:spcPts val="1000"/>
              </a:spcAft>
            </a:pPr>
            <a:endParaRPr lang="ro-RO" dirty="0" err="1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3C90A4C-3B1F-4EE9-A9DD-827CEE3EF2A1}"/>
              </a:ext>
            </a:extLst>
          </p:cNvPr>
          <p:cNvSpPr/>
          <p:nvPr/>
        </p:nvSpPr>
        <p:spPr>
          <a:xfrm>
            <a:off x="4339322" y="4162133"/>
            <a:ext cx="3657601" cy="248399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>
              <a:lnSpc>
                <a:spcPct val="90000"/>
              </a:lnSpc>
              <a:spcAft>
                <a:spcPts val="1000"/>
              </a:spcAft>
            </a:pPr>
            <a:r>
              <a:rPr lang="ro-RO" sz="2800" b="1" dirty="0">
                <a:solidFill>
                  <a:schemeClr val="tx1"/>
                </a:solidFill>
              </a:rPr>
              <a:t>Workshop</a:t>
            </a:r>
            <a:r>
              <a:rPr lang="ro-RO" sz="2800" dirty="0">
                <a:solidFill>
                  <a:schemeClr val="tx1"/>
                </a:solidFill>
              </a:rPr>
              <a:t> </a:t>
            </a:r>
            <a:endParaRPr lang="en-GB" sz="2800" dirty="0">
              <a:solidFill>
                <a:schemeClr val="tx1"/>
              </a:solidFill>
            </a:endParaRPr>
          </a:p>
          <a:p>
            <a:pPr algn="ctr">
              <a:lnSpc>
                <a:spcPct val="90000"/>
              </a:lnSpc>
              <a:spcAft>
                <a:spcPts val="1000"/>
              </a:spcAft>
            </a:pPr>
            <a:r>
              <a:rPr lang="ro-RO" sz="2750" dirty="0">
                <a:solidFill>
                  <a:schemeClr val="tx1"/>
                </a:solidFill>
              </a:rPr>
              <a:t>consultare cu factorii implicați</a:t>
            </a:r>
            <a:r>
              <a:rPr lang="en-GB" sz="2750" dirty="0">
                <a:solidFill>
                  <a:schemeClr val="tx1"/>
                </a:solidFill>
              </a:rPr>
              <a:t> </a:t>
            </a:r>
            <a:r>
              <a:rPr lang="ro-RO" sz="2750" dirty="0">
                <a:solidFill>
                  <a:schemeClr val="tx1"/>
                </a:solidFill>
              </a:rPr>
              <a:t>în monitorizare</a:t>
            </a:r>
            <a:r>
              <a:rPr lang="en-GB" sz="2750" dirty="0">
                <a:solidFill>
                  <a:schemeClr val="tx1"/>
                </a:solidFill>
              </a:rPr>
              <a:t>a</a:t>
            </a:r>
            <a:r>
              <a:rPr lang="ro-RO" sz="2750" dirty="0">
                <a:solidFill>
                  <a:schemeClr val="tx1"/>
                </a:solidFill>
              </a:rPr>
              <a:t> și raportarea implementării </a:t>
            </a:r>
            <a:r>
              <a:rPr lang="en-GB" sz="2750" dirty="0">
                <a:solidFill>
                  <a:schemeClr val="tx1"/>
                </a:solidFill>
              </a:rPr>
              <a:t>SNDDR2030</a:t>
            </a:r>
            <a:endParaRPr lang="ro-RO" sz="2750" dirty="0">
              <a:solidFill>
                <a:schemeClr val="tx1"/>
              </a:solidFill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113FC09A-6091-428F-895C-5F7217C94820}"/>
              </a:ext>
            </a:extLst>
          </p:cNvPr>
          <p:cNvPicPr>
            <a:picLocks noGrp="1"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40" r="15940"/>
          <a:stretch>
            <a:fillRect/>
          </a:stretch>
        </p:blipFill>
        <p:spPr>
          <a:xfrm>
            <a:off x="4339323" y="1398201"/>
            <a:ext cx="3641174" cy="2763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6667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8A2117D1-B082-4DC1-962B-895DDB19EB1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368651" y="1807535"/>
          <a:ext cx="8519627" cy="411638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194804">
                  <a:extLst>
                    <a:ext uri="{9D8B030D-6E8A-4147-A177-3AD203B41FA5}">
                      <a16:colId xmlns:a16="http://schemas.microsoft.com/office/drawing/2014/main" val="235324228"/>
                    </a:ext>
                  </a:extLst>
                </a:gridCol>
                <a:gridCol w="2324823">
                  <a:extLst>
                    <a:ext uri="{9D8B030D-6E8A-4147-A177-3AD203B41FA5}">
                      <a16:colId xmlns:a16="http://schemas.microsoft.com/office/drawing/2014/main" val="1551933459"/>
                    </a:ext>
                  </a:extLst>
                </a:gridCol>
              </a:tblGrid>
              <a:tr h="719626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16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 err="1">
                          <a:effectLst/>
                        </a:rPr>
                        <a:t>Situa</a:t>
                      </a:r>
                      <a:r>
                        <a:rPr lang="ro-RO" sz="1600" dirty="0" err="1">
                          <a:effectLst/>
                        </a:rPr>
                        <a:t>ția</a:t>
                      </a:r>
                      <a:r>
                        <a:rPr lang="ro-RO" sz="1600" dirty="0">
                          <a:effectLst/>
                        </a:rPr>
                        <a:t> indicatorilor de dezvoltare durabilă</a:t>
                      </a:r>
                      <a:endParaRPr lang="en-GB" sz="16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42242998"/>
                  </a:ext>
                </a:extLst>
              </a:tr>
              <a:tr h="460588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 err="1">
                          <a:effectLst/>
                        </a:rPr>
                        <a:t>Număr</a:t>
                      </a:r>
                      <a:r>
                        <a:rPr lang="en-GB" sz="1600" dirty="0">
                          <a:effectLst/>
                        </a:rPr>
                        <a:t> total de </a:t>
                      </a:r>
                      <a:r>
                        <a:rPr lang="en-GB" sz="1600" dirty="0" err="1">
                          <a:effectLst/>
                        </a:rPr>
                        <a:t>indicatori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</a:rPr>
                        <a:t>291</a:t>
                      </a:r>
                      <a:endParaRPr lang="en-GB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31585437"/>
                  </a:ext>
                </a:extLst>
              </a:tr>
              <a:tr h="420236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 err="1">
                          <a:effectLst/>
                        </a:rPr>
                        <a:t>Număr</a:t>
                      </a:r>
                      <a:r>
                        <a:rPr lang="en-GB" sz="1600" dirty="0">
                          <a:effectLst/>
                        </a:rPr>
                        <a:t> </a:t>
                      </a:r>
                      <a:r>
                        <a:rPr lang="en-GB" sz="1600" dirty="0" err="1">
                          <a:effectLst/>
                        </a:rPr>
                        <a:t>indicatori</a:t>
                      </a:r>
                      <a:r>
                        <a:rPr lang="en-GB" sz="1600" dirty="0">
                          <a:effectLst/>
                        </a:rPr>
                        <a:t> </a:t>
                      </a:r>
                      <a:r>
                        <a:rPr lang="en-GB" sz="1600" dirty="0" err="1">
                          <a:effectLst/>
                        </a:rPr>
                        <a:t>unici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</a:rPr>
                        <a:t>243</a:t>
                      </a:r>
                      <a:endParaRPr lang="en-GB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50966634"/>
                  </a:ext>
                </a:extLst>
              </a:tr>
              <a:tr h="414758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 err="1">
                          <a:effectLst/>
                        </a:rPr>
                        <a:t>Număr</a:t>
                      </a:r>
                      <a:r>
                        <a:rPr lang="en-GB" sz="1600" dirty="0">
                          <a:effectLst/>
                        </a:rPr>
                        <a:t> total de </a:t>
                      </a:r>
                      <a:r>
                        <a:rPr lang="en-GB" sz="1600" dirty="0" err="1">
                          <a:effectLst/>
                        </a:rPr>
                        <a:t>ținte</a:t>
                      </a:r>
                      <a:r>
                        <a:rPr lang="en-GB" sz="1600" dirty="0">
                          <a:effectLst/>
                        </a:rPr>
                        <a:t> 2030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</a:rPr>
                        <a:t>104</a:t>
                      </a:r>
                      <a:endParaRPr lang="en-GB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07342141"/>
                  </a:ext>
                </a:extLst>
              </a:tr>
              <a:tr h="420236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 err="1">
                          <a:effectLst/>
                        </a:rPr>
                        <a:t>Număr</a:t>
                      </a:r>
                      <a:r>
                        <a:rPr lang="en-GB" sz="1600" dirty="0">
                          <a:effectLst/>
                        </a:rPr>
                        <a:t> </a:t>
                      </a:r>
                      <a:r>
                        <a:rPr lang="en-GB" sz="1600" dirty="0" err="1">
                          <a:effectLst/>
                        </a:rPr>
                        <a:t>tinte</a:t>
                      </a:r>
                      <a:r>
                        <a:rPr lang="en-GB" sz="1600" dirty="0">
                          <a:effectLst/>
                        </a:rPr>
                        <a:t> </a:t>
                      </a:r>
                      <a:r>
                        <a:rPr lang="en-GB" sz="1600" dirty="0" err="1">
                          <a:effectLst/>
                        </a:rPr>
                        <a:t>calitative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</a:rPr>
                        <a:t>9</a:t>
                      </a:r>
                      <a:endParaRPr lang="en-GB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09821408"/>
                  </a:ext>
                </a:extLst>
              </a:tr>
              <a:tr h="420236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 err="1">
                          <a:effectLst/>
                        </a:rPr>
                        <a:t>Număr</a:t>
                      </a:r>
                      <a:r>
                        <a:rPr lang="en-GB" sz="1600" dirty="0">
                          <a:effectLst/>
                        </a:rPr>
                        <a:t> </a:t>
                      </a:r>
                      <a:r>
                        <a:rPr lang="en-GB" sz="1600" dirty="0" err="1">
                          <a:effectLst/>
                        </a:rPr>
                        <a:t>ținte</a:t>
                      </a:r>
                      <a:r>
                        <a:rPr lang="en-GB" sz="1600" dirty="0">
                          <a:effectLst/>
                        </a:rPr>
                        <a:t> </a:t>
                      </a:r>
                      <a:r>
                        <a:rPr lang="en-GB" sz="1600" dirty="0" err="1">
                          <a:effectLst/>
                        </a:rPr>
                        <a:t>cantitative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</a:rPr>
                        <a:t>95</a:t>
                      </a:r>
                      <a:endParaRPr lang="en-GB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05822134"/>
                  </a:ext>
                </a:extLst>
              </a:tr>
              <a:tr h="420236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 err="1">
                          <a:effectLst/>
                        </a:rPr>
                        <a:t>Numar</a:t>
                      </a:r>
                      <a:r>
                        <a:rPr lang="en-GB" sz="1600" dirty="0">
                          <a:effectLst/>
                        </a:rPr>
                        <a:t> </a:t>
                      </a:r>
                      <a:r>
                        <a:rPr lang="en-GB" sz="1600" dirty="0" err="1">
                          <a:effectLst/>
                        </a:rPr>
                        <a:t>indicatori</a:t>
                      </a:r>
                      <a:r>
                        <a:rPr lang="en-GB" sz="1600" dirty="0">
                          <a:effectLst/>
                        </a:rPr>
                        <a:t> </a:t>
                      </a:r>
                      <a:r>
                        <a:rPr lang="en-GB" sz="1600" dirty="0" err="1">
                          <a:effectLst/>
                        </a:rPr>
                        <a:t>principali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</a:rPr>
                        <a:t>99</a:t>
                      </a:r>
                      <a:endParaRPr lang="en-GB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00703429"/>
                  </a:ext>
                </a:extLst>
              </a:tr>
              <a:tr h="420236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 err="1">
                          <a:effectLst/>
                        </a:rPr>
                        <a:t>Numar</a:t>
                      </a:r>
                      <a:r>
                        <a:rPr lang="en-GB" sz="1600" dirty="0">
                          <a:effectLst/>
                        </a:rPr>
                        <a:t> </a:t>
                      </a:r>
                      <a:r>
                        <a:rPr lang="en-GB" sz="1600" dirty="0" err="1">
                          <a:effectLst/>
                        </a:rPr>
                        <a:t>indicatori</a:t>
                      </a:r>
                      <a:r>
                        <a:rPr lang="en-GB" sz="1600" dirty="0">
                          <a:effectLst/>
                        </a:rPr>
                        <a:t> </a:t>
                      </a:r>
                      <a:r>
                        <a:rPr lang="en-GB" sz="1600" dirty="0" err="1">
                          <a:effectLst/>
                        </a:rPr>
                        <a:t>aditionali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</a:rPr>
                        <a:t>192</a:t>
                      </a:r>
                      <a:endParaRPr lang="en-GB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25745282"/>
                  </a:ext>
                </a:extLst>
              </a:tr>
              <a:tr h="420236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 err="1">
                          <a:effectLst/>
                        </a:rPr>
                        <a:t>Numar</a:t>
                      </a:r>
                      <a:r>
                        <a:rPr lang="en-GB" sz="1600" dirty="0">
                          <a:effectLst/>
                        </a:rPr>
                        <a:t> </a:t>
                      </a:r>
                      <a:r>
                        <a:rPr lang="en-GB" sz="1600" dirty="0" err="1">
                          <a:effectLst/>
                        </a:rPr>
                        <a:t>indicatori</a:t>
                      </a:r>
                      <a:r>
                        <a:rPr lang="en-GB" sz="1600" dirty="0">
                          <a:effectLst/>
                        </a:rPr>
                        <a:t> </a:t>
                      </a:r>
                      <a:r>
                        <a:rPr lang="en-GB" sz="1600" dirty="0" err="1">
                          <a:effectLst/>
                        </a:rPr>
                        <a:t>principali</a:t>
                      </a:r>
                      <a:r>
                        <a:rPr lang="en-GB" sz="1600" dirty="0">
                          <a:effectLst/>
                        </a:rPr>
                        <a:t> </a:t>
                      </a:r>
                      <a:r>
                        <a:rPr lang="en-GB" sz="1600" dirty="0" err="1">
                          <a:effectLst/>
                        </a:rPr>
                        <a:t>alocați</a:t>
                      </a:r>
                      <a:r>
                        <a:rPr lang="en-GB" sz="1600" dirty="0">
                          <a:effectLst/>
                        </a:rPr>
                        <a:t> </a:t>
                      </a:r>
                      <a:r>
                        <a:rPr lang="en-GB" sz="1600" dirty="0" err="1">
                          <a:effectLst/>
                        </a:rPr>
                        <a:t>țintelor</a:t>
                      </a:r>
                      <a:r>
                        <a:rPr lang="en-GB" sz="1600" dirty="0">
                          <a:effectLst/>
                        </a:rPr>
                        <a:t> </a:t>
                      </a:r>
                      <a:r>
                        <a:rPr lang="en-GB" sz="1600" dirty="0" err="1">
                          <a:effectLst/>
                        </a:rPr>
                        <a:t>calitative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</a:rPr>
                        <a:t>0</a:t>
                      </a:r>
                      <a:endParaRPr lang="en-GB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86480261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74D1856A-E0F5-4AF7-B1B1-E683F28B8F73}"/>
              </a:ext>
            </a:extLst>
          </p:cNvPr>
          <p:cNvSpPr/>
          <p:nvPr/>
        </p:nvSpPr>
        <p:spPr>
          <a:xfrm>
            <a:off x="0" y="0"/>
            <a:ext cx="11028556" cy="1038785"/>
          </a:xfrm>
          <a:prstGeom prst="rect">
            <a:avLst/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>
              <a:lnSpc>
                <a:spcPct val="90000"/>
              </a:lnSpc>
              <a:spcAft>
                <a:spcPts val="1000"/>
              </a:spcAft>
            </a:pPr>
            <a:endParaRPr lang="ro-RO" dirty="0" err="1"/>
          </a:p>
        </p:txBody>
      </p:sp>
      <p:graphicFrame>
        <p:nvGraphicFramePr>
          <p:cNvPr id="6" name="Object 21">
            <a:extLst>
              <a:ext uri="{FF2B5EF4-FFF2-40B4-BE49-F238E27FC236}">
                <a16:creationId xmlns:a16="http://schemas.microsoft.com/office/drawing/2014/main" id="{C7B9EA21-8CDE-4981-AFEC-1B7A8B710EA6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11028556" y="0"/>
          <a:ext cx="1161856" cy="10387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25" name="Photo Editor Photo" r:id="rId3" imgW="3733800" imgH="3733800" progId="MSPhotoEd.3">
                  <p:embed/>
                </p:oleObj>
              </mc:Choice>
              <mc:Fallback>
                <p:oleObj name="Photo Editor Photo" r:id="rId3" imgW="3733800" imgH="3733800" progId="MSPhotoEd.3">
                  <p:embed/>
                  <p:pic>
                    <p:nvPicPr>
                      <p:cNvPr id="6" name="Object 21">
                        <a:extLst>
                          <a:ext uri="{FF2B5EF4-FFF2-40B4-BE49-F238E27FC236}">
                            <a16:creationId xmlns:a16="http://schemas.microsoft.com/office/drawing/2014/main" id="{C7B9EA21-8CDE-4981-AFEC-1B7A8B710EA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28556" y="0"/>
                        <a:ext cx="1161856" cy="103878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241DFF5-AF65-456C-A756-21EB9694E58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7038" y="14565"/>
            <a:ext cx="11109600" cy="540000"/>
          </a:xfrm>
        </p:spPr>
        <p:txBody>
          <a:bodyPr/>
          <a:lstStyle/>
          <a:p>
            <a:r>
              <a:rPr lang="en-US" sz="3200" dirty="0">
                <a:solidFill>
                  <a:prstClr val="black"/>
                </a:solidFill>
                <a:latin typeface="Calibri"/>
                <a:ea typeface="+mj-ea"/>
                <a:cs typeface="+mj-cs"/>
              </a:rPr>
              <a:t>REZULTATE</a:t>
            </a:r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AC2D143-9B57-4684-A667-79BA34703D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082" y="498785"/>
            <a:ext cx="11109600" cy="1080000"/>
          </a:xfrm>
        </p:spPr>
        <p:txBody>
          <a:bodyPr/>
          <a:lstStyle/>
          <a:p>
            <a:r>
              <a:rPr lang="en-US" sz="2200" dirty="0">
                <a:solidFill>
                  <a:srgbClr val="2C3E50">
                    <a:lumMod val="75000"/>
                  </a:srgbClr>
                </a:solidFill>
                <a:latin typeface="Calibri Light"/>
                <a:ea typeface="+mn-ea"/>
                <a:cs typeface="+mn-cs"/>
              </a:rPr>
              <a:t>Status</a:t>
            </a:r>
            <a:endParaRPr lang="en-GB" dirty="0"/>
          </a:p>
        </p:txBody>
      </p:sp>
      <p:grpSp>
        <p:nvGrpSpPr>
          <p:cNvPr id="7" name="Gruppieren 52">
            <a:extLst>
              <a:ext uri="{FF2B5EF4-FFF2-40B4-BE49-F238E27FC236}">
                <a16:creationId xmlns:a16="http://schemas.microsoft.com/office/drawing/2014/main" id="{C8409C04-9A49-400E-8D94-172B12722148}"/>
              </a:ext>
            </a:extLst>
          </p:cNvPr>
          <p:cNvGrpSpPr/>
          <p:nvPr/>
        </p:nvGrpSpPr>
        <p:grpSpPr>
          <a:xfrm>
            <a:off x="10505274" y="3398705"/>
            <a:ext cx="369235" cy="987139"/>
            <a:chOff x="8332755" y="2461745"/>
            <a:chExt cx="369235" cy="987139"/>
          </a:xfrm>
        </p:grpSpPr>
        <p:sp>
          <p:nvSpPr>
            <p:cNvPr id="8" name="Ellipse 67">
              <a:extLst>
                <a:ext uri="{FF2B5EF4-FFF2-40B4-BE49-F238E27FC236}">
                  <a16:creationId xmlns:a16="http://schemas.microsoft.com/office/drawing/2014/main" id="{86A705AA-24A5-4153-A811-1ECFF08A6A26}"/>
                </a:ext>
              </a:extLst>
            </p:cNvPr>
            <p:cNvSpPr/>
            <p:nvPr/>
          </p:nvSpPr>
          <p:spPr bwMode="blackGray">
            <a:xfrm>
              <a:off x="8332755" y="2461745"/>
              <a:ext cx="369235" cy="987139"/>
            </a:xfrm>
            <a:prstGeom prst="flowChartAlternateProcess">
              <a:avLst/>
            </a:prstGeom>
            <a:solidFill>
              <a:schemeClr val="tx1">
                <a:lumMod val="75000"/>
                <a:lumOff val="25000"/>
              </a:schemeClr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 defTabSz="912655">
                <a:lnSpc>
                  <a:spcPct val="90000"/>
                </a:lnSpc>
                <a:spcAft>
                  <a:spcPts val="1000"/>
                </a:spcAft>
              </a:pPr>
              <a:endParaRPr lang="en-US" sz="1900" dirty="0">
                <a:solidFill>
                  <a:prstClr val="black"/>
                </a:solidFill>
              </a:endParaRPr>
            </a:p>
          </p:txBody>
        </p:sp>
        <p:sp>
          <p:nvSpPr>
            <p:cNvPr id="9" name="Ellipse 54">
              <a:extLst>
                <a:ext uri="{FF2B5EF4-FFF2-40B4-BE49-F238E27FC236}">
                  <a16:creationId xmlns:a16="http://schemas.microsoft.com/office/drawing/2014/main" id="{3C3C335C-6961-4633-89EE-51228FEB7112}"/>
                </a:ext>
              </a:extLst>
            </p:cNvPr>
            <p:cNvSpPr/>
            <p:nvPr/>
          </p:nvSpPr>
          <p:spPr bwMode="blackGray">
            <a:xfrm>
              <a:off x="8377967" y="2511924"/>
              <a:ext cx="271275" cy="271275"/>
            </a:xfrm>
            <a:prstGeom prst="ellipse">
              <a:avLst/>
            </a:prstGeom>
            <a:solidFill>
              <a:schemeClr val="accent2">
                <a:lumMod val="50000"/>
                <a:alpha val="60000"/>
              </a:schemeClr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 defTabSz="912655">
                <a:lnSpc>
                  <a:spcPct val="90000"/>
                </a:lnSpc>
                <a:spcAft>
                  <a:spcPts val="1000"/>
                </a:spcAft>
              </a:pPr>
              <a:endParaRPr lang="en-US" sz="1900" dirty="0">
                <a:solidFill>
                  <a:prstClr val="black"/>
                </a:solidFill>
              </a:endParaRPr>
            </a:p>
          </p:txBody>
        </p:sp>
        <p:sp>
          <p:nvSpPr>
            <p:cNvPr id="10" name="Ellipse 55">
              <a:extLst>
                <a:ext uri="{FF2B5EF4-FFF2-40B4-BE49-F238E27FC236}">
                  <a16:creationId xmlns:a16="http://schemas.microsoft.com/office/drawing/2014/main" id="{47CB1CE5-CBD4-4799-BD59-13DD4E1CFA9A}"/>
                </a:ext>
              </a:extLst>
            </p:cNvPr>
            <p:cNvSpPr/>
            <p:nvPr/>
          </p:nvSpPr>
          <p:spPr bwMode="blackGray">
            <a:xfrm>
              <a:off x="8377967" y="2819677"/>
              <a:ext cx="271275" cy="271275"/>
            </a:xfrm>
            <a:prstGeom prst="ellipse">
              <a:avLst/>
            </a:prstGeom>
            <a:solidFill>
              <a:schemeClr val="accent4">
                <a:lumMod val="50000"/>
                <a:alpha val="60000"/>
              </a:schemeClr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 defTabSz="912655">
                <a:lnSpc>
                  <a:spcPct val="90000"/>
                </a:lnSpc>
                <a:spcAft>
                  <a:spcPts val="1000"/>
                </a:spcAft>
              </a:pPr>
              <a:endParaRPr lang="en-US" sz="1900" dirty="0">
                <a:solidFill>
                  <a:prstClr val="black"/>
                </a:solidFill>
              </a:endParaRPr>
            </a:p>
          </p:txBody>
        </p:sp>
        <p:sp>
          <p:nvSpPr>
            <p:cNvPr id="11" name="Ellipse 56">
              <a:extLst>
                <a:ext uri="{FF2B5EF4-FFF2-40B4-BE49-F238E27FC236}">
                  <a16:creationId xmlns:a16="http://schemas.microsoft.com/office/drawing/2014/main" id="{B100FA6E-1C8A-4E64-A8A5-3BEC7DB2BA69}"/>
                </a:ext>
              </a:extLst>
            </p:cNvPr>
            <p:cNvSpPr/>
            <p:nvPr/>
          </p:nvSpPr>
          <p:spPr bwMode="blackGray">
            <a:xfrm>
              <a:off x="8377967" y="3127430"/>
              <a:ext cx="271275" cy="271275"/>
            </a:xfrm>
            <a:prstGeom prst="ellipse">
              <a:avLst/>
            </a:prstGeom>
            <a:solidFill>
              <a:srgbClr val="92D050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 defTabSz="912655">
                <a:lnSpc>
                  <a:spcPct val="90000"/>
                </a:lnSpc>
                <a:spcAft>
                  <a:spcPts val="1000"/>
                </a:spcAft>
              </a:pPr>
              <a:endParaRPr lang="en-US" sz="1900" dirty="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4453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57EBF7-652D-41A3-9AAD-D3C384EE97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grpSp>
        <p:nvGrpSpPr>
          <p:cNvPr id="223" name="Group 222">
            <a:extLst>
              <a:ext uri="{FF2B5EF4-FFF2-40B4-BE49-F238E27FC236}">
                <a16:creationId xmlns:a16="http://schemas.microsoft.com/office/drawing/2014/main" id="{0B6150BA-FEBF-49E4-949E-A3A9F0026167}"/>
              </a:ext>
            </a:extLst>
          </p:cNvPr>
          <p:cNvGrpSpPr/>
          <p:nvPr/>
        </p:nvGrpSpPr>
        <p:grpSpPr>
          <a:xfrm>
            <a:off x="1878457" y="1512001"/>
            <a:ext cx="2978153" cy="4642993"/>
            <a:chOff x="1840513" y="1512000"/>
            <a:chExt cx="2978153" cy="4642993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50F53D3D-1612-4C18-ABA2-721EA4648AC1}"/>
                </a:ext>
              </a:extLst>
            </p:cNvPr>
            <p:cNvGrpSpPr/>
            <p:nvPr/>
          </p:nvGrpSpPr>
          <p:grpSpPr>
            <a:xfrm>
              <a:off x="1840513" y="1512000"/>
              <a:ext cx="2978153" cy="4642993"/>
              <a:chOff x="4315587" y="1512000"/>
              <a:chExt cx="2671200" cy="4642993"/>
            </a:xfrm>
          </p:grpSpPr>
          <p:sp>
            <p:nvSpPr>
              <p:cNvPr id="5" name="Text Placeholder 4">
                <a:extLst>
                  <a:ext uri="{FF2B5EF4-FFF2-40B4-BE49-F238E27FC236}">
                    <a16:creationId xmlns:a16="http://schemas.microsoft.com/office/drawing/2014/main" id="{1F8E3A10-ED48-4678-9294-24F0E1B7C61C}"/>
                  </a:ext>
                </a:extLst>
              </p:cNvPr>
              <p:cNvSpPr txBox="1">
                <a:spLocks/>
              </p:cNvSpPr>
              <p:nvPr/>
            </p:nvSpPr>
            <p:spPr bwMode="gray">
              <a:xfrm>
                <a:off x="4315587" y="1512000"/>
                <a:ext cx="2671200" cy="2417004"/>
              </a:xfrm>
              <a:prstGeom prst="rect">
                <a:avLst/>
              </a:prstGeom>
              <a:solidFill>
                <a:schemeClr val="accent1"/>
              </a:solidFill>
            </p:spPr>
            <p:txBody>
              <a:bodyPr vert="horz" lIns="252000" tIns="36000" rIns="144000" bIns="0" rtlCol="0" anchor="ctr">
                <a:noAutofit/>
              </a:bodyPr>
              <a:lstStyle>
                <a:lvl1pPr marL="0" indent="0" algn="l" defTabSz="914400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1000"/>
                  </a:spcAft>
                  <a:buFont typeface="Wingdings" panose="05000000000000000000" pitchFamily="2" charset="2"/>
                  <a:buNone/>
                  <a:defRPr sz="2000" b="0" kern="1200">
                    <a:solidFill>
                      <a:schemeClr val="bg1"/>
                    </a:solidFill>
                    <a:latin typeface="+mj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1000"/>
                  </a:spcAft>
                  <a:buFont typeface="Calibri Light" panose="020F030202020403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1000"/>
                  </a:spcAft>
                  <a:buFont typeface="Calibri Light" panose="020F030202020403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1000"/>
                  </a:spcAft>
                  <a:buFont typeface="Calibri Light" panose="020F030202020403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1000"/>
                  </a:spcAft>
                  <a:buFont typeface="Calibri Light" panose="020F030202020403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80000"/>
                  </a:lnSpc>
                </a:pPr>
                <a:endParaRPr lang="en-US" dirty="0">
                  <a:latin typeface="Bebas Neue" panose="020B0506020202020201" pitchFamily="34" charset="0"/>
                </a:endParaRPr>
              </a:p>
            </p:txBody>
          </p:sp>
          <p:sp>
            <p:nvSpPr>
              <p:cNvPr id="7" name="Text Placeholder 4">
                <a:extLst>
                  <a:ext uri="{FF2B5EF4-FFF2-40B4-BE49-F238E27FC236}">
                    <a16:creationId xmlns:a16="http://schemas.microsoft.com/office/drawing/2014/main" id="{FF17CAD2-E81E-40E6-B878-260A090D5A2B}"/>
                  </a:ext>
                </a:extLst>
              </p:cNvPr>
              <p:cNvSpPr txBox="1">
                <a:spLocks/>
              </p:cNvSpPr>
              <p:nvPr/>
            </p:nvSpPr>
            <p:spPr bwMode="gray">
              <a:xfrm>
                <a:off x="4315587" y="3923071"/>
                <a:ext cx="2671200" cy="377178"/>
              </a:xfrm>
              <a:prstGeom prst="rect">
                <a:avLst/>
              </a:prstGeom>
              <a:solidFill>
                <a:schemeClr val="accent1"/>
              </a:solidFill>
            </p:spPr>
            <p:txBody>
              <a:bodyPr vert="horz" lIns="252000" tIns="36000" rIns="144000" bIns="0" rtlCol="0" anchor="ctr">
                <a:noAutofit/>
              </a:bodyPr>
              <a:lstStyle>
                <a:lvl1pPr marL="0" indent="0" algn="l" defTabSz="914400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1000"/>
                  </a:spcAft>
                  <a:buFont typeface="Wingdings" panose="05000000000000000000" pitchFamily="2" charset="2"/>
                  <a:buNone/>
                  <a:defRPr sz="2000" b="0" kern="1200">
                    <a:solidFill>
                      <a:schemeClr val="bg1"/>
                    </a:solidFill>
                    <a:latin typeface="+mj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1000"/>
                  </a:spcAft>
                  <a:buFont typeface="Calibri Light" panose="020F030202020403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1000"/>
                  </a:spcAft>
                  <a:buFont typeface="Calibri Light" panose="020F0302020204030204" pitchFamily="34" charset="0"/>
                  <a:buNone/>
                  <a:defRPr sz="1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1000"/>
                  </a:spcAft>
                  <a:buFont typeface="Calibri Light" panose="020F030202020403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1000"/>
                  </a:spcAft>
                  <a:buFont typeface="Calibri Light" panose="020F030202020403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None/>
                  <a:defRPr sz="16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80000"/>
                  </a:lnSpc>
                </a:pPr>
                <a:r>
                  <a:rPr lang="en-US" dirty="0">
                    <a:latin typeface="Bebas Neue" panose="020B0506020202020201" pitchFamily="34" charset="0"/>
                  </a:rPr>
                  <a:t>COLECTARE</a:t>
                </a:r>
              </a:p>
            </p:txBody>
          </p:sp>
          <p:sp>
            <p:nvSpPr>
              <p:cNvPr id="8" name="Content Placeholder 1">
                <a:extLst>
                  <a:ext uri="{FF2B5EF4-FFF2-40B4-BE49-F238E27FC236}">
                    <a16:creationId xmlns:a16="http://schemas.microsoft.com/office/drawing/2014/main" id="{11014F3B-6882-4205-BF60-8A0F173D525A}"/>
                  </a:ext>
                </a:extLst>
              </p:cNvPr>
              <p:cNvSpPr txBox="1">
                <a:spLocks/>
              </p:cNvSpPr>
              <p:nvPr/>
            </p:nvSpPr>
            <p:spPr bwMode="gray">
              <a:xfrm>
                <a:off x="4315587" y="4300248"/>
                <a:ext cx="2671200" cy="185474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</p:spPr>
            <p:txBody>
              <a:bodyPr vert="horz" lIns="252000" tIns="252000" rIns="252000" bIns="252000" rtlCol="0">
                <a:noAutofit/>
              </a:bodyPr>
              <a:lstStyle>
                <a:lvl1pPr marL="270000" indent="-270000" algn="l" defTabSz="914400" rtl="0" eaLnBrk="1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1000"/>
                  </a:spcAft>
                  <a:buFont typeface="Wingdings" panose="05000000000000000000" pitchFamily="2" charset="2"/>
                  <a:buChar char="§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20000" indent="-270000" algn="l" defTabSz="914400" rtl="0" eaLnBrk="1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1000"/>
                  </a:spcAft>
                  <a:buFont typeface="Calibri Light" panose="020F0302020204030204" pitchFamily="34" charset="0"/>
                  <a:buChar char="–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80000" indent="-270000" algn="l" defTabSz="914400" rtl="0" eaLnBrk="1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1000"/>
                  </a:spcAft>
                  <a:buFont typeface="Calibri Light" panose="020F0302020204030204" pitchFamily="34" charset="0"/>
                  <a:buChar char="–"/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440000" indent="-270000" algn="l" defTabSz="914400" rtl="0" eaLnBrk="1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1000"/>
                  </a:spcAft>
                  <a:buFont typeface="Calibri Light" panose="020F0302020204030204" pitchFamily="34" charset="0"/>
                  <a:buChar char="–"/>
                  <a:defRPr sz="1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00000" indent="-270000" algn="l" defTabSz="914400" rtl="0" eaLnBrk="1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1000"/>
                  </a:spcAft>
                  <a:buFont typeface="Calibri Light" panose="020F0302020204030204" pitchFamily="34" charset="0"/>
                  <a:buChar char="–"/>
                  <a:defRPr sz="1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buFont typeface="Wingdings" panose="05000000000000000000" pitchFamily="2" charset="2"/>
                  <a:buChar char="ü"/>
                </a:pPr>
                <a:r>
                  <a:rPr lang="en-US" sz="1800" dirty="0" err="1"/>
                  <a:t>Indicatori</a:t>
                </a:r>
                <a:r>
                  <a:rPr lang="en-US" sz="1800" dirty="0"/>
                  <a:t> Agenda 2030</a:t>
                </a:r>
              </a:p>
              <a:p>
                <a:pPr>
                  <a:buFont typeface="Wingdings" panose="05000000000000000000" pitchFamily="2" charset="2"/>
                  <a:buChar char="ü"/>
                </a:pPr>
                <a:endParaRPr lang="en-US" sz="1800" dirty="0"/>
              </a:p>
              <a:p>
                <a:pPr>
                  <a:buFont typeface="Wingdings" panose="05000000000000000000" pitchFamily="2" charset="2"/>
                  <a:buChar char="ü"/>
                </a:pPr>
                <a:r>
                  <a:rPr lang="en-US" sz="1800" dirty="0" err="1"/>
                  <a:t>Indicatori</a:t>
                </a:r>
                <a:r>
                  <a:rPr lang="en-US" sz="1800" dirty="0"/>
                  <a:t> </a:t>
                </a:r>
                <a:r>
                  <a:rPr lang="en-US" sz="1800" dirty="0" err="1"/>
                  <a:t>naţionali</a:t>
                </a:r>
                <a:r>
                  <a:rPr lang="en-US" sz="1800" dirty="0"/>
                  <a:t> PROXY</a:t>
                </a:r>
              </a:p>
            </p:txBody>
          </p:sp>
        </p:grpSp>
        <p:grpSp>
          <p:nvGrpSpPr>
            <p:cNvPr id="6" name="Gruppieren 11688">
              <a:extLst>
                <a:ext uri="{FF2B5EF4-FFF2-40B4-BE49-F238E27FC236}">
                  <a16:creationId xmlns:a16="http://schemas.microsoft.com/office/drawing/2014/main" id="{F96258ED-6205-42DE-B78A-F0F7327B2378}"/>
                </a:ext>
              </a:extLst>
            </p:cNvPr>
            <p:cNvGrpSpPr/>
            <p:nvPr/>
          </p:nvGrpSpPr>
          <p:grpSpPr bwMode="gray">
            <a:xfrm rot="10800000">
              <a:off x="2326857" y="1994571"/>
              <a:ext cx="2005466" cy="1740331"/>
              <a:chOff x="9749491" y="0"/>
              <a:chExt cx="1465795" cy="1418177"/>
            </a:xfrm>
          </p:grpSpPr>
          <p:sp>
            <p:nvSpPr>
              <p:cNvPr id="9" name="Freeform 19">
                <a:extLst>
                  <a:ext uri="{FF2B5EF4-FFF2-40B4-BE49-F238E27FC236}">
                    <a16:creationId xmlns:a16="http://schemas.microsoft.com/office/drawing/2014/main" id="{C1484BDB-8B31-44EC-A2AD-B20EEA001CC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807461" y="434769"/>
                <a:ext cx="1335364" cy="759811"/>
              </a:xfrm>
              <a:custGeom>
                <a:avLst/>
                <a:gdLst>
                  <a:gd name="T0" fmla="*/ 0 w 329"/>
                  <a:gd name="T1" fmla="*/ 14 h 187"/>
                  <a:gd name="T2" fmla="*/ 15 w 329"/>
                  <a:gd name="T3" fmla="*/ 0 h 187"/>
                  <a:gd name="T4" fmla="*/ 314 w 329"/>
                  <a:gd name="T5" fmla="*/ 0 h 187"/>
                  <a:gd name="T6" fmla="*/ 329 w 329"/>
                  <a:gd name="T7" fmla="*/ 14 h 187"/>
                  <a:gd name="T8" fmla="*/ 329 w 329"/>
                  <a:gd name="T9" fmla="*/ 172 h 187"/>
                  <a:gd name="T10" fmla="*/ 314 w 329"/>
                  <a:gd name="T11" fmla="*/ 187 h 187"/>
                  <a:gd name="T12" fmla="*/ 15 w 329"/>
                  <a:gd name="T13" fmla="*/ 187 h 187"/>
                  <a:gd name="T14" fmla="*/ 0 w 329"/>
                  <a:gd name="T15" fmla="*/ 172 h 187"/>
                  <a:gd name="T16" fmla="*/ 0 w 329"/>
                  <a:gd name="T17" fmla="*/ 14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9" h="187">
                    <a:moveTo>
                      <a:pt x="0" y="14"/>
                    </a:moveTo>
                    <a:cubicBezTo>
                      <a:pt x="0" y="6"/>
                      <a:pt x="7" y="0"/>
                      <a:pt x="15" y="0"/>
                    </a:cubicBezTo>
                    <a:cubicBezTo>
                      <a:pt x="314" y="0"/>
                      <a:pt x="314" y="0"/>
                      <a:pt x="314" y="0"/>
                    </a:cubicBezTo>
                    <a:cubicBezTo>
                      <a:pt x="322" y="0"/>
                      <a:pt x="329" y="6"/>
                      <a:pt x="329" y="14"/>
                    </a:cubicBezTo>
                    <a:cubicBezTo>
                      <a:pt x="329" y="172"/>
                      <a:pt x="329" y="172"/>
                      <a:pt x="329" y="172"/>
                    </a:cubicBezTo>
                    <a:cubicBezTo>
                      <a:pt x="329" y="180"/>
                      <a:pt x="322" y="187"/>
                      <a:pt x="314" y="187"/>
                    </a:cubicBezTo>
                    <a:cubicBezTo>
                      <a:pt x="15" y="187"/>
                      <a:pt x="15" y="187"/>
                      <a:pt x="15" y="187"/>
                    </a:cubicBezTo>
                    <a:cubicBezTo>
                      <a:pt x="7" y="187"/>
                      <a:pt x="0" y="180"/>
                      <a:pt x="0" y="172"/>
                    </a:cubicBezTo>
                    <a:lnTo>
                      <a:pt x="0" y="14"/>
                    </a:lnTo>
                    <a:close/>
                  </a:path>
                </a:pathLst>
              </a:custGeom>
              <a:solidFill>
                <a:srgbClr val="DDE6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" name="Freeform 20">
                <a:extLst>
                  <a:ext uri="{FF2B5EF4-FFF2-40B4-BE49-F238E27FC236}">
                    <a16:creationId xmlns:a16="http://schemas.microsoft.com/office/drawing/2014/main" id="{0AC68A8B-2548-464C-9838-9F1C022C4172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9795039" y="418207"/>
                <a:ext cx="1364348" cy="788796"/>
              </a:xfrm>
              <a:custGeom>
                <a:avLst/>
                <a:gdLst>
                  <a:gd name="T0" fmla="*/ 317 w 336"/>
                  <a:gd name="T1" fmla="*/ 4 h 194"/>
                  <a:gd name="T2" fmla="*/ 332 w 336"/>
                  <a:gd name="T3" fmla="*/ 18 h 194"/>
                  <a:gd name="T4" fmla="*/ 332 w 336"/>
                  <a:gd name="T5" fmla="*/ 176 h 194"/>
                  <a:gd name="T6" fmla="*/ 317 w 336"/>
                  <a:gd name="T7" fmla="*/ 191 h 194"/>
                  <a:gd name="T8" fmla="*/ 18 w 336"/>
                  <a:gd name="T9" fmla="*/ 191 h 194"/>
                  <a:gd name="T10" fmla="*/ 3 w 336"/>
                  <a:gd name="T11" fmla="*/ 176 h 194"/>
                  <a:gd name="T12" fmla="*/ 3 w 336"/>
                  <a:gd name="T13" fmla="*/ 18 h 194"/>
                  <a:gd name="T14" fmla="*/ 18 w 336"/>
                  <a:gd name="T15" fmla="*/ 4 h 194"/>
                  <a:gd name="T16" fmla="*/ 317 w 336"/>
                  <a:gd name="T17" fmla="*/ 4 h 194"/>
                  <a:gd name="T18" fmla="*/ 317 w 336"/>
                  <a:gd name="T19" fmla="*/ 0 h 194"/>
                  <a:gd name="T20" fmla="*/ 18 w 336"/>
                  <a:gd name="T21" fmla="*/ 0 h 194"/>
                  <a:gd name="T22" fmla="*/ 0 w 336"/>
                  <a:gd name="T23" fmla="*/ 18 h 194"/>
                  <a:gd name="T24" fmla="*/ 0 w 336"/>
                  <a:gd name="T25" fmla="*/ 176 h 194"/>
                  <a:gd name="T26" fmla="*/ 18 w 336"/>
                  <a:gd name="T27" fmla="*/ 194 h 194"/>
                  <a:gd name="T28" fmla="*/ 317 w 336"/>
                  <a:gd name="T29" fmla="*/ 194 h 194"/>
                  <a:gd name="T30" fmla="*/ 336 w 336"/>
                  <a:gd name="T31" fmla="*/ 176 h 194"/>
                  <a:gd name="T32" fmla="*/ 336 w 336"/>
                  <a:gd name="T33" fmla="*/ 18 h 194"/>
                  <a:gd name="T34" fmla="*/ 317 w 336"/>
                  <a:gd name="T35" fmla="*/ 0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36" h="194">
                    <a:moveTo>
                      <a:pt x="317" y="4"/>
                    </a:moveTo>
                    <a:cubicBezTo>
                      <a:pt x="325" y="4"/>
                      <a:pt x="332" y="10"/>
                      <a:pt x="332" y="18"/>
                    </a:cubicBezTo>
                    <a:cubicBezTo>
                      <a:pt x="332" y="176"/>
                      <a:pt x="332" y="176"/>
                      <a:pt x="332" y="176"/>
                    </a:cubicBezTo>
                    <a:cubicBezTo>
                      <a:pt x="332" y="184"/>
                      <a:pt x="325" y="191"/>
                      <a:pt x="317" y="191"/>
                    </a:cubicBezTo>
                    <a:cubicBezTo>
                      <a:pt x="18" y="191"/>
                      <a:pt x="18" y="191"/>
                      <a:pt x="18" y="191"/>
                    </a:cubicBezTo>
                    <a:cubicBezTo>
                      <a:pt x="10" y="191"/>
                      <a:pt x="3" y="184"/>
                      <a:pt x="3" y="176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3" y="10"/>
                      <a:pt x="10" y="4"/>
                      <a:pt x="18" y="4"/>
                    </a:cubicBezTo>
                    <a:lnTo>
                      <a:pt x="317" y="4"/>
                    </a:lnTo>
                    <a:close/>
                    <a:moveTo>
                      <a:pt x="317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8"/>
                      <a:pt x="0" y="18"/>
                    </a:cubicBezTo>
                    <a:cubicBezTo>
                      <a:pt x="0" y="176"/>
                      <a:pt x="0" y="176"/>
                      <a:pt x="0" y="176"/>
                    </a:cubicBezTo>
                    <a:cubicBezTo>
                      <a:pt x="0" y="186"/>
                      <a:pt x="8" y="194"/>
                      <a:pt x="18" y="194"/>
                    </a:cubicBezTo>
                    <a:cubicBezTo>
                      <a:pt x="317" y="194"/>
                      <a:pt x="317" y="194"/>
                      <a:pt x="317" y="194"/>
                    </a:cubicBezTo>
                    <a:cubicBezTo>
                      <a:pt x="327" y="194"/>
                      <a:pt x="336" y="186"/>
                      <a:pt x="336" y="176"/>
                    </a:cubicBezTo>
                    <a:cubicBezTo>
                      <a:pt x="336" y="18"/>
                      <a:pt x="336" y="18"/>
                      <a:pt x="336" y="18"/>
                    </a:cubicBezTo>
                    <a:cubicBezTo>
                      <a:pt x="336" y="8"/>
                      <a:pt x="327" y="0"/>
                      <a:pt x="317" y="0"/>
                    </a:cubicBezTo>
                    <a:close/>
                  </a:path>
                </a:pathLst>
              </a:custGeom>
              <a:solidFill>
                <a:srgbClr val="F0F4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" name="Rectangle 21">
                <a:extLst>
                  <a:ext uri="{FF2B5EF4-FFF2-40B4-BE49-F238E27FC236}">
                    <a16:creationId xmlns:a16="http://schemas.microsoft.com/office/drawing/2014/main" id="{7AE43ACE-F6A6-47F0-BD49-E9AADE91E057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9846797" y="691490"/>
                <a:ext cx="1254621" cy="461684"/>
              </a:xfrm>
              <a:prstGeom prst="rect">
                <a:avLst/>
              </a:prstGeom>
              <a:solidFill>
                <a:srgbClr val="B5C0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" name="Freeform 22">
                <a:extLst>
                  <a:ext uri="{FF2B5EF4-FFF2-40B4-BE49-F238E27FC236}">
                    <a16:creationId xmlns:a16="http://schemas.microsoft.com/office/drawing/2014/main" id="{8FAD3A66-DFDF-46DF-B741-62DAFB14678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0314692" y="459613"/>
                <a:ext cx="320901" cy="202892"/>
              </a:xfrm>
              <a:custGeom>
                <a:avLst/>
                <a:gdLst>
                  <a:gd name="T0" fmla="*/ 0 w 79"/>
                  <a:gd name="T1" fmla="*/ 6 h 50"/>
                  <a:gd name="T2" fmla="*/ 6 w 79"/>
                  <a:gd name="T3" fmla="*/ 0 h 50"/>
                  <a:gd name="T4" fmla="*/ 73 w 79"/>
                  <a:gd name="T5" fmla="*/ 0 h 50"/>
                  <a:gd name="T6" fmla="*/ 79 w 79"/>
                  <a:gd name="T7" fmla="*/ 6 h 50"/>
                  <a:gd name="T8" fmla="*/ 79 w 79"/>
                  <a:gd name="T9" fmla="*/ 44 h 50"/>
                  <a:gd name="T10" fmla="*/ 73 w 79"/>
                  <a:gd name="T11" fmla="*/ 50 h 50"/>
                  <a:gd name="T12" fmla="*/ 6 w 79"/>
                  <a:gd name="T13" fmla="*/ 50 h 50"/>
                  <a:gd name="T14" fmla="*/ 0 w 79"/>
                  <a:gd name="T15" fmla="*/ 44 h 50"/>
                  <a:gd name="T16" fmla="*/ 0 w 79"/>
                  <a:gd name="T17" fmla="*/ 6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9" h="50">
                    <a:moveTo>
                      <a:pt x="0" y="6"/>
                    </a:moveTo>
                    <a:cubicBezTo>
                      <a:pt x="0" y="3"/>
                      <a:pt x="3" y="0"/>
                      <a:pt x="6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76" y="0"/>
                      <a:pt x="79" y="3"/>
                      <a:pt x="79" y="6"/>
                    </a:cubicBezTo>
                    <a:cubicBezTo>
                      <a:pt x="79" y="44"/>
                      <a:pt x="79" y="44"/>
                      <a:pt x="79" y="44"/>
                    </a:cubicBezTo>
                    <a:cubicBezTo>
                      <a:pt x="79" y="48"/>
                      <a:pt x="76" y="50"/>
                      <a:pt x="73" y="50"/>
                    </a:cubicBezTo>
                    <a:cubicBezTo>
                      <a:pt x="6" y="50"/>
                      <a:pt x="6" y="50"/>
                      <a:pt x="6" y="50"/>
                    </a:cubicBezTo>
                    <a:cubicBezTo>
                      <a:pt x="3" y="50"/>
                      <a:pt x="0" y="48"/>
                      <a:pt x="0" y="44"/>
                    </a:cubicBez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B5C0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" name="Freeform 23">
                <a:extLst>
                  <a:ext uri="{FF2B5EF4-FFF2-40B4-BE49-F238E27FC236}">
                    <a16:creationId xmlns:a16="http://schemas.microsoft.com/office/drawing/2014/main" id="{A76DA5FB-ADD7-4A6C-95F3-39A9EB25C01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766054" y="1364348"/>
                <a:ext cx="1418177" cy="53829"/>
              </a:xfrm>
              <a:custGeom>
                <a:avLst/>
                <a:gdLst>
                  <a:gd name="T0" fmla="*/ 343 w 349"/>
                  <a:gd name="T1" fmla="*/ 5 h 13"/>
                  <a:gd name="T2" fmla="*/ 6 w 349"/>
                  <a:gd name="T3" fmla="*/ 5 h 13"/>
                  <a:gd name="T4" fmla="*/ 0 w 349"/>
                  <a:gd name="T5" fmla="*/ 1 h 13"/>
                  <a:gd name="T6" fmla="*/ 0 w 349"/>
                  <a:gd name="T7" fmla="*/ 1 h 13"/>
                  <a:gd name="T8" fmla="*/ 0 w 349"/>
                  <a:gd name="T9" fmla="*/ 8 h 13"/>
                  <a:gd name="T10" fmla="*/ 6 w 349"/>
                  <a:gd name="T11" fmla="*/ 13 h 13"/>
                  <a:gd name="T12" fmla="*/ 343 w 349"/>
                  <a:gd name="T13" fmla="*/ 13 h 13"/>
                  <a:gd name="T14" fmla="*/ 349 w 349"/>
                  <a:gd name="T15" fmla="*/ 9 h 13"/>
                  <a:gd name="T16" fmla="*/ 349 w 349"/>
                  <a:gd name="T17" fmla="*/ 0 h 13"/>
                  <a:gd name="T18" fmla="*/ 343 w 349"/>
                  <a:gd name="T19" fmla="*/ 5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9" h="13">
                    <a:moveTo>
                      <a:pt x="343" y="5"/>
                    </a:moveTo>
                    <a:cubicBezTo>
                      <a:pt x="231" y="5"/>
                      <a:pt x="119" y="5"/>
                      <a:pt x="6" y="5"/>
                    </a:cubicBezTo>
                    <a:cubicBezTo>
                      <a:pt x="2" y="5"/>
                      <a:pt x="0" y="3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7"/>
                      <a:pt x="0" y="8"/>
                    </a:cubicBezTo>
                    <a:cubicBezTo>
                      <a:pt x="0" y="11"/>
                      <a:pt x="2" y="13"/>
                      <a:pt x="6" y="13"/>
                    </a:cubicBezTo>
                    <a:cubicBezTo>
                      <a:pt x="119" y="13"/>
                      <a:pt x="231" y="13"/>
                      <a:pt x="343" y="13"/>
                    </a:cubicBezTo>
                    <a:cubicBezTo>
                      <a:pt x="347" y="13"/>
                      <a:pt x="349" y="11"/>
                      <a:pt x="349" y="9"/>
                    </a:cubicBezTo>
                    <a:cubicBezTo>
                      <a:pt x="349" y="8"/>
                      <a:pt x="349" y="2"/>
                      <a:pt x="349" y="0"/>
                    </a:cubicBezTo>
                    <a:cubicBezTo>
                      <a:pt x="349" y="3"/>
                      <a:pt x="347" y="5"/>
                      <a:pt x="343" y="5"/>
                    </a:cubicBezTo>
                    <a:close/>
                  </a:path>
                </a:pathLst>
              </a:custGeom>
              <a:solidFill>
                <a:srgbClr val="DDE6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" name="Rectangle 24">
                <a:extLst>
                  <a:ext uri="{FF2B5EF4-FFF2-40B4-BE49-F238E27FC236}">
                    <a16:creationId xmlns:a16="http://schemas.microsoft.com/office/drawing/2014/main" id="{1F16098A-C8BB-4908-B65E-C532FBF87842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1184231" y="1364348"/>
                <a:ext cx="2070" cy="2070"/>
              </a:xfrm>
              <a:prstGeom prst="rect">
                <a:avLst/>
              </a:prstGeom>
              <a:solidFill>
                <a:srgbClr val="DDE6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" name="Freeform 25">
                <a:extLst>
                  <a:ext uri="{FF2B5EF4-FFF2-40B4-BE49-F238E27FC236}">
                    <a16:creationId xmlns:a16="http://schemas.microsoft.com/office/drawing/2014/main" id="{337ECF8A-366F-4D94-8A80-5E3E52BF6DA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766054" y="1194581"/>
                <a:ext cx="1422318" cy="190470"/>
              </a:xfrm>
              <a:custGeom>
                <a:avLst/>
                <a:gdLst>
                  <a:gd name="T0" fmla="*/ 10 w 350"/>
                  <a:gd name="T1" fmla="*/ 7 h 47"/>
                  <a:gd name="T2" fmla="*/ 20 w 350"/>
                  <a:gd name="T3" fmla="*/ 0 h 47"/>
                  <a:gd name="T4" fmla="*/ 329 w 350"/>
                  <a:gd name="T5" fmla="*/ 0 h 47"/>
                  <a:gd name="T6" fmla="*/ 339 w 350"/>
                  <a:gd name="T7" fmla="*/ 7 h 47"/>
                  <a:gd name="T8" fmla="*/ 348 w 350"/>
                  <a:gd name="T9" fmla="*/ 39 h 47"/>
                  <a:gd name="T10" fmla="*/ 343 w 350"/>
                  <a:gd name="T11" fmla="*/ 47 h 47"/>
                  <a:gd name="T12" fmla="*/ 6 w 350"/>
                  <a:gd name="T13" fmla="*/ 47 h 47"/>
                  <a:gd name="T14" fmla="*/ 1 w 350"/>
                  <a:gd name="T15" fmla="*/ 39 h 47"/>
                  <a:gd name="T16" fmla="*/ 10 w 350"/>
                  <a:gd name="T17" fmla="*/ 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0" h="47">
                    <a:moveTo>
                      <a:pt x="10" y="7"/>
                    </a:moveTo>
                    <a:cubicBezTo>
                      <a:pt x="12" y="3"/>
                      <a:pt x="15" y="0"/>
                      <a:pt x="20" y="0"/>
                    </a:cubicBezTo>
                    <a:cubicBezTo>
                      <a:pt x="123" y="0"/>
                      <a:pt x="226" y="0"/>
                      <a:pt x="329" y="0"/>
                    </a:cubicBezTo>
                    <a:cubicBezTo>
                      <a:pt x="334" y="0"/>
                      <a:pt x="337" y="3"/>
                      <a:pt x="339" y="7"/>
                    </a:cubicBezTo>
                    <a:cubicBezTo>
                      <a:pt x="342" y="18"/>
                      <a:pt x="345" y="29"/>
                      <a:pt x="348" y="39"/>
                    </a:cubicBezTo>
                    <a:cubicBezTo>
                      <a:pt x="350" y="44"/>
                      <a:pt x="349" y="47"/>
                      <a:pt x="343" y="47"/>
                    </a:cubicBezTo>
                    <a:cubicBezTo>
                      <a:pt x="231" y="47"/>
                      <a:pt x="119" y="47"/>
                      <a:pt x="6" y="47"/>
                    </a:cubicBezTo>
                    <a:cubicBezTo>
                      <a:pt x="0" y="47"/>
                      <a:pt x="0" y="44"/>
                      <a:pt x="1" y="39"/>
                    </a:cubicBezTo>
                    <a:cubicBezTo>
                      <a:pt x="4" y="29"/>
                      <a:pt x="7" y="18"/>
                      <a:pt x="10" y="7"/>
                    </a:cubicBezTo>
                    <a:close/>
                  </a:path>
                </a:pathLst>
              </a:custGeom>
              <a:solidFill>
                <a:srgbClr val="B5C0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" name="Freeform 26">
                <a:extLst>
                  <a:ext uri="{FF2B5EF4-FFF2-40B4-BE49-F238E27FC236}">
                    <a16:creationId xmlns:a16="http://schemas.microsoft.com/office/drawing/2014/main" id="{E2B4C3D6-5B37-415A-BE7B-06C3266C794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811601" y="1215284"/>
                <a:ext cx="1327082" cy="149064"/>
              </a:xfrm>
              <a:custGeom>
                <a:avLst/>
                <a:gdLst>
                  <a:gd name="T0" fmla="*/ 0 w 327"/>
                  <a:gd name="T1" fmla="*/ 37 h 37"/>
                  <a:gd name="T2" fmla="*/ 10 w 327"/>
                  <a:gd name="T3" fmla="*/ 0 h 37"/>
                  <a:gd name="T4" fmla="*/ 317 w 327"/>
                  <a:gd name="T5" fmla="*/ 0 h 37"/>
                  <a:gd name="T6" fmla="*/ 327 w 327"/>
                  <a:gd name="T7" fmla="*/ 37 h 37"/>
                  <a:gd name="T8" fmla="*/ 0 w 327"/>
                  <a:gd name="T9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7" h="37">
                    <a:moveTo>
                      <a:pt x="0" y="37"/>
                    </a:moveTo>
                    <a:cubicBezTo>
                      <a:pt x="3" y="24"/>
                      <a:pt x="7" y="12"/>
                      <a:pt x="10" y="0"/>
                    </a:cubicBezTo>
                    <a:cubicBezTo>
                      <a:pt x="112" y="0"/>
                      <a:pt x="215" y="0"/>
                      <a:pt x="317" y="0"/>
                    </a:cubicBezTo>
                    <a:cubicBezTo>
                      <a:pt x="321" y="12"/>
                      <a:pt x="324" y="24"/>
                      <a:pt x="327" y="37"/>
                    </a:cubicBezTo>
                    <a:cubicBezTo>
                      <a:pt x="218" y="37"/>
                      <a:pt x="109" y="37"/>
                      <a:pt x="0" y="37"/>
                    </a:cubicBezTo>
                    <a:close/>
                  </a:path>
                </a:pathLst>
              </a:custGeom>
              <a:solidFill>
                <a:srgbClr val="54BA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" name="Rectangle 27">
                <a:extLst>
                  <a:ext uri="{FF2B5EF4-FFF2-40B4-BE49-F238E27FC236}">
                    <a16:creationId xmlns:a16="http://schemas.microsoft.com/office/drawing/2014/main" id="{68658BF5-1767-471D-A28A-9429C7C999D7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9956525" y="1165596"/>
                <a:ext cx="1037236" cy="28985"/>
              </a:xfrm>
              <a:prstGeom prst="rect">
                <a:avLst/>
              </a:prstGeom>
              <a:solidFill>
                <a:srgbClr val="8384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" name="Freeform 28">
                <a:extLst>
                  <a:ext uri="{FF2B5EF4-FFF2-40B4-BE49-F238E27FC236}">
                    <a16:creationId xmlns:a16="http://schemas.microsoft.com/office/drawing/2014/main" id="{6488C827-9B3E-4FCF-AE64-A5E848FC68B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0956495" y="1113838"/>
                <a:ext cx="64180" cy="18633"/>
              </a:xfrm>
              <a:custGeom>
                <a:avLst/>
                <a:gdLst>
                  <a:gd name="T0" fmla="*/ 0 w 16"/>
                  <a:gd name="T1" fmla="*/ 2 h 5"/>
                  <a:gd name="T2" fmla="*/ 3 w 16"/>
                  <a:gd name="T3" fmla="*/ 0 h 5"/>
                  <a:gd name="T4" fmla="*/ 14 w 16"/>
                  <a:gd name="T5" fmla="*/ 0 h 5"/>
                  <a:gd name="T6" fmla="*/ 16 w 16"/>
                  <a:gd name="T7" fmla="*/ 2 h 5"/>
                  <a:gd name="T8" fmla="*/ 16 w 16"/>
                  <a:gd name="T9" fmla="*/ 3 h 5"/>
                  <a:gd name="T10" fmla="*/ 14 w 16"/>
                  <a:gd name="T11" fmla="*/ 5 h 5"/>
                  <a:gd name="T12" fmla="*/ 3 w 16"/>
                  <a:gd name="T13" fmla="*/ 5 h 5"/>
                  <a:gd name="T14" fmla="*/ 0 w 16"/>
                  <a:gd name="T15" fmla="*/ 3 h 5"/>
                  <a:gd name="T16" fmla="*/ 0 w 16"/>
                  <a:gd name="T1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5">
                    <a:moveTo>
                      <a:pt x="0" y="2"/>
                    </a:moveTo>
                    <a:cubicBezTo>
                      <a:pt x="0" y="1"/>
                      <a:pt x="1" y="0"/>
                      <a:pt x="3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5" y="0"/>
                      <a:pt x="16" y="1"/>
                      <a:pt x="16" y="2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6" y="4"/>
                      <a:pt x="15" y="5"/>
                      <a:pt x="14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1" y="5"/>
                      <a:pt x="0" y="4"/>
                      <a:pt x="0" y="3"/>
                    </a:cubicBez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DDE6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" name="Freeform 29">
                <a:extLst>
                  <a:ext uri="{FF2B5EF4-FFF2-40B4-BE49-F238E27FC236}">
                    <a16:creationId xmlns:a16="http://schemas.microsoft.com/office/drawing/2014/main" id="{77DEAA8F-186A-4F1C-950B-5EB518D4BDF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929610" y="1113838"/>
                <a:ext cx="60040" cy="18633"/>
              </a:xfrm>
              <a:custGeom>
                <a:avLst/>
                <a:gdLst>
                  <a:gd name="T0" fmla="*/ 0 w 15"/>
                  <a:gd name="T1" fmla="*/ 2 h 5"/>
                  <a:gd name="T2" fmla="*/ 2 w 15"/>
                  <a:gd name="T3" fmla="*/ 0 h 5"/>
                  <a:gd name="T4" fmla="*/ 13 w 15"/>
                  <a:gd name="T5" fmla="*/ 0 h 5"/>
                  <a:gd name="T6" fmla="*/ 15 w 15"/>
                  <a:gd name="T7" fmla="*/ 2 h 5"/>
                  <a:gd name="T8" fmla="*/ 15 w 15"/>
                  <a:gd name="T9" fmla="*/ 3 h 5"/>
                  <a:gd name="T10" fmla="*/ 13 w 15"/>
                  <a:gd name="T11" fmla="*/ 5 h 5"/>
                  <a:gd name="T12" fmla="*/ 2 w 15"/>
                  <a:gd name="T13" fmla="*/ 5 h 5"/>
                  <a:gd name="T14" fmla="*/ 0 w 15"/>
                  <a:gd name="T15" fmla="*/ 3 h 5"/>
                  <a:gd name="T16" fmla="*/ 0 w 15"/>
                  <a:gd name="T1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5">
                    <a:moveTo>
                      <a:pt x="0" y="2"/>
                    </a:moveTo>
                    <a:cubicBezTo>
                      <a:pt x="0" y="1"/>
                      <a:pt x="1" y="0"/>
                      <a:pt x="2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4" y="0"/>
                      <a:pt x="15" y="1"/>
                      <a:pt x="15" y="2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4"/>
                      <a:pt x="14" y="5"/>
                      <a:pt x="1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4"/>
                      <a:pt x="0" y="3"/>
                    </a:cubicBez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DDE6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" name="Freeform 30">
                <a:extLst>
                  <a:ext uri="{FF2B5EF4-FFF2-40B4-BE49-F238E27FC236}">
                    <a16:creationId xmlns:a16="http://schemas.microsoft.com/office/drawing/2014/main" id="{E37AEE56-A90B-4C47-BB5F-3AF0EF5F477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0006213" y="1113838"/>
                <a:ext cx="64180" cy="18633"/>
              </a:xfrm>
              <a:custGeom>
                <a:avLst/>
                <a:gdLst>
                  <a:gd name="T0" fmla="*/ 0 w 16"/>
                  <a:gd name="T1" fmla="*/ 2 h 5"/>
                  <a:gd name="T2" fmla="*/ 3 w 16"/>
                  <a:gd name="T3" fmla="*/ 0 h 5"/>
                  <a:gd name="T4" fmla="*/ 13 w 16"/>
                  <a:gd name="T5" fmla="*/ 0 h 5"/>
                  <a:gd name="T6" fmla="*/ 16 w 16"/>
                  <a:gd name="T7" fmla="*/ 2 h 5"/>
                  <a:gd name="T8" fmla="*/ 16 w 16"/>
                  <a:gd name="T9" fmla="*/ 3 h 5"/>
                  <a:gd name="T10" fmla="*/ 13 w 16"/>
                  <a:gd name="T11" fmla="*/ 5 h 5"/>
                  <a:gd name="T12" fmla="*/ 3 w 16"/>
                  <a:gd name="T13" fmla="*/ 5 h 5"/>
                  <a:gd name="T14" fmla="*/ 0 w 16"/>
                  <a:gd name="T15" fmla="*/ 3 h 5"/>
                  <a:gd name="T16" fmla="*/ 0 w 16"/>
                  <a:gd name="T1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5">
                    <a:moveTo>
                      <a:pt x="0" y="2"/>
                    </a:moveTo>
                    <a:cubicBezTo>
                      <a:pt x="0" y="1"/>
                      <a:pt x="1" y="0"/>
                      <a:pt x="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5" y="0"/>
                      <a:pt x="16" y="1"/>
                      <a:pt x="16" y="2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6" y="4"/>
                      <a:pt x="15" y="5"/>
                      <a:pt x="1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1" y="5"/>
                      <a:pt x="0" y="4"/>
                      <a:pt x="0" y="3"/>
                    </a:cubicBez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DDE6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" name="Freeform 31">
                <a:extLst>
                  <a:ext uri="{FF2B5EF4-FFF2-40B4-BE49-F238E27FC236}">
                    <a16:creationId xmlns:a16="http://schemas.microsoft.com/office/drawing/2014/main" id="{5F90A72B-5CD4-4A7C-B897-4A1BA2A7D79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0086955" y="1113838"/>
                <a:ext cx="66251" cy="18633"/>
              </a:xfrm>
              <a:custGeom>
                <a:avLst/>
                <a:gdLst>
                  <a:gd name="T0" fmla="*/ 0 w 16"/>
                  <a:gd name="T1" fmla="*/ 2 h 5"/>
                  <a:gd name="T2" fmla="*/ 2 w 16"/>
                  <a:gd name="T3" fmla="*/ 0 h 5"/>
                  <a:gd name="T4" fmla="*/ 13 w 16"/>
                  <a:gd name="T5" fmla="*/ 0 h 5"/>
                  <a:gd name="T6" fmla="*/ 16 w 16"/>
                  <a:gd name="T7" fmla="*/ 2 h 5"/>
                  <a:gd name="T8" fmla="*/ 16 w 16"/>
                  <a:gd name="T9" fmla="*/ 3 h 5"/>
                  <a:gd name="T10" fmla="*/ 13 w 16"/>
                  <a:gd name="T11" fmla="*/ 5 h 5"/>
                  <a:gd name="T12" fmla="*/ 2 w 16"/>
                  <a:gd name="T13" fmla="*/ 5 h 5"/>
                  <a:gd name="T14" fmla="*/ 0 w 16"/>
                  <a:gd name="T15" fmla="*/ 3 h 5"/>
                  <a:gd name="T16" fmla="*/ 0 w 16"/>
                  <a:gd name="T1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5">
                    <a:moveTo>
                      <a:pt x="0" y="2"/>
                    </a:moveTo>
                    <a:cubicBezTo>
                      <a:pt x="0" y="1"/>
                      <a:pt x="1" y="0"/>
                      <a:pt x="2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4" y="0"/>
                      <a:pt x="16" y="1"/>
                      <a:pt x="16" y="2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6" y="4"/>
                      <a:pt x="14" y="5"/>
                      <a:pt x="1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4"/>
                      <a:pt x="0" y="3"/>
                    </a:cubicBez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DDE6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2" name="Freeform 32">
                <a:extLst>
                  <a:ext uri="{FF2B5EF4-FFF2-40B4-BE49-F238E27FC236}">
                    <a16:creationId xmlns:a16="http://schemas.microsoft.com/office/drawing/2014/main" id="{AF0ED1A4-B7D6-45E9-AF22-C816A0D0B4B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0163558" y="1113838"/>
                <a:ext cx="66251" cy="18633"/>
              </a:xfrm>
              <a:custGeom>
                <a:avLst/>
                <a:gdLst>
                  <a:gd name="T0" fmla="*/ 0 w 16"/>
                  <a:gd name="T1" fmla="*/ 2 h 5"/>
                  <a:gd name="T2" fmla="*/ 3 w 16"/>
                  <a:gd name="T3" fmla="*/ 0 h 5"/>
                  <a:gd name="T4" fmla="*/ 14 w 16"/>
                  <a:gd name="T5" fmla="*/ 0 h 5"/>
                  <a:gd name="T6" fmla="*/ 16 w 16"/>
                  <a:gd name="T7" fmla="*/ 2 h 5"/>
                  <a:gd name="T8" fmla="*/ 16 w 16"/>
                  <a:gd name="T9" fmla="*/ 3 h 5"/>
                  <a:gd name="T10" fmla="*/ 14 w 16"/>
                  <a:gd name="T11" fmla="*/ 5 h 5"/>
                  <a:gd name="T12" fmla="*/ 3 w 16"/>
                  <a:gd name="T13" fmla="*/ 5 h 5"/>
                  <a:gd name="T14" fmla="*/ 0 w 16"/>
                  <a:gd name="T15" fmla="*/ 3 h 5"/>
                  <a:gd name="T16" fmla="*/ 0 w 16"/>
                  <a:gd name="T1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5">
                    <a:moveTo>
                      <a:pt x="0" y="2"/>
                    </a:moveTo>
                    <a:cubicBezTo>
                      <a:pt x="0" y="1"/>
                      <a:pt x="1" y="0"/>
                      <a:pt x="3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5" y="0"/>
                      <a:pt x="16" y="1"/>
                      <a:pt x="16" y="2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6" y="4"/>
                      <a:pt x="15" y="5"/>
                      <a:pt x="14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1" y="5"/>
                      <a:pt x="0" y="4"/>
                      <a:pt x="0" y="3"/>
                    </a:cubicBez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DDE6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" name="Freeform 33">
                <a:extLst>
                  <a:ext uri="{FF2B5EF4-FFF2-40B4-BE49-F238E27FC236}">
                    <a16:creationId xmlns:a16="http://schemas.microsoft.com/office/drawing/2014/main" id="{8EB30E12-02CE-49DA-B782-DC05D3D3774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0246371" y="1113838"/>
                <a:ext cx="64180" cy="18633"/>
              </a:xfrm>
              <a:custGeom>
                <a:avLst/>
                <a:gdLst>
                  <a:gd name="T0" fmla="*/ 0 w 16"/>
                  <a:gd name="T1" fmla="*/ 2 h 5"/>
                  <a:gd name="T2" fmla="*/ 2 w 16"/>
                  <a:gd name="T3" fmla="*/ 0 h 5"/>
                  <a:gd name="T4" fmla="*/ 13 w 16"/>
                  <a:gd name="T5" fmla="*/ 0 h 5"/>
                  <a:gd name="T6" fmla="*/ 16 w 16"/>
                  <a:gd name="T7" fmla="*/ 2 h 5"/>
                  <a:gd name="T8" fmla="*/ 16 w 16"/>
                  <a:gd name="T9" fmla="*/ 3 h 5"/>
                  <a:gd name="T10" fmla="*/ 13 w 16"/>
                  <a:gd name="T11" fmla="*/ 5 h 5"/>
                  <a:gd name="T12" fmla="*/ 2 w 16"/>
                  <a:gd name="T13" fmla="*/ 5 h 5"/>
                  <a:gd name="T14" fmla="*/ 0 w 16"/>
                  <a:gd name="T15" fmla="*/ 3 h 5"/>
                  <a:gd name="T16" fmla="*/ 0 w 16"/>
                  <a:gd name="T1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5">
                    <a:moveTo>
                      <a:pt x="0" y="2"/>
                    </a:moveTo>
                    <a:cubicBezTo>
                      <a:pt x="0" y="1"/>
                      <a:pt x="1" y="0"/>
                      <a:pt x="2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4" y="0"/>
                      <a:pt x="16" y="1"/>
                      <a:pt x="16" y="2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6" y="4"/>
                      <a:pt x="14" y="5"/>
                      <a:pt x="1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4"/>
                      <a:pt x="0" y="3"/>
                    </a:cubicBez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DDE6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" name="Freeform 34">
                <a:extLst>
                  <a:ext uri="{FF2B5EF4-FFF2-40B4-BE49-F238E27FC236}">
                    <a16:creationId xmlns:a16="http://schemas.microsoft.com/office/drawing/2014/main" id="{11E717F9-0E84-482E-A87C-76C519C128A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0322973" y="1113838"/>
                <a:ext cx="64180" cy="18633"/>
              </a:xfrm>
              <a:custGeom>
                <a:avLst/>
                <a:gdLst>
                  <a:gd name="T0" fmla="*/ 0 w 16"/>
                  <a:gd name="T1" fmla="*/ 2 h 5"/>
                  <a:gd name="T2" fmla="*/ 3 w 16"/>
                  <a:gd name="T3" fmla="*/ 0 h 5"/>
                  <a:gd name="T4" fmla="*/ 14 w 16"/>
                  <a:gd name="T5" fmla="*/ 0 h 5"/>
                  <a:gd name="T6" fmla="*/ 16 w 16"/>
                  <a:gd name="T7" fmla="*/ 2 h 5"/>
                  <a:gd name="T8" fmla="*/ 16 w 16"/>
                  <a:gd name="T9" fmla="*/ 3 h 5"/>
                  <a:gd name="T10" fmla="*/ 14 w 16"/>
                  <a:gd name="T11" fmla="*/ 5 h 5"/>
                  <a:gd name="T12" fmla="*/ 3 w 16"/>
                  <a:gd name="T13" fmla="*/ 5 h 5"/>
                  <a:gd name="T14" fmla="*/ 0 w 16"/>
                  <a:gd name="T15" fmla="*/ 3 h 5"/>
                  <a:gd name="T16" fmla="*/ 0 w 16"/>
                  <a:gd name="T1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5">
                    <a:moveTo>
                      <a:pt x="0" y="2"/>
                    </a:moveTo>
                    <a:cubicBezTo>
                      <a:pt x="0" y="1"/>
                      <a:pt x="1" y="0"/>
                      <a:pt x="3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5" y="0"/>
                      <a:pt x="16" y="1"/>
                      <a:pt x="16" y="2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6" y="4"/>
                      <a:pt x="15" y="5"/>
                      <a:pt x="14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1" y="5"/>
                      <a:pt x="0" y="4"/>
                      <a:pt x="0" y="3"/>
                    </a:cubicBez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DDE6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" name="Freeform 35">
                <a:extLst>
                  <a:ext uri="{FF2B5EF4-FFF2-40B4-BE49-F238E27FC236}">
                    <a16:creationId xmlns:a16="http://schemas.microsoft.com/office/drawing/2014/main" id="{477B0C6E-2839-4F4E-9F9D-9804A7DDD31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0403716" y="1113838"/>
                <a:ext cx="66251" cy="18633"/>
              </a:xfrm>
              <a:custGeom>
                <a:avLst/>
                <a:gdLst>
                  <a:gd name="T0" fmla="*/ 0 w 16"/>
                  <a:gd name="T1" fmla="*/ 2 h 5"/>
                  <a:gd name="T2" fmla="*/ 2 w 16"/>
                  <a:gd name="T3" fmla="*/ 0 h 5"/>
                  <a:gd name="T4" fmla="*/ 13 w 16"/>
                  <a:gd name="T5" fmla="*/ 0 h 5"/>
                  <a:gd name="T6" fmla="*/ 16 w 16"/>
                  <a:gd name="T7" fmla="*/ 2 h 5"/>
                  <a:gd name="T8" fmla="*/ 16 w 16"/>
                  <a:gd name="T9" fmla="*/ 3 h 5"/>
                  <a:gd name="T10" fmla="*/ 13 w 16"/>
                  <a:gd name="T11" fmla="*/ 5 h 5"/>
                  <a:gd name="T12" fmla="*/ 2 w 16"/>
                  <a:gd name="T13" fmla="*/ 5 h 5"/>
                  <a:gd name="T14" fmla="*/ 0 w 16"/>
                  <a:gd name="T15" fmla="*/ 3 h 5"/>
                  <a:gd name="T16" fmla="*/ 0 w 16"/>
                  <a:gd name="T1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5">
                    <a:moveTo>
                      <a:pt x="0" y="2"/>
                    </a:moveTo>
                    <a:cubicBezTo>
                      <a:pt x="0" y="1"/>
                      <a:pt x="1" y="0"/>
                      <a:pt x="2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4" y="0"/>
                      <a:pt x="16" y="1"/>
                      <a:pt x="16" y="2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6" y="4"/>
                      <a:pt x="14" y="5"/>
                      <a:pt x="1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4"/>
                      <a:pt x="0" y="3"/>
                    </a:cubicBez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DDE6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6" name="Freeform 36">
                <a:extLst>
                  <a:ext uri="{FF2B5EF4-FFF2-40B4-BE49-F238E27FC236}">
                    <a16:creationId xmlns:a16="http://schemas.microsoft.com/office/drawing/2014/main" id="{B68CB482-DCF4-4911-B885-8155B681912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0480318" y="1113838"/>
                <a:ext cx="66251" cy="18633"/>
              </a:xfrm>
              <a:custGeom>
                <a:avLst/>
                <a:gdLst>
                  <a:gd name="T0" fmla="*/ 0 w 16"/>
                  <a:gd name="T1" fmla="*/ 2 h 5"/>
                  <a:gd name="T2" fmla="*/ 3 w 16"/>
                  <a:gd name="T3" fmla="*/ 0 h 5"/>
                  <a:gd name="T4" fmla="*/ 14 w 16"/>
                  <a:gd name="T5" fmla="*/ 0 h 5"/>
                  <a:gd name="T6" fmla="*/ 16 w 16"/>
                  <a:gd name="T7" fmla="*/ 2 h 5"/>
                  <a:gd name="T8" fmla="*/ 16 w 16"/>
                  <a:gd name="T9" fmla="*/ 3 h 5"/>
                  <a:gd name="T10" fmla="*/ 14 w 16"/>
                  <a:gd name="T11" fmla="*/ 5 h 5"/>
                  <a:gd name="T12" fmla="*/ 3 w 16"/>
                  <a:gd name="T13" fmla="*/ 5 h 5"/>
                  <a:gd name="T14" fmla="*/ 0 w 16"/>
                  <a:gd name="T15" fmla="*/ 3 h 5"/>
                  <a:gd name="T16" fmla="*/ 0 w 16"/>
                  <a:gd name="T1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5">
                    <a:moveTo>
                      <a:pt x="0" y="2"/>
                    </a:moveTo>
                    <a:cubicBezTo>
                      <a:pt x="0" y="1"/>
                      <a:pt x="1" y="0"/>
                      <a:pt x="3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5" y="0"/>
                      <a:pt x="16" y="1"/>
                      <a:pt x="16" y="2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6" y="4"/>
                      <a:pt x="15" y="5"/>
                      <a:pt x="14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1" y="5"/>
                      <a:pt x="0" y="4"/>
                      <a:pt x="0" y="3"/>
                    </a:cubicBez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DDE6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" name="Freeform 37">
                <a:extLst>
                  <a:ext uri="{FF2B5EF4-FFF2-40B4-BE49-F238E27FC236}">
                    <a16:creationId xmlns:a16="http://schemas.microsoft.com/office/drawing/2014/main" id="{896FDC47-748E-42F4-8B5F-93BD662B3C3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0563132" y="1113838"/>
                <a:ext cx="64180" cy="18633"/>
              </a:xfrm>
              <a:custGeom>
                <a:avLst/>
                <a:gdLst>
                  <a:gd name="T0" fmla="*/ 0 w 16"/>
                  <a:gd name="T1" fmla="*/ 2 h 5"/>
                  <a:gd name="T2" fmla="*/ 2 w 16"/>
                  <a:gd name="T3" fmla="*/ 0 h 5"/>
                  <a:gd name="T4" fmla="*/ 13 w 16"/>
                  <a:gd name="T5" fmla="*/ 0 h 5"/>
                  <a:gd name="T6" fmla="*/ 16 w 16"/>
                  <a:gd name="T7" fmla="*/ 2 h 5"/>
                  <a:gd name="T8" fmla="*/ 16 w 16"/>
                  <a:gd name="T9" fmla="*/ 3 h 5"/>
                  <a:gd name="T10" fmla="*/ 13 w 16"/>
                  <a:gd name="T11" fmla="*/ 5 h 5"/>
                  <a:gd name="T12" fmla="*/ 2 w 16"/>
                  <a:gd name="T13" fmla="*/ 5 h 5"/>
                  <a:gd name="T14" fmla="*/ 0 w 16"/>
                  <a:gd name="T15" fmla="*/ 3 h 5"/>
                  <a:gd name="T16" fmla="*/ 0 w 16"/>
                  <a:gd name="T1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5">
                    <a:moveTo>
                      <a:pt x="0" y="2"/>
                    </a:moveTo>
                    <a:cubicBezTo>
                      <a:pt x="0" y="1"/>
                      <a:pt x="1" y="0"/>
                      <a:pt x="2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4" y="0"/>
                      <a:pt x="16" y="1"/>
                      <a:pt x="16" y="2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6" y="4"/>
                      <a:pt x="14" y="5"/>
                      <a:pt x="1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4"/>
                      <a:pt x="0" y="3"/>
                    </a:cubicBez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DDE6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" name="Freeform 38">
                <a:extLst>
                  <a:ext uri="{FF2B5EF4-FFF2-40B4-BE49-F238E27FC236}">
                    <a16:creationId xmlns:a16="http://schemas.microsoft.com/office/drawing/2014/main" id="{0DAE639F-0B30-44E6-B610-721C192DC30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0639734" y="1113838"/>
                <a:ext cx="64180" cy="18633"/>
              </a:xfrm>
              <a:custGeom>
                <a:avLst/>
                <a:gdLst>
                  <a:gd name="T0" fmla="*/ 0 w 16"/>
                  <a:gd name="T1" fmla="*/ 2 h 5"/>
                  <a:gd name="T2" fmla="*/ 3 w 16"/>
                  <a:gd name="T3" fmla="*/ 0 h 5"/>
                  <a:gd name="T4" fmla="*/ 14 w 16"/>
                  <a:gd name="T5" fmla="*/ 0 h 5"/>
                  <a:gd name="T6" fmla="*/ 16 w 16"/>
                  <a:gd name="T7" fmla="*/ 2 h 5"/>
                  <a:gd name="T8" fmla="*/ 16 w 16"/>
                  <a:gd name="T9" fmla="*/ 3 h 5"/>
                  <a:gd name="T10" fmla="*/ 14 w 16"/>
                  <a:gd name="T11" fmla="*/ 5 h 5"/>
                  <a:gd name="T12" fmla="*/ 3 w 16"/>
                  <a:gd name="T13" fmla="*/ 5 h 5"/>
                  <a:gd name="T14" fmla="*/ 0 w 16"/>
                  <a:gd name="T15" fmla="*/ 3 h 5"/>
                  <a:gd name="T16" fmla="*/ 0 w 16"/>
                  <a:gd name="T1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5">
                    <a:moveTo>
                      <a:pt x="0" y="2"/>
                    </a:moveTo>
                    <a:cubicBezTo>
                      <a:pt x="0" y="1"/>
                      <a:pt x="1" y="0"/>
                      <a:pt x="3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5" y="0"/>
                      <a:pt x="16" y="1"/>
                      <a:pt x="16" y="2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6" y="4"/>
                      <a:pt x="15" y="5"/>
                      <a:pt x="14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1" y="5"/>
                      <a:pt x="0" y="4"/>
                      <a:pt x="0" y="3"/>
                    </a:cubicBez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DDE6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" name="Freeform 39">
                <a:extLst>
                  <a:ext uri="{FF2B5EF4-FFF2-40B4-BE49-F238E27FC236}">
                    <a16:creationId xmlns:a16="http://schemas.microsoft.com/office/drawing/2014/main" id="{3558304E-304A-4AA1-96C1-A1476711921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0720477" y="1113838"/>
                <a:ext cx="64180" cy="18633"/>
              </a:xfrm>
              <a:custGeom>
                <a:avLst/>
                <a:gdLst>
                  <a:gd name="T0" fmla="*/ 0 w 16"/>
                  <a:gd name="T1" fmla="*/ 2 h 5"/>
                  <a:gd name="T2" fmla="*/ 2 w 16"/>
                  <a:gd name="T3" fmla="*/ 0 h 5"/>
                  <a:gd name="T4" fmla="*/ 13 w 16"/>
                  <a:gd name="T5" fmla="*/ 0 h 5"/>
                  <a:gd name="T6" fmla="*/ 16 w 16"/>
                  <a:gd name="T7" fmla="*/ 2 h 5"/>
                  <a:gd name="T8" fmla="*/ 16 w 16"/>
                  <a:gd name="T9" fmla="*/ 3 h 5"/>
                  <a:gd name="T10" fmla="*/ 13 w 16"/>
                  <a:gd name="T11" fmla="*/ 5 h 5"/>
                  <a:gd name="T12" fmla="*/ 2 w 16"/>
                  <a:gd name="T13" fmla="*/ 5 h 5"/>
                  <a:gd name="T14" fmla="*/ 0 w 16"/>
                  <a:gd name="T15" fmla="*/ 3 h 5"/>
                  <a:gd name="T16" fmla="*/ 0 w 16"/>
                  <a:gd name="T1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5">
                    <a:moveTo>
                      <a:pt x="0" y="2"/>
                    </a:moveTo>
                    <a:cubicBezTo>
                      <a:pt x="0" y="1"/>
                      <a:pt x="1" y="0"/>
                      <a:pt x="2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5" y="0"/>
                      <a:pt x="16" y="1"/>
                      <a:pt x="16" y="2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6" y="4"/>
                      <a:pt x="15" y="5"/>
                      <a:pt x="1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4"/>
                      <a:pt x="0" y="3"/>
                    </a:cubicBez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DDE6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" name="Freeform 40">
                <a:extLst>
                  <a:ext uri="{FF2B5EF4-FFF2-40B4-BE49-F238E27FC236}">
                    <a16:creationId xmlns:a16="http://schemas.microsoft.com/office/drawing/2014/main" id="{0688C0F2-614A-4A2A-8748-08E48D971DA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0797079" y="1113838"/>
                <a:ext cx="66251" cy="18633"/>
              </a:xfrm>
              <a:custGeom>
                <a:avLst/>
                <a:gdLst>
                  <a:gd name="T0" fmla="*/ 0 w 16"/>
                  <a:gd name="T1" fmla="*/ 2 h 5"/>
                  <a:gd name="T2" fmla="*/ 3 w 16"/>
                  <a:gd name="T3" fmla="*/ 0 h 5"/>
                  <a:gd name="T4" fmla="*/ 14 w 16"/>
                  <a:gd name="T5" fmla="*/ 0 h 5"/>
                  <a:gd name="T6" fmla="*/ 16 w 16"/>
                  <a:gd name="T7" fmla="*/ 2 h 5"/>
                  <a:gd name="T8" fmla="*/ 16 w 16"/>
                  <a:gd name="T9" fmla="*/ 3 h 5"/>
                  <a:gd name="T10" fmla="*/ 14 w 16"/>
                  <a:gd name="T11" fmla="*/ 5 h 5"/>
                  <a:gd name="T12" fmla="*/ 3 w 16"/>
                  <a:gd name="T13" fmla="*/ 5 h 5"/>
                  <a:gd name="T14" fmla="*/ 0 w 16"/>
                  <a:gd name="T15" fmla="*/ 3 h 5"/>
                  <a:gd name="T16" fmla="*/ 0 w 16"/>
                  <a:gd name="T1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5">
                    <a:moveTo>
                      <a:pt x="0" y="2"/>
                    </a:moveTo>
                    <a:cubicBezTo>
                      <a:pt x="0" y="1"/>
                      <a:pt x="1" y="0"/>
                      <a:pt x="3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5" y="0"/>
                      <a:pt x="16" y="1"/>
                      <a:pt x="16" y="2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6" y="4"/>
                      <a:pt x="15" y="5"/>
                      <a:pt x="14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1" y="5"/>
                      <a:pt x="0" y="4"/>
                      <a:pt x="0" y="3"/>
                    </a:cubicBez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DDE6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" name="Freeform 41">
                <a:extLst>
                  <a:ext uri="{FF2B5EF4-FFF2-40B4-BE49-F238E27FC236}">
                    <a16:creationId xmlns:a16="http://schemas.microsoft.com/office/drawing/2014/main" id="{77EF754D-AE59-479E-8BEB-CD858814D14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0879892" y="1113838"/>
                <a:ext cx="64180" cy="18633"/>
              </a:xfrm>
              <a:custGeom>
                <a:avLst/>
                <a:gdLst>
                  <a:gd name="T0" fmla="*/ 0 w 16"/>
                  <a:gd name="T1" fmla="*/ 2 h 5"/>
                  <a:gd name="T2" fmla="*/ 2 w 16"/>
                  <a:gd name="T3" fmla="*/ 0 h 5"/>
                  <a:gd name="T4" fmla="*/ 13 w 16"/>
                  <a:gd name="T5" fmla="*/ 0 h 5"/>
                  <a:gd name="T6" fmla="*/ 16 w 16"/>
                  <a:gd name="T7" fmla="*/ 2 h 5"/>
                  <a:gd name="T8" fmla="*/ 16 w 16"/>
                  <a:gd name="T9" fmla="*/ 3 h 5"/>
                  <a:gd name="T10" fmla="*/ 13 w 16"/>
                  <a:gd name="T11" fmla="*/ 5 h 5"/>
                  <a:gd name="T12" fmla="*/ 2 w 16"/>
                  <a:gd name="T13" fmla="*/ 5 h 5"/>
                  <a:gd name="T14" fmla="*/ 0 w 16"/>
                  <a:gd name="T15" fmla="*/ 3 h 5"/>
                  <a:gd name="T16" fmla="*/ 0 w 16"/>
                  <a:gd name="T1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5">
                    <a:moveTo>
                      <a:pt x="0" y="2"/>
                    </a:moveTo>
                    <a:cubicBezTo>
                      <a:pt x="0" y="1"/>
                      <a:pt x="1" y="0"/>
                      <a:pt x="2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5" y="0"/>
                      <a:pt x="16" y="1"/>
                      <a:pt x="16" y="2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6" y="4"/>
                      <a:pt x="15" y="5"/>
                      <a:pt x="1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4"/>
                      <a:pt x="0" y="3"/>
                    </a:cubicBez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DDE6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2" name="Freeform 42">
                <a:extLst>
                  <a:ext uri="{FF2B5EF4-FFF2-40B4-BE49-F238E27FC236}">
                    <a16:creationId xmlns:a16="http://schemas.microsoft.com/office/drawing/2014/main" id="{B75CF075-D251-491D-8252-C1068AB7186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0956495" y="1035165"/>
                <a:ext cx="64180" cy="66251"/>
              </a:xfrm>
              <a:custGeom>
                <a:avLst/>
                <a:gdLst>
                  <a:gd name="T0" fmla="*/ 0 w 16"/>
                  <a:gd name="T1" fmla="*/ 2 h 16"/>
                  <a:gd name="T2" fmla="*/ 3 w 16"/>
                  <a:gd name="T3" fmla="*/ 0 h 16"/>
                  <a:gd name="T4" fmla="*/ 14 w 16"/>
                  <a:gd name="T5" fmla="*/ 0 h 16"/>
                  <a:gd name="T6" fmla="*/ 16 w 16"/>
                  <a:gd name="T7" fmla="*/ 2 h 16"/>
                  <a:gd name="T8" fmla="*/ 16 w 16"/>
                  <a:gd name="T9" fmla="*/ 13 h 16"/>
                  <a:gd name="T10" fmla="*/ 14 w 16"/>
                  <a:gd name="T11" fmla="*/ 16 h 16"/>
                  <a:gd name="T12" fmla="*/ 3 w 16"/>
                  <a:gd name="T13" fmla="*/ 16 h 16"/>
                  <a:gd name="T14" fmla="*/ 0 w 16"/>
                  <a:gd name="T15" fmla="*/ 13 h 16"/>
                  <a:gd name="T16" fmla="*/ 0 w 16"/>
                  <a:gd name="T17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16">
                    <a:moveTo>
                      <a:pt x="0" y="2"/>
                    </a:moveTo>
                    <a:cubicBezTo>
                      <a:pt x="0" y="1"/>
                      <a:pt x="1" y="0"/>
                      <a:pt x="3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5" y="0"/>
                      <a:pt x="16" y="1"/>
                      <a:pt x="16" y="2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6" y="14"/>
                      <a:pt x="15" y="16"/>
                      <a:pt x="14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1" y="16"/>
                      <a:pt x="0" y="14"/>
                      <a:pt x="0" y="13"/>
                    </a:cubicBez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DDE6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3" name="Freeform 43">
                <a:extLst>
                  <a:ext uri="{FF2B5EF4-FFF2-40B4-BE49-F238E27FC236}">
                    <a16:creationId xmlns:a16="http://schemas.microsoft.com/office/drawing/2014/main" id="{F1A7E5FB-C2B1-4DE0-9FBD-3ED1B0300964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0879892" y="1035165"/>
                <a:ext cx="64180" cy="66251"/>
              </a:xfrm>
              <a:custGeom>
                <a:avLst/>
                <a:gdLst>
                  <a:gd name="T0" fmla="*/ 0 w 16"/>
                  <a:gd name="T1" fmla="*/ 2 h 16"/>
                  <a:gd name="T2" fmla="*/ 3 w 16"/>
                  <a:gd name="T3" fmla="*/ 0 h 16"/>
                  <a:gd name="T4" fmla="*/ 14 w 16"/>
                  <a:gd name="T5" fmla="*/ 0 h 16"/>
                  <a:gd name="T6" fmla="*/ 16 w 16"/>
                  <a:gd name="T7" fmla="*/ 2 h 16"/>
                  <a:gd name="T8" fmla="*/ 16 w 16"/>
                  <a:gd name="T9" fmla="*/ 13 h 16"/>
                  <a:gd name="T10" fmla="*/ 14 w 16"/>
                  <a:gd name="T11" fmla="*/ 16 h 16"/>
                  <a:gd name="T12" fmla="*/ 3 w 16"/>
                  <a:gd name="T13" fmla="*/ 16 h 16"/>
                  <a:gd name="T14" fmla="*/ 0 w 16"/>
                  <a:gd name="T15" fmla="*/ 13 h 16"/>
                  <a:gd name="T16" fmla="*/ 0 w 16"/>
                  <a:gd name="T17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16">
                    <a:moveTo>
                      <a:pt x="0" y="2"/>
                    </a:moveTo>
                    <a:cubicBezTo>
                      <a:pt x="0" y="1"/>
                      <a:pt x="2" y="0"/>
                      <a:pt x="3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5" y="0"/>
                      <a:pt x="16" y="1"/>
                      <a:pt x="16" y="2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6" y="14"/>
                      <a:pt x="15" y="16"/>
                      <a:pt x="14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2" y="16"/>
                      <a:pt x="0" y="14"/>
                      <a:pt x="0" y="13"/>
                    </a:cubicBez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DDE6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4" name="Freeform 44">
                <a:extLst>
                  <a:ext uri="{FF2B5EF4-FFF2-40B4-BE49-F238E27FC236}">
                    <a16:creationId xmlns:a16="http://schemas.microsoft.com/office/drawing/2014/main" id="{544D4E8F-8CA4-4C01-807B-ABAE9887A4C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0805360" y="1035165"/>
                <a:ext cx="66251" cy="66251"/>
              </a:xfrm>
              <a:custGeom>
                <a:avLst/>
                <a:gdLst>
                  <a:gd name="T0" fmla="*/ 0 w 16"/>
                  <a:gd name="T1" fmla="*/ 2 h 16"/>
                  <a:gd name="T2" fmla="*/ 2 w 16"/>
                  <a:gd name="T3" fmla="*/ 0 h 16"/>
                  <a:gd name="T4" fmla="*/ 13 w 16"/>
                  <a:gd name="T5" fmla="*/ 0 h 16"/>
                  <a:gd name="T6" fmla="*/ 16 w 16"/>
                  <a:gd name="T7" fmla="*/ 2 h 16"/>
                  <a:gd name="T8" fmla="*/ 16 w 16"/>
                  <a:gd name="T9" fmla="*/ 13 h 16"/>
                  <a:gd name="T10" fmla="*/ 13 w 16"/>
                  <a:gd name="T11" fmla="*/ 16 h 16"/>
                  <a:gd name="T12" fmla="*/ 2 w 16"/>
                  <a:gd name="T13" fmla="*/ 16 h 16"/>
                  <a:gd name="T14" fmla="*/ 0 w 16"/>
                  <a:gd name="T15" fmla="*/ 13 h 16"/>
                  <a:gd name="T16" fmla="*/ 0 w 16"/>
                  <a:gd name="T17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16">
                    <a:moveTo>
                      <a:pt x="0" y="2"/>
                    </a:moveTo>
                    <a:cubicBezTo>
                      <a:pt x="0" y="1"/>
                      <a:pt x="1" y="0"/>
                      <a:pt x="2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4" y="0"/>
                      <a:pt x="16" y="1"/>
                      <a:pt x="16" y="2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6" y="14"/>
                      <a:pt x="14" y="16"/>
                      <a:pt x="13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1" y="16"/>
                      <a:pt x="0" y="14"/>
                      <a:pt x="0" y="13"/>
                    </a:cubicBez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DDE6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5" name="Freeform 45">
                <a:extLst>
                  <a:ext uri="{FF2B5EF4-FFF2-40B4-BE49-F238E27FC236}">
                    <a16:creationId xmlns:a16="http://schemas.microsoft.com/office/drawing/2014/main" id="{EFF1123E-4AA3-44C1-8D40-C57E0B40279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0728758" y="1035165"/>
                <a:ext cx="64180" cy="66251"/>
              </a:xfrm>
              <a:custGeom>
                <a:avLst/>
                <a:gdLst>
                  <a:gd name="T0" fmla="*/ 0 w 16"/>
                  <a:gd name="T1" fmla="*/ 2 h 16"/>
                  <a:gd name="T2" fmla="*/ 2 w 16"/>
                  <a:gd name="T3" fmla="*/ 0 h 16"/>
                  <a:gd name="T4" fmla="*/ 13 w 16"/>
                  <a:gd name="T5" fmla="*/ 0 h 16"/>
                  <a:gd name="T6" fmla="*/ 16 w 16"/>
                  <a:gd name="T7" fmla="*/ 2 h 16"/>
                  <a:gd name="T8" fmla="*/ 16 w 16"/>
                  <a:gd name="T9" fmla="*/ 13 h 16"/>
                  <a:gd name="T10" fmla="*/ 13 w 16"/>
                  <a:gd name="T11" fmla="*/ 16 h 16"/>
                  <a:gd name="T12" fmla="*/ 2 w 16"/>
                  <a:gd name="T13" fmla="*/ 16 h 16"/>
                  <a:gd name="T14" fmla="*/ 0 w 16"/>
                  <a:gd name="T15" fmla="*/ 13 h 16"/>
                  <a:gd name="T16" fmla="*/ 0 w 16"/>
                  <a:gd name="T17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16">
                    <a:moveTo>
                      <a:pt x="0" y="2"/>
                    </a:moveTo>
                    <a:cubicBezTo>
                      <a:pt x="0" y="1"/>
                      <a:pt x="1" y="0"/>
                      <a:pt x="2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5" y="0"/>
                      <a:pt x="16" y="1"/>
                      <a:pt x="16" y="2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6" y="14"/>
                      <a:pt x="15" y="16"/>
                      <a:pt x="13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1" y="16"/>
                      <a:pt x="0" y="14"/>
                      <a:pt x="0" y="13"/>
                    </a:cubicBez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DDE6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6" name="Freeform 46">
                <a:extLst>
                  <a:ext uri="{FF2B5EF4-FFF2-40B4-BE49-F238E27FC236}">
                    <a16:creationId xmlns:a16="http://schemas.microsoft.com/office/drawing/2014/main" id="{2F8D35A4-A59C-45DE-BA2B-A81C43F8204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0652156" y="1035165"/>
                <a:ext cx="64180" cy="66251"/>
              </a:xfrm>
              <a:custGeom>
                <a:avLst/>
                <a:gdLst>
                  <a:gd name="T0" fmla="*/ 0 w 16"/>
                  <a:gd name="T1" fmla="*/ 2 h 16"/>
                  <a:gd name="T2" fmla="*/ 3 w 16"/>
                  <a:gd name="T3" fmla="*/ 0 h 16"/>
                  <a:gd name="T4" fmla="*/ 13 w 16"/>
                  <a:gd name="T5" fmla="*/ 0 h 16"/>
                  <a:gd name="T6" fmla="*/ 16 w 16"/>
                  <a:gd name="T7" fmla="*/ 2 h 16"/>
                  <a:gd name="T8" fmla="*/ 16 w 16"/>
                  <a:gd name="T9" fmla="*/ 13 h 16"/>
                  <a:gd name="T10" fmla="*/ 13 w 16"/>
                  <a:gd name="T11" fmla="*/ 16 h 16"/>
                  <a:gd name="T12" fmla="*/ 3 w 16"/>
                  <a:gd name="T13" fmla="*/ 16 h 16"/>
                  <a:gd name="T14" fmla="*/ 0 w 16"/>
                  <a:gd name="T15" fmla="*/ 13 h 16"/>
                  <a:gd name="T16" fmla="*/ 0 w 16"/>
                  <a:gd name="T17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16">
                    <a:moveTo>
                      <a:pt x="0" y="2"/>
                    </a:moveTo>
                    <a:cubicBezTo>
                      <a:pt x="0" y="1"/>
                      <a:pt x="1" y="0"/>
                      <a:pt x="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5" y="0"/>
                      <a:pt x="16" y="1"/>
                      <a:pt x="16" y="2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6" y="14"/>
                      <a:pt x="15" y="16"/>
                      <a:pt x="13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1" y="16"/>
                      <a:pt x="0" y="14"/>
                      <a:pt x="0" y="13"/>
                    </a:cubicBez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DDE6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7" name="Freeform 47">
                <a:extLst>
                  <a:ext uri="{FF2B5EF4-FFF2-40B4-BE49-F238E27FC236}">
                    <a16:creationId xmlns:a16="http://schemas.microsoft.com/office/drawing/2014/main" id="{DA050A71-7DCD-41C4-B756-1F37D309C7C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0575554" y="1035165"/>
                <a:ext cx="64180" cy="66251"/>
              </a:xfrm>
              <a:custGeom>
                <a:avLst/>
                <a:gdLst>
                  <a:gd name="T0" fmla="*/ 0 w 16"/>
                  <a:gd name="T1" fmla="*/ 2 h 16"/>
                  <a:gd name="T2" fmla="*/ 3 w 16"/>
                  <a:gd name="T3" fmla="*/ 0 h 16"/>
                  <a:gd name="T4" fmla="*/ 14 w 16"/>
                  <a:gd name="T5" fmla="*/ 0 h 16"/>
                  <a:gd name="T6" fmla="*/ 16 w 16"/>
                  <a:gd name="T7" fmla="*/ 2 h 16"/>
                  <a:gd name="T8" fmla="*/ 16 w 16"/>
                  <a:gd name="T9" fmla="*/ 13 h 16"/>
                  <a:gd name="T10" fmla="*/ 14 w 16"/>
                  <a:gd name="T11" fmla="*/ 16 h 16"/>
                  <a:gd name="T12" fmla="*/ 3 w 16"/>
                  <a:gd name="T13" fmla="*/ 16 h 16"/>
                  <a:gd name="T14" fmla="*/ 0 w 16"/>
                  <a:gd name="T15" fmla="*/ 13 h 16"/>
                  <a:gd name="T16" fmla="*/ 0 w 16"/>
                  <a:gd name="T17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16">
                    <a:moveTo>
                      <a:pt x="0" y="2"/>
                    </a:moveTo>
                    <a:cubicBezTo>
                      <a:pt x="0" y="1"/>
                      <a:pt x="1" y="0"/>
                      <a:pt x="3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5" y="0"/>
                      <a:pt x="16" y="1"/>
                      <a:pt x="16" y="2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6" y="14"/>
                      <a:pt x="15" y="16"/>
                      <a:pt x="14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1" y="16"/>
                      <a:pt x="0" y="14"/>
                      <a:pt x="0" y="13"/>
                    </a:cubicBez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DDE6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8" name="Freeform 48">
                <a:extLst>
                  <a:ext uri="{FF2B5EF4-FFF2-40B4-BE49-F238E27FC236}">
                    <a16:creationId xmlns:a16="http://schemas.microsoft.com/office/drawing/2014/main" id="{3CDC5B8B-0224-4521-9650-124ACBF73C5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0496881" y="1035165"/>
                <a:ext cx="66251" cy="66251"/>
              </a:xfrm>
              <a:custGeom>
                <a:avLst/>
                <a:gdLst>
                  <a:gd name="T0" fmla="*/ 0 w 16"/>
                  <a:gd name="T1" fmla="*/ 2 h 16"/>
                  <a:gd name="T2" fmla="*/ 3 w 16"/>
                  <a:gd name="T3" fmla="*/ 0 h 16"/>
                  <a:gd name="T4" fmla="*/ 14 w 16"/>
                  <a:gd name="T5" fmla="*/ 0 h 16"/>
                  <a:gd name="T6" fmla="*/ 16 w 16"/>
                  <a:gd name="T7" fmla="*/ 2 h 16"/>
                  <a:gd name="T8" fmla="*/ 16 w 16"/>
                  <a:gd name="T9" fmla="*/ 13 h 16"/>
                  <a:gd name="T10" fmla="*/ 14 w 16"/>
                  <a:gd name="T11" fmla="*/ 16 h 16"/>
                  <a:gd name="T12" fmla="*/ 3 w 16"/>
                  <a:gd name="T13" fmla="*/ 16 h 16"/>
                  <a:gd name="T14" fmla="*/ 0 w 16"/>
                  <a:gd name="T15" fmla="*/ 13 h 16"/>
                  <a:gd name="T16" fmla="*/ 0 w 16"/>
                  <a:gd name="T17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16">
                    <a:moveTo>
                      <a:pt x="0" y="2"/>
                    </a:moveTo>
                    <a:cubicBezTo>
                      <a:pt x="0" y="1"/>
                      <a:pt x="1" y="0"/>
                      <a:pt x="3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5" y="0"/>
                      <a:pt x="16" y="1"/>
                      <a:pt x="16" y="2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6" y="14"/>
                      <a:pt x="15" y="16"/>
                      <a:pt x="14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1" y="16"/>
                      <a:pt x="0" y="14"/>
                      <a:pt x="0" y="13"/>
                    </a:cubicBez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DDE6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9" name="Freeform 49">
                <a:extLst>
                  <a:ext uri="{FF2B5EF4-FFF2-40B4-BE49-F238E27FC236}">
                    <a16:creationId xmlns:a16="http://schemas.microsoft.com/office/drawing/2014/main" id="{FCA916FB-5562-493D-83A3-0D60CDAB2BD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0420279" y="1035165"/>
                <a:ext cx="64180" cy="66251"/>
              </a:xfrm>
              <a:custGeom>
                <a:avLst/>
                <a:gdLst>
                  <a:gd name="T0" fmla="*/ 0 w 16"/>
                  <a:gd name="T1" fmla="*/ 2 h 16"/>
                  <a:gd name="T2" fmla="*/ 3 w 16"/>
                  <a:gd name="T3" fmla="*/ 0 h 16"/>
                  <a:gd name="T4" fmla="*/ 14 w 16"/>
                  <a:gd name="T5" fmla="*/ 0 h 16"/>
                  <a:gd name="T6" fmla="*/ 16 w 16"/>
                  <a:gd name="T7" fmla="*/ 2 h 16"/>
                  <a:gd name="T8" fmla="*/ 16 w 16"/>
                  <a:gd name="T9" fmla="*/ 13 h 16"/>
                  <a:gd name="T10" fmla="*/ 14 w 16"/>
                  <a:gd name="T11" fmla="*/ 16 h 16"/>
                  <a:gd name="T12" fmla="*/ 3 w 16"/>
                  <a:gd name="T13" fmla="*/ 16 h 16"/>
                  <a:gd name="T14" fmla="*/ 0 w 16"/>
                  <a:gd name="T15" fmla="*/ 13 h 16"/>
                  <a:gd name="T16" fmla="*/ 0 w 16"/>
                  <a:gd name="T17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16">
                    <a:moveTo>
                      <a:pt x="0" y="2"/>
                    </a:moveTo>
                    <a:cubicBezTo>
                      <a:pt x="0" y="1"/>
                      <a:pt x="2" y="0"/>
                      <a:pt x="3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5" y="0"/>
                      <a:pt x="16" y="1"/>
                      <a:pt x="16" y="2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6" y="14"/>
                      <a:pt x="15" y="16"/>
                      <a:pt x="14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2" y="16"/>
                      <a:pt x="0" y="14"/>
                      <a:pt x="0" y="13"/>
                    </a:cubicBez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DDE6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0" name="Freeform 50">
                <a:extLst>
                  <a:ext uri="{FF2B5EF4-FFF2-40B4-BE49-F238E27FC236}">
                    <a16:creationId xmlns:a16="http://schemas.microsoft.com/office/drawing/2014/main" id="{4101DE7E-DB10-4E33-8C48-9CD94FA25AA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0347817" y="1035165"/>
                <a:ext cx="64180" cy="66251"/>
              </a:xfrm>
              <a:custGeom>
                <a:avLst/>
                <a:gdLst>
                  <a:gd name="T0" fmla="*/ 0 w 16"/>
                  <a:gd name="T1" fmla="*/ 2 h 16"/>
                  <a:gd name="T2" fmla="*/ 2 w 16"/>
                  <a:gd name="T3" fmla="*/ 0 h 16"/>
                  <a:gd name="T4" fmla="*/ 13 w 16"/>
                  <a:gd name="T5" fmla="*/ 0 h 16"/>
                  <a:gd name="T6" fmla="*/ 16 w 16"/>
                  <a:gd name="T7" fmla="*/ 2 h 16"/>
                  <a:gd name="T8" fmla="*/ 16 w 16"/>
                  <a:gd name="T9" fmla="*/ 13 h 16"/>
                  <a:gd name="T10" fmla="*/ 13 w 16"/>
                  <a:gd name="T11" fmla="*/ 16 h 16"/>
                  <a:gd name="T12" fmla="*/ 2 w 16"/>
                  <a:gd name="T13" fmla="*/ 16 h 16"/>
                  <a:gd name="T14" fmla="*/ 0 w 16"/>
                  <a:gd name="T15" fmla="*/ 13 h 16"/>
                  <a:gd name="T16" fmla="*/ 0 w 16"/>
                  <a:gd name="T17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16">
                    <a:moveTo>
                      <a:pt x="0" y="2"/>
                    </a:moveTo>
                    <a:cubicBezTo>
                      <a:pt x="0" y="1"/>
                      <a:pt x="1" y="0"/>
                      <a:pt x="2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4" y="0"/>
                      <a:pt x="16" y="1"/>
                      <a:pt x="16" y="2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6" y="14"/>
                      <a:pt x="14" y="16"/>
                      <a:pt x="13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1" y="16"/>
                      <a:pt x="0" y="14"/>
                      <a:pt x="0" y="13"/>
                    </a:cubicBez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DDE6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1" name="Freeform 51">
                <a:extLst>
                  <a:ext uri="{FF2B5EF4-FFF2-40B4-BE49-F238E27FC236}">
                    <a16:creationId xmlns:a16="http://schemas.microsoft.com/office/drawing/2014/main" id="{13D2E40C-E797-4A22-9B00-4DD6B20CB94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0269145" y="1035165"/>
                <a:ext cx="66251" cy="66251"/>
              </a:xfrm>
              <a:custGeom>
                <a:avLst/>
                <a:gdLst>
                  <a:gd name="T0" fmla="*/ 0 w 16"/>
                  <a:gd name="T1" fmla="*/ 2 h 16"/>
                  <a:gd name="T2" fmla="*/ 2 w 16"/>
                  <a:gd name="T3" fmla="*/ 0 h 16"/>
                  <a:gd name="T4" fmla="*/ 13 w 16"/>
                  <a:gd name="T5" fmla="*/ 0 h 16"/>
                  <a:gd name="T6" fmla="*/ 16 w 16"/>
                  <a:gd name="T7" fmla="*/ 2 h 16"/>
                  <a:gd name="T8" fmla="*/ 16 w 16"/>
                  <a:gd name="T9" fmla="*/ 13 h 16"/>
                  <a:gd name="T10" fmla="*/ 13 w 16"/>
                  <a:gd name="T11" fmla="*/ 16 h 16"/>
                  <a:gd name="T12" fmla="*/ 2 w 16"/>
                  <a:gd name="T13" fmla="*/ 16 h 16"/>
                  <a:gd name="T14" fmla="*/ 0 w 16"/>
                  <a:gd name="T15" fmla="*/ 13 h 16"/>
                  <a:gd name="T16" fmla="*/ 0 w 16"/>
                  <a:gd name="T17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16">
                    <a:moveTo>
                      <a:pt x="0" y="2"/>
                    </a:moveTo>
                    <a:cubicBezTo>
                      <a:pt x="0" y="1"/>
                      <a:pt x="1" y="0"/>
                      <a:pt x="2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5" y="0"/>
                      <a:pt x="16" y="1"/>
                      <a:pt x="16" y="2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6" y="14"/>
                      <a:pt x="15" y="16"/>
                      <a:pt x="13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1" y="16"/>
                      <a:pt x="0" y="14"/>
                      <a:pt x="0" y="13"/>
                    </a:cubicBez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DDE6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2" name="Freeform 52">
                <a:extLst>
                  <a:ext uri="{FF2B5EF4-FFF2-40B4-BE49-F238E27FC236}">
                    <a16:creationId xmlns:a16="http://schemas.microsoft.com/office/drawing/2014/main" id="{1768A2E4-B507-4324-9DBE-1421E0131124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0192542" y="1035165"/>
                <a:ext cx="66251" cy="66251"/>
              </a:xfrm>
              <a:custGeom>
                <a:avLst/>
                <a:gdLst>
                  <a:gd name="T0" fmla="*/ 0 w 16"/>
                  <a:gd name="T1" fmla="*/ 2 h 16"/>
                  <a:gd name="T2" fmla="*/ 3 w 16"/>
                  <a:gd name="T3" fmla="*/ 0 h 16"/>
                  <a:gd name="T4" fmla="*/ 13 w 16"/>
                  <a:gd name="T5" fmla="*/ 0 h 16"/>
                  <a:gd name="T6" fmla="*/ 16 w 16"/>
                  <a:gd name="T7" fmla="*/ 2 h 16"/>
                  <a:gd name="T8" fmla="*/ 16 w 16"/>
                  <a:gd name="T9" fmla="*/ 13 h 16"/>
                  <a:gd name="T10" fmla="*/ 13 w 16"/>
                  <a:gd name="T11" fmla="*/ 16 h 16"/>
                  <a:gd name="T12" fmla="*/ 3 w 16"/>
                  <a:gd name="T13" fmla="*/ 16 h 16"/>
                  <a:gd name="T14" fmla="*/ 0 w 16"/>
                  <a:gd name="T15" fmla="*/ 13 h 16"/>
                  <a:gd name="T16" fmla="*/ 0 w 16"/>
                  <a:gd name="T17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16">
                    <a:moveTo>
                      <a:pt x="0" y="2"/>
                    </a:moveTo>
                    <a:cubicBezTo>
                      <a:pt x="0" y="1"/>
                      <a:pt x="1" y="0"/>
                      <a:pt x="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5" y="0"/>
                      <a:pt x="16" y="1"/>
                      <a:pt x="16" y="2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6" y="14"/>
                      <a:pt x="15" y="16"/>
                      <a:pt x="13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1" y="16"/>
                      <a:pt x="0" y="14"/>
                      <a:pt x="0" y="13"/>
                    </a:cubicBez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DDE6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3" name="Freeform 53">
                <a:extLst>
                  <a:ext uri="{FF2B5EF4-FFF2-40B4-BE49-F238E27FC236}">
                    <a16:creationId xmlns:a16="http://schemas.microsoft.com/office/drawing/2014/main" id="{E3A19E01-4A92-4317-937C-FB1CC556F89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0115940" y="1035165"/>
                <a:ext cx="64180" cy="66251"/>
              </a:xfrm>
              <a:custGeom>
                <a:avLst/>
                <a:gdLst>
                  <a:gd name="T0" fmla="*/ 0 w 16"/>
                  <a:gd name="T1" fmla="*/ 2 h 16"/>
                  <a:gd name="T2" fmla="*/ 3 w 16"/>
                  <a:gd name="T3" fmla="*/ 0 h 16"/>
                  <a:gd name="T4" fmla="*/ 14 w 16"/>
                  <a:gd name="T5" fmla="*/ 0 h 16"/>
                  <a:gd name="T6" fmla="*/ 16 w 16"/>
                  <a:gd name="T7" fmla="*/ 2 h 16"/>
                  <a:gd name="T8" fmla="*/ 16 w 16"/>
                  <a:gd name="T9" fmla="*/ 13 h 16"/>
                  <a:gd name="T10" fmla="*/ 14 w 16"/>
                  <a:gd name="T11" fmla="*/ 16 h 16"/>
                  <a:gd name="T12" fmla="*/ 3 w 16"/>
                  <a:gd name="T13" fmla="*/ 16 h 16"/>
                  <a:gd name="T14" fmla="*/ 0 w 16"/>
                  <a:gd name="T15" fmla="*/ 13 h 16"/>
                  <a:gd name="T16" fmla="*/ 0 w 16"/>
                  <a:gd name="T17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16">
                    <a:moveTo>
                      <a:pt x="0" y="2"/>
                    </a:moveTo>
                    <a:cubicBezTo>
                      <a:pt x="0" y="1"/>
                      <a:pt x="1" y="0"/>
                      <a:pt x="3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5" y="0"/>
                      <a:pt x="16" y="1"/>
                      <a:pt x="16" y="2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6" y="14"/>
                      <a:pt x="15" y="16"/>
                      <a:pt x="14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1" y="16"/>
                      <a:pt x="0" y="14"/>
                      <a:pt x="0" y="13"/>
                    </a:cubicBez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DDE6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4" name="Freeform 54">
                <a:extLst>
                  <a:ext uri="{FF2B5EF4-FFF2-40B4-BE49-F238E27FC236}">
                    <a16:creationId xmlns:a16="http://schemas.microsoft.com/office/drawing/2014/main" id="{CC2B2176-2C29-4263-90ED-7CF56DCA01E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0039338" y="1035165"/>
                <a:ext cx="64180" cy="66251"/>
              </a:xfrm>
              <a:custGeom>
                <a:avLst/>
                <a:gdLst>
                  <a:gd name="T0" fmla="*/ 0 w 16"/>
                  <a:gd name="T1" fmla="*/ 2 h 16"/>
                  <a:gd name="T2" fmla="*/ 3 w 16"/>
                  <a:gd name="T3" fmla="*/ 0 h 16"/>
                  <a:gd name="T4" fmla="*/ 14 w 16"/>
                  <a:gd name="T5" fmla="*/ 0 h 16"/>
                  <a:gd name="T6" fmla="*/ 16 w 16"/>
                  <a:gd name="T7" fmla="*/ 2 h 16"/>
                  <a:gd name="T8" fmla="*/ 16 w 16"/>
                  <a:gd name="T9" fmla="*/ 13 h 16"/>
                  <a:gd name="T10" fmla="*/ 14 w 16"/>
                  <a:gd name="T11" fmla="*/ 16 h 16"/>
                  <a:gd name="T12" fmla="*/ 3 w 16"/>
                  <a:gd name="T13" fmla="*/ 16 h 16"/>
                  <a:gd name="T14" fmla="*/ 0 w 16"/>
                  <a:gd name="T15" fmla="*/ 13 h 16"/>
                  <a:gd name="T16" fmla="*/ 0 w 16"/>
                  <a:gd name="T17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16">
                    <a:moveTo>
                      <a:pt x="0" y="2"/>
                    </a:moveTo>
                    <a:cubicBezTo>
                      <a:pt x="0" y="1"/>
                      <a:pt x="2" y="0"/>
                      <a:pt x="3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5" y="0"/>
                      <a:pt x="16" y="1"/>
                      <a:pt x="16" y="2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6" y="14"/>
                      <a:pt x="15" y="16"/>
                      <a:pt x="14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2" y="16"/>
                      <a:pt x="0" y="14"/>
                      <a:pt x="0" y="13"/>
                    </a:cubicBez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DDE6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5" name="Freeform 55">
                <a:extLst>
                  <a:ext uri="{FF2B5EF4-FFF2-40B4-BE49-F238E27FC236}">
                    <a16:creationId xmlns:a16="http://schemas.microsoft.com/office/drawing/2014/main" id="{D18C45F9-112A-4D14-877C-13159BDA9F5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929610" y="1035165"/>
                <a:ext cx="97306" cy="66251"/>
              </a:xfrm>
              <a:custGeom>
                <a:avLst/>
                <a:gdLst>
                  <a:gd name="T0" fmla="*/ 0 w 24"/>
                  <a:gd name="T1" fmla="*/ 2 h 16"/>
                  <a:gd name="T2" fmla="*/ 2 w 24"/>
                  <a:gd name="T3" fmla="*/ 0 h 16"/>
                  <a:gd name="T4" fmla="*/ 22 w 24"/>
                  <a:gd name="T5" fmla="*/ 0 h 16"/>
                  <a:gd name="T6" fmla="*/ 24 w 24"/>
                  <a:gd name="T7" fmla="*/ 2 h 16"/>
                  <a:gd name="T8" fmla="*/ 24 w 24"/>
                  <a:gd name="T9" fmla="*/ 13 h 16"/>
                  <a:gd name="T10" fmla="*/ 22 w 24"/>
                  <a:gd name="T11" fmla="*/ 16 h 16"/>
                  <a:gd name="T12" fmla="*/ 2 w 24"/>
                  <a:gd name="T13" fmla="*/ 16 h 16"/>
                  <a:gd name="T14" fmla="*/ 0 w 24"/>
                  <a:gd name="T15" fmla="*/ 13 h 16"/>
                  <a:gd name="T16" fmla="*/ 0 w 24"/>
                  <a:gd name="T17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16">
                    <a:moveTo>
                      <a:pt x="0" y="2"/>
                    </a:moveTo>
                    <a:cubicBezTo>
                      <a:pt x="0" y="1"/>
                      <a:pt x="1" y="0"/>
                      <a:pt x="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3" y="0"/>
                      <a:pt x="24" y="1"/>
                      <a:pt x="24" y="2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24" y="14"/>
                      <a:pt x="23" y="16"/>
                      <a:pt x="22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1" y="16"/>
                      <a:pt x="0" y="14"/>
                      <a:pt x="0" y="13"/>
                    </a:cubicBez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DDE6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6" name="Freeform 56">
                <a:extLst>
                  <a:ext uri="{FF2B5EF4-FFF2-40B4-BE49-F238E27FC236}">
                    <a16:creationId xmlns:a16="http://schemas.microsoft.com/office/drawing/2014/main" id="{99B726DB-25EA-4F81-908B-9E8BD3F72871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0931651" y="799148"/>
                <a:ext cx="89024" cy="66251"/>
              </a:xfrm>
              <a:custGeom>
                <a:avLst/>
                <a:gdLst>
                  <a:gd name="T0" fmla="*/ 0 w 22"/>
                  <a:gd name="T1" fmla="*/ 2 h 16"/>
                  <a:gd name="T2" fmla="*/ 3 w 22"/>
                  <a:gd name="T3" fmla="*/ 0 h 16"/>
                  <a:gd name="T4" fmla="*/ 20 w 22"/>
                  <a:gd name="T5" fmla="*/ 0 h 16"/>
                  <a:gd name="T6" fmla="*/ 22 w 22"/>
                  <a:gd name="T7" fmla="*/ 2 h 16"/>
                  <a:gd name="T8" fmla="*/ 22 w 22"/>
                  <a:gd name="T9" fmla="*/ 13 h 16"/>
                  <a:gd name="T10" fmla="*/ 20 w 22"/>
                  <a:gd name="T11" fmla="*/ 16 h 16"/>
                  <a:gd name="T12" fmla="*/ 3 w 22"/>
                  <a:gd name="T13" fmla="*/ 16 h 16"/>
                  <a:gd name="T14" fmla="*/ 0 w 22"/>
                  <a:gd name="T15" fmla="*/ 13 h 16"/>
                  <a:gd name="T16" fmla="*/ 0 w 22"/>
                  <a:gd name="T17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16">
                    <a:moveTo>
                      <a:pt x="0" y="2"/>
                    </a:moveTo>
                    <a:cubicBezTo>
                      <a:pt x="0" y="1"/>
                      <a:pt x="1" y="0"/>
                      <a:pt x="3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1" y="0"/>
                      <a:pt x="22" y="1"/>
                      <a:pt x="22" y="2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2" y="15"/>
                      <a:pt x="21" y="16"/>
                      <a:pt x="20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1" y="16"/>
                      <a:pt x="0" y="15"/>
                      <a:pt x="0" y="13"/>
                    </a:cubicBez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DDE6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7" name="Freeform 57">
                <a:extLst>
                  <a:ext uri="{FF2B5EF4-FFF2-40B4-BE49-F238E27FC236}">
                    <a16:creationId xmlns:a16="http://schemas.microsoft.com/office/drawing/2014/main" id="{C8E9F185-3AB7-4987-B8DB-EB63E6571D6E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0855048" y="799148"/>
                <a:ext cx="60040" cy="66251"/>
              </a:xfrm>
              <a:custGeom>
                <a:avLst/>
                <a:gdLst>
                  <a:gd name="T0" fmla="*/ 0 w 15"/>
                  <a:gd name="T1" fmla="*/ 2 h 16"/>
                  <a:gd name="T2" fmla="*/ 2 w 15"/>
                  <a:gd name="T3" fmla="*/ 0 h 16"/>
                  <a:gd name="T4" fmla="*/ 13 w 15"/>
                  <a:gd name="T5" fmla="*/ 0 h 16"/>
                  <a:gd name="T6" fmla="*/ 15 w 15"/>
                  <a:gd name="T7" fmla="*/ 2 h 16"/>
                  <a:gd name="T8" fmla="*/ 15 w 15"/>
                  <a:gd name="T9" fmla="*/ 13 h 16"/>
                  <a:gd name="T10" fmla="*/ 13 w 15"/>
                  <a:gd name="T11" fmla="*/ 16 h 16"/>
                  <a:gd name="T12" fmla="*/ 2 w 15"/>
                  <a:gd name="T13" fmla="*/ 16 h 16"/>
                  <a:gd name="T14" fmla="*/ 0 w 15"/>
                  <a:gd name="T15" fmla="*/ 13 h 16"/>
                  <a:gd name="T16" fmla="*/ 0 w 15"/>
                  <a:gd name="T17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16">
                    <a:moveTo>
                      <a:pt x="0" y="2"/>
                    </a:moveTo>
                    <a:cubicBezTo>
                      <a:pt x="0" y="1"/>
                      <a:pt x="1" y="0"/>
                      <a:pt x="2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4" y="0"/>
                      <a:pt x="15" y="1"/>
                      <a:pt x="15" y="2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5"/>
                      <a:pt x="14" y="16"/>
                      <a:pt x="13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1" y="16"/>
                      <a:pt x="0" y="15"/>
                      <a:pt x="0" y="13"/>
                    </a:cubicBez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DDE6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8" name="Freeform 58">
                <a:extLst>
                  <a:ext uri="{FF2B5EF4-FFF2-40B4-BE49-F238E27FC236}">
                    <a16:creationId xmlns:a16="http://schemas.microsoft.com/office/drawing/2014/main" id="{CDFA766D-8534-4BDE-870D-17711772088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0778446" y="799148"/>
                <a:ext cx="64180" cy="66251"/>
              </a:xfrm>
              <a:custGeom>
                <a:avLst/>
                <a:gdLst>
                  <a:gd name="T0" fmla="*/ 0 w 16"/>
                  <a:gd name="T1" fmla="*/ 2 h 16"/>
                  <a:gd name="T2" fmla="*/ 2 w 16"/>
                  <a:gd name="T3" fmla="*/ 0 h 16"/>
                  <a:gd name="T4" fmla="*/ 13 w 16"/>
                  <a:gd name="T5" fmla="*/ 0 h 16"/>
                  <a:gd name="T6" fmla="*/ 16 w 16"/>
                  <a:gd name="T7" fmla="*/ 2 h 16"/>
                  <a:gd name="T8" fmla="*/ 16 w 16"/>
                  <a:gd name="T9" fmla="*/ 13 h 16"/>
                  <a:gd name="T10" fmla="*/ 13 w 16"/>
                  <a:gd name="T11" fmla="*/ 16 h 16"/>
                  <a:gd name="T12" fmla="*/ 2 w 16"/>
                  <a:gd name="T13" fmla="*/ 16 h 16"/>
                  <a:gd name="T14" fmla="*/ 0 w 16"/>
                  <a:gd name="T15" fmla="*/ 13 h 16"/>
                  <a:gd name="T16" fmla="*/ 0 w 16"/>
                  <a:gd name="T17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16">
                    <a:moveTo>
                      <a:pt x="0" y="2"/>
                    </a:moveTo>
                    <a:cubicBezTo>
                      <a:pt x="0" y="1"/>
                      <a:pt x="1" y="0"/>
                      <a:pt x="2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5" y="0"/>
                      <a:pt x="16" y="1"/>
                      <a:pt x="16" y="2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6" y="15"/>
                      <a:pt x="15" y="16"/>
                      <a:pt x="13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1" y="16"/>
                      <a:pt x="0" y="15"/>
                      <a:pt x="0" y="13"/>
                    </a:cubicBez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DDE6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9" name="Freeform 59">
                <a:extLst>
                  <a:ext uri="{FF2B5EF4-FFF2-40B4-BE49-F238E27FC236}">
                    <a16:creationId xmlns:a16="http://schemas.microsoft.com/office/drawing/2014/main" id="{E8549550-1902-4D9C-81ED-E6E1EDA81B1E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0699773" y="799148"/>
                <a:ext cx="66251" cy="66251"/>
              </a:xfrm>
              <a:custGeom>
                <a:avLst/>
                <a:gdLst>
                  <a:gd name="T0" fmla="*/ 0 w 16"/>
                  <a:gd name="T1" fmla="*/ 2 h 16"/>
                  <a:gd name="T2" fmla="*/ 2 w 16"/>
                  <a:gd name="T3" fmla="*/ 0 h 16"/>
                  <a:gd name="T4" fmla="*/ 13 w 16"/>
                  <a:gd name="T5" fmla="*/ 0 h 16"/>
                  <a:gd name="T6" fmla="*/ 16 w 16"/>
                  <a:gd name="T7" fmla="*/ 2 h 16"/>
                  <a:gd name="T8" fmla="*/ 16 w 16"/>
                  <a:gd name="T9" fmla="*/ 13 h 16"/>
                  <a:gd name="T10" fmla="*/ 13 w 16"/>
                  <a:gd name="T11" fmla="*/ 16 h 16"/>
                  <a:gd name="T12" fmla="*/ 2 w 16"/>
                  <a:gd name="T13" fmla="*/ 16 h 16"/>
                  <a:gd name="T14" fmla="*/ 0 w 16"/>
                  <a:gd name="T15" fmla="*/ 13 h 16"/>
                  <a:gd name="T16" fmla="*/ 0 w 16"/>
                  <a:gd name="T17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16">
                    <a:moveTo>
                      <a:pt x="0" y="2"/>
                    </a:moveTo>
                    <a:cubicBezTo>
                      <a:pt x="0" y="1"/>
                      <a:pt x="1" y="0"/>
                      <a:pt x="2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5" y="0"/>
                      <a:pt x="16" y="1"/>
                      <a:pt x="16" y="2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6" y="15"/>
                      <a:pt x="15" y="16"/>
                      <a:pt x="13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1" y="16"/>
                      <a:pt x="0" y="15"/>
                      <a:pt x="0" y="13"/>
                    </a:cubicBez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DDE6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0" name="Freeform 60">
                <a:extLst>
                  <a:ext uri="{FF2B5EF4-FFF2-40B4-BE49-F238E27FC236}">
                    <a16:creationId xmlns:a16="http://schemas.microsoft.com/office/drawing/2014/main" id="{0EC0F53F-F8BA-486A-8B38-C2EB5420D24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0623171" y="799148"/>
                <a:ext cx="64180" cy="66251"/>
              </a:xfrm>
              <a:custGeom>
                <a:avLst/>
                <a:gdLst>
                  <a:gd name="T0" fmla="*/ 0 w 16"/>
                  <a:gd name="T1" fmla="*/ 2 h 16"/>
                  <a:gd name="T2" fmla="*/ 3 w 16"/>
                  <a:gd name="T3" fmla="*/ 0 h 16"/>
                  <a:gd name="T4" fmla="*/ 14 w 16"/>
                  <a:gd name="T5" fmla="*/ 0 h 16"/>
                  <a:gd name="T6" fmla="*/ 16 w 16"/>
                  <a:gd name="T7" fmla="*/ 2 h 16"/>
                  <a:gd name="T8" fmla="*/ 16 w 16"/>
                  <a:gd name="T9" fmla="*/ 13 h 16"/>
                  <a:gd name="T10" fmla="*/ 14 w 16"/>
                  <a:gd name="T11" fmla="*/ 16 h 16"/>
                  <a:gd name="T12" fmla="*/ 3 w 16"/>
                  <a:gd name="T13" fmla="*/ 16 h 16"/>
                  <a:gd name="T14" fmla="*/ 0 w 16"/>
                  <a:gd name="T15" fmla="*/ 13 h 16"/>
                  <a:gd name="T16" fmla="*/ 0 w 16"/>
                  <a:gd name="T17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16">
                    <a:moveTo>
                      <a:pt x="0" y="2"/>
                    </a:moveTo>
                    <a:cubicBezTo>
                      <a:pt x="0" y="1"/>
                      <a:pt x="1" y="0"/>
                      <a:pt x="3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5" y="0"/>
                      <a:pt x="16" y="1"/>
                      <a:pt x="16" y="2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6" y="15"/>
                      <a:pt x="15" y="16"/>
                      <a:pt x="14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1" y="16"/>
                      <a:pt x="0" y="15"/>
                      <a:pt x="0" y="13"/>
                    </a:cubicBez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DDE6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1" name="Freeform 61">
                <a:extLst>
                  <a:ext uri="{FF2B5EF4-FFF2-40B4-BE49-F238E27FC236}">
                    <a16:creationId xmlns:a16="http://schemas.microsoft.com/office/drawing/2014/main" id="{9AE972A7-C4FA-4421-AA34-BF00024F653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0546569" y="799148"/>
                <a:ext cx="64180" cy="66251"/>
              </a:xfrm>
              <a:custGeom>
                <a:avLst/>
                <a:gdLst>
                  <a:gd name="T0" fmla="*/ 0 w 16"/>
                  <a:gd name="T1" fmla="*/ 2 h 16"/>
                  <a:gd name="T2" fmla="*/ 3 w 16"/>
                  <a:gd name="T3" fmla="*/ 0 h 16"/>
                  <a:gd name="T4" fmla="*/ 14 w 16"/>
                  <a:gd name="T5" fmla="*/ 0 h 16"/>
                  <a:gd name="T6" fmla="*/ 16 w 16"/>
                  <a:gd name="T7" fmla="*/ 2 h 16"/>
                  <a:gd name="T8" fmla="*/ 16 w 16"/>
                  <a:gd name="T9" fmla="*/ 13 h 16"/>
                  <a:gd name="T10" fmla="*/ 14 w 16"/>
                  <a:gd name="T11" fmla="*/ 16 h 16"/>
                  <a:gd name="T12" fmla="*/ 3 w 16"/>
                  <a:gd name="T13" fmla="*/ 16 h 16"/>
                  <a:gd name="T14" fmla="*/ 0 w 16"/>
                  <a:gd name="T15" fmla="*/ 13 h 16"/>
                  <a:gd name="T16" fmla="*/ 0 w 16"/>
                  <a:gd name="T17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16">
                    <a:moveTo>
                      <a:pt x="0" y="2"/>
                    </a:moveTo>
                    <a:cubicBezTo>
                      <a:pt x="0" y="1"/>
                      <a:pt x="1" y="0"/>
                      <a:pt x="3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5" y="0"/>
                      <a:pt x="16" y="1"/>
                      <a:pt x="16" y="2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6" y="15"/>
                      <a:pt x="15" y="16"/>
                      <a:pt x="14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1" y="16"/>
                      <a:pt x="0" y="15"/>
                      <a:pt x="0" y="13"/>
                    </a:cubicBez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DDE6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2" name="Freeform 62">
                <a:extLst>
                  <a:ext uri="{FF2B5EF4-FFF2-40B4-BE49-F238E27FC236}">
                    <a16:creationId xmlns:a16="http://schemas.microsoft.com/office/drawing/2014/main" id="{8C46B145-015C-4533-881D-C0D61877544E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0469967" y="799148"/>
                <a:ext cx="64180" cy="66251"/>
              </a:xfrm>
              <a:custGeom>
                <a:avLst/>
                <a:gdLst>
                  <a:gd name="T0" fmla="*/ 0 w 16"/>
                  <a:gd name="T1" fmla="*/ 2 h 16"/>
                  <a:gd name="T2" fmla="*/ 3 w 16"/>
                  <a:gd name="T3" fmla="*/ 0 h 16"/>
                  <a:gd name="T4" fmla="*/ 14 w 16"/>
                  <a:gd name="T5" fmla="*/ 0 h 16"/>
                  <a:gd name="T6" fmla="*/ 16 w 16"/>
                  <a:gd name="T7" fmla="*/ 2 h 16"/>
                  <a:gd name="T8" fmla="*/ 16 w 16"/>
                  <a:gd name="T9" fmla="*/ 13 h 16"/>
                  <a:gd name="T10" fmla="*/ 14 w 16"/>
                  <a:gd name="T11" fmla="*/ 16 h 16"/>
                  <a:gd name="T12" fmla="*/ 3 w 16"/>
                  <a:gd name="T13" fmla="*/ 16 h 16"/>
                  <a:gd name="T14" fmla="*/ 0 w 16"/>
                  <a:gd name="T15" fmla="*/ 13 h 16"/>
                  <a:gd name="T16" fmla="*/ 0 w 16"/>
                  <a:gd name="T17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16">
                    <a:moveTo>
                      <a:pt x="0" y="2"/>
                    </a:moveTo>
                    <a:cubicBezTo>
                      <a:pt x="0" y="1"/>
                      <a:pt x="2" y="0"/>
                      <a:pt x="3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5" y="0"/>
                      <a:pt x="16" y="1"/>
                      <a:pt x="16" y="2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6" y="15"/>
                      <a:pt x="15" y="16"/>
                      <a:pt x="14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2" y="16"/>
                      <a:pt x="0" y="15"/>
                      <a:pt x="0" y="13"/>
                    </a:cubicBez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DDE6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3" name="Freeform 63">
                <a:extLst>
                  <a:ext uri="{FF2B5EF4-FFF2-40B4-BE49-F238E27FC236}">
                    <a16:creationId xmlns:a16="http://schemas.microsoft.com/office/drawing/2014/main" id="{B1E13857-E251-43B6-96AE-37B9D656000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0395435" y="799148"/>
                <a:ext cx="66251" cy="66251"/>
              </a:xfrm>
              <a:custGeom>
                <a:avLst/>
                <a:gdLst>
                  <a:gd name="T0" fmla="*/ 0 w 16"/>
                  <a:gd name="T1" fmla="*/ 2 h 16"/>
                  <a:gd name="T2" fmla="*/ 2 w 16"/>
                  <a:gd name="T3" fmla="*/ 0 h 16"/>
                  <a:gd name="T4" fmla="*/ 13 w 16"/>
                  <a:gd name="T5" fmla="*/ 0 h 16"/>
                  <a:gd name="T6" fmla="*/ 16 w 16"/>
                  <a:gd name="T7" fmla="*/ 2 h 16"/>
                  <a:gd name="T8" fmla="*/ 16 w 16"/>
                  <a:gd name="T9" fmla="*/ 13 h 16"/>
                  <a:gd name="T10" fmla="*/ 13 w 16"/>
                  <a:gd name="T11" fmla="*/ 16 h 16"/>
                  <a:gd name="T12" fmla="*/ 2 w 16"/>
                  <a:gd name="T13" fmla="*/ 16 h 16"/>
                  <a:gd name="T14" fmla="*/ 0 w 16"/>
                  <a:gd name="T15" fmla="*/ 13 h 16"/>
                  <a:gd name="T16" fmla="*/ 0 w 16"/>
                  <a:gd name="T17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16">
                    <a:moveTo>
                      <a:pt x="0" y="2"/>
                    </a:moveTo>
                    <a:cubicBezTo>
                      <a:pt x="0" y="1"/>
                      <a:pt x="1" y="0"/>
                      <a:pt x="2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4" y="0"/>
                      <a:pt x="16" y="1"/>
                      <a:pt x="16" y="2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6" y="15"/>
                      <a:pt x="14" y="16"/>
                      <a:pt x="13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1" y="16"/>
                      <a:pt x="0" y="15"/>
                      <a:pt x="0" y="13"/>
                    </a:cubicBez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DDE6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4" name="Freeform 64">
                <a:extLst>
                  <a:ext uri="{FF2B5EF4-FFF2-40B4-BE49-F238E27FC236}">
                    <a16:creationId xmlns:a16="http://schemas.microsoft.com/office/drawing/2014/main" id="{08853050-DA96-49FE-9D76-D60EE16C37E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0318833" y="799148"/>
                <a:ext cx="64180" cy="66251"/>
              </a:xfrm>
              <a:custGeom>
                <a:avLst/>
                <a:gdLst>
                  <a:gd name="T0" fmla="*/ 0 w 16"/>
                  <a:gd name="T1" fmla="*/ 2 h 16"/>
                  <a:gd name="T2" fmla="*/ 2 w 16"/>
                  <a:gd name="T3" fmla="*/ 0 h 16"/>
                  <a:gd name="T4" fmla="*/ 13 w 16"/>
                  <a:gd name="T5" fmla="*/ 0 h 16"/>
                  <a:gd name="T6" fmla="*/ 16 w 16"/>
                  <a:gd name="T7" fmla="*/ 2 h 16"/>
                  <a:gd name="T8" fmla="*/ 16 w 16"/>
                  <a:gd name="T9" fmla="*/ 13 h 16"/>
                  <a:gd name="T10" fmla="*/ 13 w 16"/>
                  <a:gd name="T11" fmla="*/ 16 h 16"/>
                  <a:gd name="T12" fmla="*/ 2 w 16"/>
                  <a:gd name="T13" fmla="*/ 16 h 16"/>
                  <a:gd name="T14" fmla="*/ 0 w 16"/>
                  <a:gd name="T15" fmla="*/ 13 h 16"/>
                  <a:gd name="T16" fmla="*/ 0 w 16"/>
                  <a:gd name="T17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16">
                    <a:moveTo>
                      <a:pt x="0" y="2"/>
                    </a:moveTo>
                    <a:cubicBezTo>
                      <a:pt x="0" y="1"/>
                      <a:pt x="1" y="0"/>
                      <a:pt x="2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5" y="0"/>
                      <a:pt x="16" y="1"/>
                      <a:pt x="16" y="2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6" y="15"/>
                      <a:pt x="15" y="16"/>
                      <a:pt x="13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1" y="16"/>
                      <a:pt x="0" y="15"/>
                      <a:pt x="0" y="13"/>
                    </a:cubicBez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DDE6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5" name="Freeform 65">
                <a:extLst>
                  <a:ext uri="{FF2B5EF4-FFF2-40B4-BE49-F238E27FC236}">
                    <a16:creationId xmlns:a16="http://schemas.microsoft.com/office/drawing/2014/main" id="{B9D4613F-2BD2-455B-9D55-425B567353A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0242230" y="799148"/>
                <a:ext cx="64180" cy="66251"/>
              </a:xfrm>
              <a:custGeom>
                <a:avLst/>
                <a:gdLst>
                  <a:gd name="T0" fmla="*/ 0 w 16"/>
                  <a:gd name="T1" fmla="*/ 2 h 16"/>
                  <a:gd name="T2" fmla="*/ 3 w 16"/>
                  <a:gd name="T3" fmla="*/ 0 h 16"/>
                  <a:gd name="T4" fmla="*/ 13 w 16"/>
                  <a:gd name="T5" fmla="*/ 0 h 16"/>
                  <a:gd name="T6" fmla="*/ 16 w 16"/>
                  <a:gd name="T7" fmla="*/ 2 h 16"/>
                  <a:gd name="T8" fmla="*/ 16 w 16"/>
                  <a:gd name="T9" fmla="*/ 13 h 16"/>
                  <a:gd name="T10" fmla="*/ 13 w 16"/>
                  <a:gd name="T11" fmla="*/ 16 h 16"/>
                  <a:gd name="T12" fmla="*/ 3 w 16"/>
                  <a:gd name="T13" fmla="*/ 16 h 16"/>
                  <a:gd name="T14" fmla="*/ 0 w 16"/>
                  <a:gd name="T15" fmla="*/ 13 h 16"/>
                  <a:gd name="T16" fmla="*/ 0 w 16"/>
                  <a:gd name="T17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16">
                    <a:moveTo>
                      <a:pt x="0" y="2"/>
                    </a:moveTo>
                    <a:cubicBezTo>
                      <a:pt x="0" y="1"/>
                      <a:pt x="1" y="0"/>
                      <a:pt x="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5" y="0"/>
                      <a:pt x="16" y="1"/>
                      <a:pt x="16" y="2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6" y="15"/>
                      <a:pt x="15" y="16"/>
                      <a:pt x="13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1" y="16"/>
                      <a:pt x="0" y="15"/>
                      <a:pt x="0" y="13"/>
                    </a:cubicBez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DDE6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6" name="Freeform 66">
                <a:extLst>
                  <a:ext uri="{FF2B5EF4-FFF2-40B4-BE49-F238E27FC236}">
                    <a16:creationId xmlns:a16="http://schemas.microsoft.com/office/drawing/2014/main" id="{B2617E08-48EB-4BF0-B3CD-D526DE1594B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0163558" y="799148"/>
                <a:ext cx="66251" cy="66251"/>
              </a:xfrm>
              <a:custGeom>
                <a:avLst/>
                <a:gdLst>
                  <a:gd name="T0" fmla="*/ 0 w 16"/>
                  <a:gd name="T1" fmla="*/ 2 h 16"/>
                  <a:gd name="T2" fmla="*/ 3 w 16"/>
                  <a:gd name="T3" fmla="*/ 0 h 16"/>
                  <a:gd name="T4" fmla="*/ 14 w 16"/>
                  <a:gd name="T5" fmla="*/ 0 h 16"/>
                  <a:gd name="T6" fmla="*/ 16 w 16"/>
                  <a:gd name="T7" fmla="*/ 2 h 16"/>
                  <a:gd name="T8" fmla="*/ 16 w 16"/>
                  <a:gd name="T9" fmla="*/ 13 h 16"/>
                  <a:gd name="T10" fmla="*/ 14 w 16"/>
                  <a:gd name="T11" fmla="*/ 16 h 16"/>
                  <a:gd name="T12" fmla="*/ 3 w 16"/>
                  <a:gd name="T13" fmla="*/ 16 h 16"/>
                  <a:gd name="T14" fmla="*/ 0 w 16"/>
                  <a:gd name="T15" fmla="*/ 13 h 16"/>
                  <a:gd name="T16" fmla="*/ 0 w 16"/>
                  <a:gd name="T17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16">
                    <a:moveTo>
                      <a:pt x="0" y="2"/>
                    </a:moveTo>
                    <a:cubicBezTo>
                      <a:pt x="0" y="1"/>
                      <a:pt x="1" y="0"/>
                      <a:pt x="3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5" y="0"/>
                      <a:pt x="16" y="1"/>
                      <a:pt x="16" y="2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6" y="15"/>
                      <a:pt x="15" y="16"/>
                      <a:pt x="14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1" y="16"/>
                      <a:pt x="0" y="15"/>
                      <a:pt x="0" y="13"/>
                    </a:cubicBez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DDE6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7" name="Freeform 67">
                <a:extLst>
                  <a:ext uri="{FF2B5EF4-FFF2-40B4-BE49-F238E27FC236}">
                    <a16:creationId xmlns:a16="http://schemas.microsoft.com/office/drawing/2014/main" id="{A246B9E2-037A-4DF8-94E9-D27A51FCEA3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0086955" y="799148"/>
                <a:ext cx="66251" cy="66251"/>
              </a:xfrm>
              <a:custGeom>
                <a:avLst/>
                <a:gdLst>
                  <a:gd name="T0" fmla="*/ 0 w 16"/>
                  <a:gd name="T1" fmla="*/ 2 h 16"/>
                  <a:gd name="T2" fmla="*/ 3 w 16"/>
                  <a:gd name="T3" fmla="*/ 0 h 16"/>
                  <a:gd name="T4" fmla="*/ 14 w 16"/>
                  <a:gd name="T5" fmla="*/ 0 h 16"/>
                  <a:gd name="T6" fmla="*/ 16 w 16"/>
                  <a:gd name="T7" fmla="*/ 2 h 16"/>
                  <a:gd name="T8" fmla="*/ 16 w 16"/>
                  <a:gd name="T9" fmla="*/ 13 h 16"/>
                  <a:gd name="T10" fmla="*/ 14 w 16"/>
                  <a:gd name="T11" fmla="*/ 16 h 16"/>
                  <a:gd name="T12" fmla="*/ 3 w 16"/>
                  <a:gd name="T13" fmla="*/ 16 h 16"/>
                  <a:gd name="T14" fmla="*/ 0 w 16"/>
                  <a:gd name="T15" fmla="*/ 13 h 16"/>
                  <a:gd name="T16" fmla="*/ 0 w 16"/>
                  <a:gd name="T17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16">
                    <a:moveTo>
                      <a:pt x="0" y="2"/>
                    </a:moveTo>
                    <a:cubicBezTo>
                      <a:pt x="0" y="1"/>
                      <a:pt x="1" y="0"/>
                      <a:pt x="3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5" y="0"/>
                      <a:pt x="16" y="1"/>
                      <a:pt x="16" y="2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6" y="15"/>
                      <a:pt x="15" y="16"/>
                      <a:pt x="14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1" y="16"/>
                      <a:pt x="0" y="15"/>
                      <a:pt x="0" y="13"/>
                    </a:cubicBez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DDE6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8" name="Freeform 68">
                <a:extLst>
                  <a:ext uri="{FF2B5EF4-FFF2-40B4-BE49-F238E27FC236}">
                    <a16:creationId xmlns:a16="http://schemas.microsoft.com/office/drawing/2014/main" id="{928F550A-F48F-4F5F-8B28-BFA8AA5B528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929610" y="799148"/>
                <a:ext cx="144923" cy="66251"/>
              </a:xfrm>
              <a:custGeom>
                <a:avLst/>
                <a:gdLst>
                  <a:gd name="T0" fmla="*/ 0 w 36"/>
                  <a:gd name="T1" fmla="*/ 2 h 16"/>
                  <a:gd name="T2" fmla="*/ 2 w 36"/>
                  <a:gd name="T3" fmla="*/ 0 h 16"/>
                  <a:gd name="T4" fmla="*/ 34 w 36"/>
                  <a:gd name="T5" fmla="*/ 0 h 16"/>
                  <a:gd name="T6" fmla="*/ 36 w 36"/>
                  <a:gd name="T7" fmla="*/ 2 h 16"/>
                  <a:gd name="T8" fmla="*/ 36 w 36"/>
                  <a:gd name="T9" fmla="*/ 13 h 16"/>
                  <a:gd name="T10" fmla="*/ 34 w 36"/>
                  <a:gd name="T11" fmla="*/ 16 h 16"/>
                  <a:gd name="T12" fmla="*/ 2 w 36"/>
                  <a:gd name="T13" fmla="*/ 16 h 16"/>
                  <a:gd name="T14" fmla="*/ 0 w 36"/>
                  <a:gd name="T15" fmla="*/ 13 h 16"/>
                  <a:gd name="T16" fmla="*/ 0 w 36"/>
                  <a:gd name="T17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16">
                    <a:moveTo>
                      <a:pt x="0" y="2"/>
                    </a:moveTo>
                    <a:cubicBezTo>
                      <a:pt x="0" y="1"/>
                      <a:pt x="1" y="0"/>
                      <a:pt x="2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5" y="0"/>
                      <a:pt x="36" y="1"/>
                      <a:pt x="36" y="2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36" y="15"/>
                      <a:pt x="35" y="16"/>
                      <a:pt x="34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1" y="16"/>
                      <a:pt x="0" y="15"/>
                      <a:pt x="0" y="13"/>
                    </a:cubicBez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DDE6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9" name="Freeform 69">
                <a:extLst>
                  <a:ext uri="{FF2B5EF4-FFF2-40B4-BE49-F238E27FC236}">
                    <a16:creationId xmlns:a16="http://schemas.microsoft.com/office/drawing/2014/main" id="{6B10828A-57B5-4BB2-A8C8-3C6C77A1E92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0002072" y="954422"/>
                <a:ext cx="64180" cy="64180"/>
              </a:xfrm>
              <a:custGeom>
                <a:avLst/>
                <a:gdLst>
                  <a:gd name="T0" fmla="*/ 16 w 16"/>
                  <a:gd name="T1" fmla="*/ 14 h 16"/>
                  <a:gd name="T2" fmla="*/ 14 w 16"/>
                  <a:gd name="T3" fmla="*/ 16 h 16"/>
                  <a:gd name="T4" fmla="*/ 3 w 16"/>
                  <a:gd name="T5" fmla="*/ 16 h 16"/>
                  <a:gd name="T6" fmla="*/ 0 w 16"/>
                  <a:gd name="T7" fmla="*/ 14 h 16"/>
                  <a:gd name="T8" fmla="*/ 0 w 16"/>
                  <a:gd name="T9" fmla="*/ 3 h 16"/>
                  <a:gd name="T10" fmla="*/ 3 w 16"/>
                  <a:gd name="T11" fmla="*/ 0 h 16"/>
                  <a:gd name="T12" fmla="*/ 14 w 16"/>
                  <a:gd name="T13" fmla="*/ 0 h 16"/>
                  <a:gd name="T14" fmla="*/ 16 w 16"/>
                  <a:gd name="T15" fmla="*/ 3 h 16"/>
                  <a:gd name="T16" fmla="*/ 16 w 16"/>
                  <a:gd name="T17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16">
                    <a:moveTo>
                      <a:pt x="16" y="14"/>
                    </a:moveTo>
                    <a:cubicBezTo>
                      <a:pt x="16" y="15"/>
                      <a:pt x="15" y="16"/>
                      <a:pt x="14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2" y="16"/>
                      <a:pt x="0" y="15"/>
                      <a:pt x="0" y="1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2" y="0"/>
                      <a:pt x="3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5" y="0"/>
                      <a:pt x="16" y="1"/>
                      <a:pt x="16" y="3"/>
                    </a:cubicBezTo>
                    <a:lnTo>
                      <a:pt x="16" y="14"/>
                    </a:lnTo>
                    <a:close/>
                  </a:path>
                </a:pathLst>
              </a:custGeom>
              <a:solidFill>
                <a:srgbClr val="DDE6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0" name="Freeform 70">
                <a:extLst>
                  <a:ext uri="{FF2B5EF4-FFF2-40B4-BE49-F238E27FC236}">
                    <a16:creationId xmlns:a16="http://schemas.microsoft.com/office/drawing/2014/main" id="{3C0AF260-AA3B-4557-918E-D76F0ADE094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929610" y="877820"/>
                <a:ext cx="60040" cy="140782"/>
              </a:xfrm>
              <a:custGeom>
                <a:avLst/>
                <a:gdLst>
                  <a:gd name="T0" fmla="*/ 2 w 15"/>
                  <a:gd name="T1" fmla="*/ 35 h 35"/>
                  <a:gd name="T2" fmla="*/ 13 w 15"/>
                  <a:gd name="T3" fmla="*/ 35 h 35"/>
                  <a:gd name="T4" fmla="*/ 15 w 15"/>
                  <a:gd name="T5" fmla="*/ 33 h 35"/>
                  <a:gd name="T6" fmla="*/ 15 w 15"/>
                  <a:gd name="T7" fmla="*/ 22 h 35"/>
                  <a:gd name="T8" fmla="*/ 13 w 15"/>
                  <a:gd name="T9" fmla="*/ 19 h 35"/>
                  <a:gd name="T10" fmla="*/ 10 w 15"/>
                  <a:gd name="T11" fmla="*/ 19 h 35"/>
                  <a:gd name="T12" fmla="*/ 10 w 15"/>
                  <a:gd name="T13" fmla="*/ 3 h 35"/>
                  <a:gd name="T14" fmla="*/ 7 w 15"/>
                  <a:gd name="T15" fmla="*/ 0 h 35"/>
                  <a:gd name="T16" fmla="*/ 2 w 15"/>
                  <a:gd name="T17" fmla="*/ 0 h 35"/>
                  <a:gd name="T18" fmla="*/ 0 w 15"/>
                  <a:gd name="T19" fmla="*/ 3 h 35"/>
                  <a:gd name="T20" fmla="*/ 0 w 15"/>
                  <a:gd name="T21" fmla="*/ 33 h 35"/>
                  <a:gd name="T22" fmla="*/ 2 w 15"/>
                  <a:gd name="T23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" h="35">
                    <a:moveTo>
                      <a:pt x="2" y="35"/>
                    </a:moveTo>
                    <a:cubicBezTo>
                      <a:pt x="13" y="35"/>
                      <a:pt x="13" y="35"/>
                      <a:pt x="13" y="35"/>
                    </a:cubicBezTo>
                    <a:cubicBezTo>
                      <a:pt x="14" y="35"/>
                      <a:pt x="15" y="34"/>
                      <a:pt x="15" y="33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5" y="20"/>
                      <a:pt x="14" y="19"/>
                      <a:pt x="13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1"/>
                      <a:pt x="8" y="0"/>
                      <a:pt x="7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34"/>
                      <a:pt x="1" y="35"/>
                      <a:pt x="2" y="35"/>
                    </a:cubicBezTo>
                    <a:close/>
                  </a:path>
                </a:pathLst>
              </a:custGeom>
              <a:solidFill>
                <a:srgbClr val="DDE6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1" name="Freeform 71">
                <a:extLst>
                  <a:ext uri="{FF2B5EF4-FFF2-40B4-BE49-F238E27FC236}">
                    <a16:creationId xmlns:a16="http://schemas.microsoft.com/office/drawing/2014/main" id="{A4D48D39-8399-4F04-80EE-2FF8536079A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0078674" y="954422"/>
                <a:ext cx="66251" cy="64180"/>
              </a:xfrm>
              <a:custGeom>
                <a:avLst/>
                <a:gdLst>
                  <a:gd name="T0" fmla="*/ 16 w 16"/>
                  <a:gd name="T1" fmla="*/ 14 h 16"/>
                  <a:gd name="T2" fmla="*/ 14 w 16"/>
                  <a:gd name="T3" fmla="*/ 16 h 16"/>
                  <a:gd name="T4" fmla="*/ 3 w 16"/>
                  <a:gd name="T5" fmla="*/ 16 h 16"/>
                  <a:gd name="T6" fmla="*/ 0 w 16"/>
                  <a:gd name="T7" fmla="*/ 14 h 16"/>
                  <a:gd name="T8" fmla="*/ 0 w 16"/>
                  <a:gd name="T9" fmla="*/ 3 h 16"/>
                  <a:gd name="T10" fmla="*/ 3 w 16"/>
                  <a:gd name="T11" fmla="*/ 0 h 16"/>
                  <a:gd name="T12" fmla="*/ 14 w 16"/>
                  <a:gd name="T13" fmla="*/ 0 h 16"/>
                  <a:gd name="T14" fmla="*/ 16 w 16"/>
                  <a:gd name="T15" fmla="*/ 3 h 16"/>
                  <a:gd name="T16" fmla="*/ 16 w 16"/>
                  <a:gd name="T17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16">
                    <a:moveTo>
                      <a:pt x="16" y="14"/>
                    </a:moveTo>
                    <a:cubicBezTo>
                      <a:pt x="16" y="15"/>
                      <a:pt x="15" y="16"/>
                      <a:pt x="14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1" y="16"/>
                      <a:pt x="0" y="15"/>
                      <a:pt x="0" y="1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5" y="0"/>
                      <a:pt x="16" y="1"/>
                      <a:pt x="16" y="3"/>
                    </a:cubicBezTo>
                    <a:lnTo>
                      <a:pt x="16" y="14"/>
                    </a:lnTo>
                    <a:close/>
                  </a:path>
                </a:pathLst>
              </a:custGeom>
              <a:solidFill>
                <a:srgbClr val="DDE6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2" name="Freeform 72">
                <a:extLst>
                  <a:ext uri="{FF2B5EF4-FFF2-40B4-BE49-F238E27FC236}">
                    <a16:creationId xmlns:a16="http://schemas.microsoft.com/office/drawing/2014/main" id="{74630D0A-12DD-4755-8C0B-71C729DA9B4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0157347" y="954422"/>
                <a:ext cx="64180" cy="64180"/>
              </a:xfrm>
              <a:custGeom>
                <a:avLst/>
                <a:gdLst>
                  <a:gd name="T0" fmla="*/ 16 w 16"/>
                  <a:gd name="T1" fmla="*/ 14 h 16"/>
                  <a:gd name="T2" fmla="*/ 13 w 16"/>
                  <a:gd name="T3" fmla="*/ 16 h 16"/>
                  <a:gd name="T4" fmla="*/ 3 w 16"/>
                  <a:gd name="T5" fmla="*/ 16 h 16"/>
                  <a:gd name="T6" fmla="*/ 0 w 16"/>
                  <a:gd name="T7" fmla="*/ 14 h 16"/>
                  <a:gd name="T8" fmla="*/ 0 w 16"/>
                  <a:gd name="T9" fmla="*/ 3 h 16"/>
                  <a:gd name="T10" fmla="*/ 3 w 16"/>
                  <a:gd name="T11" fmla="*/ 0 h 16"/>
                  <a:gd name="T12" fmla="*/ 13 w 16"/>
                  <a:gd name="T13" fmla="*/ 0 h 16"/>
                  <a:gd name="T14" fmla="*/ 16 w 16"/>
                  <a:gd name="T15" fmla="*/ 3 h 16"/>
                  <a:gd name="T16" fmla="*/ 16 w 16"/>
                  <a:gd name="T17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16">
                    <a:moveTo>
                      <a:pt x="16" y="14"/>
                    </a:moveTo>
                    <a:cubicBezTo>
                      <a:pt x="16" y="15"/>
                      <a:pt x="15" y="16"/>
                      <a:pt x="13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1" y="16"/>
                      <a:pt x="0" y="15"/>
                      <a:pt x="0" y="1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5" y="0"/>
                      <a:pt x="16" y="1"/>
                      <a:pt x="16" y="3"/>
                    </a:cubicBezTo>
                    <a:lnTo>
                      <a:pt x="16" y="14"/>
                    </a:lnTo>
                    <a:close/>
                  </a:path>
                </a:pathLst>
              </a:custGeom>
              <a:solidFill>
                <a:srgbClr val="DDE6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3" name="Freeform 73">
                <a:extLst>
                  <a:ext uri="{FF2B5EF4-FFF2-40B4-BE49-F238E27FC236}">
                    <a16:creationId xmlns:a16="http://schemas.microsoft.com/office/drawing/2014/main" id="{A393D163-E848-44D0-AB87-E6AEA4B7190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0233949" y="954422"/>
                <a:ext cx="64180" cy="64180"/>
              </a:xfrm>
              <a:custGeom>
                <a:avLst/>
                <a:gdLst>
                  <a:gd name="T0" fmla="*/ 16 w 16"/>
                  <a:gd name="T1" fmla="*/ 14 h 16"/>
                  <a:gd name="T2" fmla="*/ 13 w 16"/>
                  <a:gd name="T3" fmla="*/ 16 h 16"/>
                  <a:gd name="T4" fmla="*/ 2 w 16"/>
                  <a:gd name="T5" fmla="*/ 16 h 16"/>
                  <a:gd name="T6" fmla="*/ 0 w 16"/>
                  <a:gd name="T7" fmla="*/ 14 h 16"/>
                  <a:gd name="T8" fmla="*/ 0 w 16"/>
                  <a:gd name="T9" fmla="*/ 3 h 16"/>
                  <a:gd name="T10" fmla="*/ 2 w 16"/>
                  <a:gd name="T11" fmla="*/ 0 h 16"/>
                  <a:gd name="T12" fmla="*/ 13 w 16"/>
                  <a:gd name="T13" fmla="*/ 0 h 16"/>
                  <a:gd name="T14" fmla="*/ 16 w 16"/>
                  <a:gd name="T15" fmla="*/ 3 h 16"/>
                  <a:gd name="T16" fmla="*/ 16 w 16"/>
                  <a:gd name="T17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16">
                    <a:moveTo>
                      <a:pt x="16" y="14"/>
                    </a:moveTo>
                    <a:cubicBezTo>
                      <a:pt x="16" y="15"/>
                      <a:pt x="15" y="16"/>
                      <a:pt x="13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1" y="16"/>
                      <a:pt x="0" y="15"/>
                      <a:pt x="0" y="1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5" y="0"/>
                      <a:pt x="16" y="1"/>
                      <a:pt x="16" y="3"/>
                    </a:cubicBezTo>
                    <a:lnTo>
                      <a:pt x="16" y="14"/>
                    </a:lnTo>
                    <a:close/>
                  </a:path>
                </a:pathLst>
              </a:custGeom>
              <a:solidFill>
                <a:srgbClr val="DDE6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4" name="Freeform 74">
                <a:extLst>
                  <a:ext uri="{FF2B5EF4-FFF2-40B4-BE49-F238E27FC236}">
                    <a16:creationId xmlns:a16="http://schemas.microsoft.com/office/drawing/2014/main" id="{C196F922-6E6D-4F9F-BD19-359E04507C11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0310551" y="954422"/>
                <a:ext cx="64180" cy="64180"/>
              </a:xfrm>
              <a:custGeom>
                <a:avLst/>
                <a:gdLst>
                  <a:gd name="T0" fmla="*/ 16 w 16"/>
                  <a:gd name="T1" fmla="*/ 14 h 16"/>
                  <a:gd name="T2" fmla="*/ 13 w 16"/>
                  <a:gd name="T3" fmla="*/ 16 h 16"/>
                  <a:gd name="T4" fmla="*/ 2 w 16"/>
                  <a:gd name="T5" fmla="*/ 16 h 16"/>
                  <a:gd name="T6" fmla="*/ 0 w 16"/>
                  <a:gd name="T7" fmla="*/ 14 h 16"/>
                  <a:gd name="T8" fmla="*/ 0 w 16"/>
                  <a:gd name="T9" fmla="*/ 3 h 16"/>
                  <a:gd name="T10" fmla="*/ 2 w 16"/>
                  <a:gd name="T11" fmla="*/ 0 h 16"/>
                  <a:gd name="T12" fmla="*/ 13 w 16"/>
                  <a:gd name="T13" fmla="*/ 0 h 16"/>
                  <a:gd name="T14" fmla="*/ 16 w 16"/>
                  <a:gd name="T15" fmla="*/ 3 h 16"/>
                  <a:gd name="T16" fmla="*/ 16 w 16"/>
                  <a:gd name="T17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16">
                    <a:moveTo>
                      <a:pt x="16" y="14"/>
                    </a:moveTo>
                    <a:cubicBezTo>
                      <a:pt x="16" y="15"/>
                      <a:pt x="14" y="16"/>
                      <a:pt x="13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1" y="16"/>
                      <a:pt x="0" y="15"/>
                      <a:pt x="0" y="1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4" y="0"/>
                      <a:pt x="16" y="1"/>
                      <a:pt x="16" y="3"/>
                    </a:cubicBezTo>
                    <a:lnTo>
                      <a:pt x="16" y="14"/>
                    </a:lnTo>
                    <a:close/>
                  </a:path>
                </a:pathLst>
              </a:custGeom>
              <a:solidFill>
                <a:srgbClr val="DDE6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5" name="Freeform 75">
                <a:extLst>
                  <a:ext uri="{FF2B5EF4-FFF2-40B4-BE49-F238E27FC236}">
                    <a16:creationId xmlns:a16="http://schemas.microsoft.com/office/drawing/2014/main" id="{279D9F12-DFEF-4965-B585-A91740872F0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0387153" y="954422"/>
                <a:ext cx="62110" cy="64180"/>
              </a:xfrm>
              <a:custGeom>
                <a:avLst/>
                <a:gdLst>
                  <a:gd name="T0" fmla="*/ 15 w 15"/>
                  <a:gd name="T1" fmla="*/ 14 h 16"/>
                  <a:gd name="T2" fmla="*/ 13 w 15"/>
                  <a:gd name="T3" fmla="*/ 16 h 16"/>
                  <a:gd name="T4" fmla="*/ 2 w 15"/>
                  <a:gd name="T5" fmla="*/ 16 h 16"/>
                  <a:gd name="T6" fmla="*/ 0 w 15"/>
                  <a:gd name="T7" fmla="*/ 14 h 16"/>
                  <a:gd name="T8" fmla="*/ 0 w 15"/>
                  <a:gd name="T9" fmla="*/ 3 h 16"/>
                  <a:gd name="T10" fmla="*/ 2 w 15"/>
                  <a:gd name="T11" fmla="*/ 0 h 16"/>
                  <a:gd name="T12" fmla="*/ 13 w 15"/>
                  <a:gd name="T13" fmla="*/ 0 h 16"/>
                  <a:gd name="T14" fmla="*/ 15 w 15"/>
                  <a:gd name="T15" fmla="*/ 3 h 16"/>
                  <a:gd name="T16" fmla="*/ 15 w 15"/>
                  <a:gd name="T17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16">
                    <a:moveTo>
                      <a:pt x="15" y="14"/>
                    </a:moveTo>
                    <a:cubicBezTo>
                      <a:pt x="15" y="15"/>
                      <a:pt x="14" y="16"/>
                      <a:pt x="13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1" y="16"/>
                      <a:pt x="0" y="15"/>
                      <a:pt x="0" y="1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4" y="0"/>
                      <a:pt x="15" y="1"/>
                      <a:pt x="15" y="3"/>
                    </a:cubicBezTo>
                    <a:lnTo>
                      <a:pt x="15" y="14"/>
                    </a:lnTo>
                    <a:close/>
                  </a:path>
                </a:pathLst>
              </a:custGeom>
              <a:solidFill>
                <a:srgbClr val="DDE6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6" name="Freeform 76">
                <a:extLst>
                  <a:ext uri="{FF2B5EF4-FFF2-40B4-BE49-F238E27FC236}">
                    <a16:creationId xmlns:a16="http://schemas.microsoft.com/office/drawing/2014/main" id="{13A2D3F4-BDDE-4F21-8023-D6D6467B10F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0461685" y="954422"/>
                <a:ext cx="64180" cy="64180"/>
              </a:xfrm>
              <a:custGeom>
                <a:avLst/>
                <a:gdLst>
                  <a:gd name="T0" fmla="*/ 16 w 16"/>
                  <a:gd name="T1" fmla="*/ 14 h 16"/>
                  <a:gd name="T2" fmla="*/ 14 w 16"/>
                  <a:gd name="T3" fmla="*/ 16 h 16"/>
                  <a:gd name="T4" fmla="*/ 3 w 16"/>
                  <a:gd name="T5" fmla="*/ 16 h 16"/>
                  <a:gd name="T6" fmla="*/ 0 w 16"/>
                  <a:gd name="T7" fmla="*/ 14 h 16"/>
                  <a:gd name="T8" fmla="*/ 0 w 16"/>
                  <a:gd name="T9" fmla="*/ 3 h 16"/>
                  <a:gd name="T10" fmla="*/ 3 w 16"/>
                  <a:gd name="T11" fmla="*/ 0 h 16"/>
                  <a:gd name="T12" fmla="*/ 14 w 16"/>
                  <a:gd name="T13" fmla="*/ 0 h 16"/>
                  <a:gd name="T14" fmla="*/ 16 w 16"/>
                  <a:gd name="T15" fmla="*/ 3 h 16"/>
                  <a:gd name="T16" fmla="*/ 16 w 16"/>
                  <a:gd name="T17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16">
                    <a:moveTo>
                      <a:pt x="16" y="14"/>
                    </a:moveTo>
                    <a:cubicBezTo>
                      <a:pt x="16" y="15"/>
                      <a:pt x="15" y="16"/>
                      <a:pt x="14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1" y="16"/>
                      <a:pt x="0" y="15"/>
                      <a:pt x="0" y="1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5" y="0"/>
                      <a:pt x="16" y="1"/>
                      <a:pt x="16" y="3"/>
                    </a:cubicBezTo>
                    <a:lnTo>
                      <a:pt x="16" y="14"/>
                    </a:lnTo>
                    <a:close/>
                  </a:path>
                </a:pathLst>
              </a:custGeom>
              <a:solidFill>
                <a:srgbClr val="DDE6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7" name="Freeform 77">
                <a:extLst>
                  <a:ext uri="{FF2B5EF4-FFF2-40B4-BE49-F238E27FC236}">
                    <a16:creationId xmlns:a16="http://schemas.microsoft.com/office/drawing/2014/main" id="{16AA2665-7CEB-4D3C-8332-9DBF4714612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0538288" y="954422"/>
                <a:ext cx="64180" cy="64180"/>
              </a:xfrm>
              <a:custGeom>
                <a:avLst/>
                <a:gdLst>
                  <a:gd name="T0" fmla="*/ 16 w 16"/>
                  <a:gd name="T1" fmla="*/ 14 h 16"/>
                  <a:gd name="T2" fmla="*/ 14 w 16"/>
                  <a:gd name="T3" fmla="*/ 16 h 16"/>
                  <a:gd name="T4" fmla="*/ 3 w 16"/>
                  <a:gd name="T5" fmla="*/ 16 h 16"/>
                  <a:gd name="T6" fmla="*/ 0 w 16"/>
                  <a:gd name="T7" fmla="*/ 14 h 16"/>
                  <a:gd name="T8" fmla="*/ 0 w 16"/>
                  <a:gd name="T9" fmla="*/ 3 h 16"/>
                  <a:gd name="T10" fmla="*/ 3 w 16"/>
                  <a:gd name="T11" fmla="*/ 0 h 16"/>
                  <a:gd name="T12" fmla="*/ 14 w 16"/>
                  <a:gd name="T13" fmla="*/ 0 h 16"/>
                  <a:gd name="T14" fmla="*/ 16 w 16"/>
                  <a:gd name="T15" fmla="*/ 3 h 16"/>
                  <a:gd name="T16" fmla="*/ 16 w 16"/>
                  <a:gd name="T17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16">
                    <a:moveTo>
                      <a:pt x="16" y="14"/>
                    </a:moveTo>
                    <a:cubicBezTo>
                      <a:pt x="16" y="15"/>
                      <a:pt x="15" y="16"/>
                      <a:pt x="14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1" y="16"/>
                      <a:pt x="0" y="15"/>
                      <a:pt x="0" y="1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5" y="0"/>
                      <a:pt x="16" y="1"/>
                      <a:pt x="16" y="3"/>
                    </a:cubicBezTo>
                    <a:lnTo>
                      <a:pt x="16" y="14"/>
                    </a:lnTo>
                    <a:close/>
                  </a:path>
                </a:pathLst>
              </a:custGeom>
              <a:solidFill>
                <a:srgbClr val="DDE6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8" name="Freeform 78">
                <a:extLst>
                  <a:ext uri="{FF2B5EF4-FFF2-40B4-BE49-F238E27FC236}">
                    <a16:creationId xmlns:a16="http://schemas.microsoft.com/office/drawing/2014/main" id="{DBDAE6DB-C8A2-4710-B2E9-C5FC5DE608C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0614890" y="954422"/>
                <a:ext cx="66251" cy="64180"/>
              </a:xfrm>
              <a:custGeom>
                <a:avLst/>
                <a:gdLst>
                  <a:gd name="T0" fmla="*/ 16 w 16"/>
                  <a:gd name="T1" fmla="*/ 14 h 16"/>
                  <a:gd name="T2" fmla="*/ 13 w 16"/>
                  <a:gd name="T3" fmla="*/ 16 h 16"/>
                  <a:gd name="T4" fmla="*/ 3 w 16"/>
                  <a:gd name="T5" fmla="*/ 16 h 16"/>
                  <a:gd name="T6" fmla="*/ 0 w 16"/>
                  <a:gd name="T7" fmla="*/ 14 h 16"/>
                  <a:gd name="T8" fmla="*/ 0 w 16"/>
                  <a:gd name="T9" fmla="*/ 3 h 16"/>
                  <a:gd name="T10" fmla="*/ 3 w 16"/>
                  <a:gd name="T11" fmla="*/ 0 h 16"/>
                  <a:gd name="T12" fmla="*/ 13 w 16"/>
                  <a:gd name="T13" fmla="*/ 0 h 16"/>
                  <a:gd name="T14" fmla="*/ 16 w 16"/>
                  <a:gd name="T15" fmla="*/ 3 h 16"/>
                  <a:gd name="T16" fmla="*/ 16 w 16"/>
                  <a:gd name="T17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16">
                    <a:moveTo>
                      <a:pt x="16" y="14"/>
                    </a:moveTo>
                    <a:cubicBezTo>
                      <a:pt x="16" y="15"/>
                      <a:pt x="15" y="16"/>
                      <a:pt x="13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1" y="16"/>
                      <a:pt x="0" y="15"/>
                      <a:pt x="0" y="1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5" y="0"/>
                      <a:pt x="16" y="1"/>
                      <a:pt x="16" y="3"/>
                    </a:cubicBezTo>
                    <a:lnTo>
                      <a:pt x="16" y="14"/>
                    </a:lnTo>
                    <a:close/>
                  </a:path>
                </a:pathLst>
              </a:custGeom>
              <a:solidFill>
                <a:srgbClr val="DDE6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9" name="Freeform 79">
                <a:extLst>
                  <a:ext uri="{FF2B5EF4-FFF2-40B4-BE49-F238E27FC236}">
                    <a16:creationId xmlns:a16="http://schemas.microsoft.com/office/drawing/2014/main" id="{75C38451-9D2A-470F-B71C-E005028018E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0691492" y="954422"/>
                <a:ext cx="66251" cy="64180"/>
              </a:xfrm>
              <a:custGeom>
                <a:avLst/>
                <a:gdLst>
                  <a:gd name="T0" fmla="*/ 16 w 16"/>
                  <a:gd name="T1" fmla="*/ 14 h 16"/>
                  <a:gd name="T2" fmla="*/ 13 w 16"/>
                  <a:gd name="T3" fmla="*/ 16 h 16"/>
                  <a:gd name="T4" fmla="*/ 2 w 16"/>
                  <a:gd name="T5" fmla="*/ 16 h 16"/>
                  <a:gd name="T6" fmla="*/ 0 w 16"/>
                  <a:gd name="T7" fmla="*/ 14 h 16"/>
                  <a:gd name="T8" fmla="*/ 0 w 16"/>
                  <a:gd name="T9" fmla="*/ 3 h 16"/>
                  <a:gd name="T10" fmla="*/ 2 w 16"/>
                  <a:gd name="T11" fmla="*/ 0 h 16"/>
                  <a:gd name="T12" fmla="*/ 13 w 16"/>
                  <a:gd name="T13" fmla="*/ 0 h 16"/>
                  <a:gd name="T14" fmla="*/ 16 w 16"/>
                  <a:gd name="T15" fmla="*/ 3 h 16"/>
                  <a:gd name="T16" fmla="*/ 16 w 16"/>
                  <a:gd name="T17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16">
                    <a:moveTo>
                      <a:pt x="16" y="14"/>
                    </a:moveTo>
                    <a:cubicBezTo>
                      <a:pt x="16" y="15"/>
                      <a:pt x="15" y="16"/>
                      <a:pt x="13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1" y="16"/>
                      <a:pt x="0" y="15"/>
                      <a:pt x="0" y="1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5" y="0"/>
                      <a:pt x="16" y="1"/>
                      <a:pt x="16" y="3"/>
                    </a:cubicBezTo>
                    <a:lnTo>
                      <a:pt x="16" y="14"/>
                    </a:lnTo>
                    <a:close/>
                  </a:path>
                </a:pathLst>
              </a:custGeom>
              <a:solidFill>
                <a:srgbClr val="DDE6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0" name="Freeform 80">
                <a:extLst>
                  <a:ext uri="{FF2B5EF4-FFF2-40B4-BE49-F238E27FC236}">
                    <a16:creationId xmlns:a16="http://schemas.microsoft.com/office/drawing/2014/main" id="{791BE647-0CE4-4216-85B0-D0B3C79AC171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0770165" y="954422"/>
                <a:ext cx="64180" cy="64180"/>
              </a:xfrm>
              <a:custGeom>
                <a:avLst/>
                <a:gdLst>
                  <a:gd name="T0" fmla="*/ 16 w 16"/>
                  <a:gd name="T1" fmla="*/ 14 h 16"/>
                  <a:gd name="T2" fmla="*/ 13 w 16"/>
                  <a:gd name="T3" fmla="*/ 16 h 16"/>
                  <a:gd name="T4" fmla="*/ 2 w 16"/>
                  <a:gd name="T5" fmla="*/ 16 h 16"/>
                  <a:gd name="T6" fmla="*/ 0 w 16"/>
                  <a:gd name="T7" fmla="*/ 14 h 16"/>
                  <a:gd name="T8" fmla="*/ 0 w 16"/>
                  <a:gd name="T9" fmla="*/ 3 h 16"/>
                  <a:gd name="T10" fmla="*/ 2 w 16"/>
                  <a:gd name="T11" fmla="*/ 0 h 16"/>
                  <a:gd name="T12" fmla="*/ 13 w 16"/>
                  <a:gd name="T13" fmla="*/ 0 h 16"/>
                  <a:gd name="T14" fmla="*/ 16 w 16"/>
                  <a:gd name="T15" fmla="*/ 3 h 16"/>
                  <a:gd name="T16" fmla="*/ 16 w 16"/>
                  <a:gd name="T17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16">
                    <a:moveTo>
                      <a:pt x="16" y="14"/>
                    </a:moveTo>
                    <a:cubicBezTo>
                      <a:pt x="16" y="15"/>
                      <a:pt x="14" y="16"/>
                      <a:pt x="13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1" y="16"/>
                      <a:pt x="0" y="15"/>
                      <a:pt x="0" y="1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4" y="0"/>
                      <a:pt x="16" y="1"/>
                      <a:pt x="16" y="3"/>
                    </a:cubicBezTo>
                    <a:lnTo>
                      <a:pt x="16" y="14"/>
                    </a:lnTo>
                    <a:close/>
                  </a:path>
                </a:pathLst>
              </a:custGeom>
              <a:solidFill>
                <a:srgbClr val="DDE6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1" name="Freeform 81">
                <a:extLst>
                  <a:ext uri="{FF2B5EF4-FFF2-40B4-BE49-F238E27FC236}">
                    <a16:creationId xmlns:a16="http://schemas.microsoft.com/office/drawing/2014/main" id="{286E7505-C326-4DA2-8CBF-A7FC11FA038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0842626" y="954422"/>
                <a:ext cx="64180" cy="64180"/>
              </a:xfrm>
              <a:custGeom>
                <a:avLst/>
                <a:gdLst>
                  <a:gd name="T0" fmla="*/ 16 w 16"/>
                  <a:gd name="T1" fmla="*/ 14 h 16"/>
                  <a:gd name="T2" fmla="*/ 14 w 16"/>
                  <a:gd name="T3" fmla="*/ 16 h 16"/>
                  <a:gd name="T4" fmla="*/ 3 w 16"/>
                  <a:gd name="T5" fmla="*/ 16 h 16"/>
                  <a:gd name="T6" fmla="*/ 0 w 16"/>
                  <a:gd name="T7" fmla="*/ 14 h 16"/>
                  <a:gd name="T8" fmla="*/ 0 w 16"/>
                  <a:gd name="T9" fmla="*/ 3 h 16"/>
                  <a:gd name="T10" fmla="*/ 3 w 16"/>
                  <a:gd name="T11" fmla="*/ 0 h 16"/>
                  <a:gd name="T12" fmla="*/ 14 w 16"/>
                  <a:gd name="T13" fmla="*/ 0 h 16"/>
                  <a:gd name="T14" fmla="*/ 16 w 16"/>
                  <a:gd name="T15" fmla="*/ 3 h 16"/>
                  <a:gd name="T16" fmla="*/ 16 w 16"/>
                  <a:gd name="T17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16">
                    <a:moveTo>
                      <a:pt x="16" y="14"/>
                    </a:moveTo>
                    <a:cubicBezTo>
                      <a:pt x="16" y="15"/>
                      <a:pt x="15" y="16"/>
                      <a:pt x="14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2" y="16"/>
                      <a:pt x="0" y="15"/>
                      <a:pt x="0" y="1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2" y="0"/>
                      <a:pt x="3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5" y="0"/>
                      <a:pt x="16" y="1"/>
                      <a:pt x="16" y="3"/>
                    </a:cubicBezTo>
                    <a:lnTo>
                      <a:pt x="16" y="14"/>
                    </a:lnTo>
                    <a:close/>
                  </a:path>
                </a:pathLst>
              </a:custGeom>
              <a:solidFill>
                <a:srgbClr val="DDE6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2" name="Freeform 82">
                <a:extLst>
                  <a:ext uri="{FF2B5EF4-FFF2-40B4-BE49-F238E27FC236}">
                    <a16:creationId xmlns:a16="http://schemas.microsoft.com/office/drawing/2014/main" id="{DB87CEFE-38E5-4A06-87B8-AE0A4D41329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0919229" y="954422"/>
                <a:ext cx="101446" cy="64180"/>
              </a:xfrm>
              <a:custGeom>
                <a:avLst/>
                <a:gdLst>
                  <a:gd name="T0" fmla="*/ 25 w 25"/>
                  <a:gd name="T1" fmla="*/ 14 h 16"/>
                  <a:gd name="T2" fmla="*/ 23 w 25"/>
                  <a:gd name="T3" fmla="*/ 16 h 16"/>
                  <a:gd name="T4" fmla="*/ 3 w 25"/>
                  <a:gd name="T5" fmla="*/ 16 h 16"/>
                  <a:gd name="T6" fmla="*/ 0 w 25"/>
                  <a:gd name="T7" fmla="*/ 14 h 16"/>
                  <a:gd name="T8" fmla="*/ 0 w 25"/>
                  <a:gd name="T9" fmla="*/ 3 h 16"/>
                  <a:gd name="T10" fmla="*/ 3 w 25"/>
                  <a:gd name="T11" fmla="*/ 0 h 16"/>
                  <a:gd name="T12" fmla="*/ 23 w 25"/>
                  <a:gd name="T13" fmla="*/ 0 h 16"/>
                  <a:gd name="T14" fmla="*/ 25 w 25"/>
                  <a:gd name="T15" fmla="*/ 3 h 16"/>
                  <a:gd name="T16" fmla="*/ 25 w 25"/>
                  <a:gd name="T17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16">
                    <a:moveTo>
                      <a:pt x="25" y="14"/>
                    </a:moveTo>
                    <a:cubicBezTo>
                      <a:pt x="25" y="15"/>
                      <a:pt x="24" y="16"/>
                      <a:pt x="23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1" y="16"/>
                      <a:pt x="0" y="15"/>
                      <a:pt x="0" y="1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4" y="0"/>
                      <a:pt x="25" y="1"/>
                      <a:pt x="25" y="3"/>
                    </a:cubicBezTo>
                    <a:lnTo>
                      <a:pt x="25" y="14"/>
                    </a:lnTo>
                    <a:close/>
                  </a:path>
                </a:pathLst>
              </a:custGeom>
              <a:solidFill>
                <a:srgbClr val="DDE6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3" name="Freeform 83">
                <a:extLst>
                  <a:ext uri="{FF2B5EF4-FFF2-40B4-BE49-F238E27FC236}">
                    <a16:creationId xmlns:a16="http://schemas.microsoft.com/office/drawing/2014/main" id="{FA6C25C0-F771-492A-96F3-FB6BDEABF001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0699773" y="722545"/>
                <a:ext cx="89024" cy="62110"/>
              </a:xfrm>
              <a:custGeom>
                <a:avLst/>
                <a:gdLst>
                  <a:gd name="T0" fmla="*/ 22 w 22"/>
                  <a:gd name="T1" fmla="*/ 13 h 15"/>
                  <a:gd name="T2" fmla="*/ 19 w 22"/>
                  <a:gd name="T3" fmla="*/ 15 h 15"/>
                  <a:gd name="T4" fmla="*/ 2 w 22"/>
                  <a:gd name="T5" fmla="*/ 15 h 15"/>
                  <a:gd name="T6" fmla="*/ 0 w 22"/>
                  <a:gd name="T7" fmla="*/ 13 h 15"/>
                  <a:gd name="T8" fmla="*/ 0 w 22"/>
                  <a:gd name="T9" fmla="*/ 2 h 15"/>
                  <a:gd name="T10" fmla="*/ 2 w 22"/>
                  <a:gd name="T11" fmla="*/ 0 h 15"/>
                  <a:gd name="T12" fmla="*/ 19 w 22"/>
                  <a:gd name="T13" fmla="*/ 0 h 15"/>
                  <a:gd name="T14" fmla="*/ 22 w 22"/>
                  <a:gd name="T15" fmla="*/ 2 h 15"/>
                  <a:gd name="T16" fmla="*/ 22 w 22"/>
                  <a:gd name="T17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15">
                    <a:moveTo>
                      <a:pt x="22" y="13"/>
                    </a:moveTo>
                    <a:cubicBezTo>
                      <a:pt x="22" y="14"/>
                      <a:pt x="21" y="15"/>
                      <a:pt x="19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21" y="0"/>
                      <a:pt x="22" y="1"/>
                      <a:pt x="22" y="2"/>
                    </a:cubicBezTo>
                    <a:lnTo>
                      <a:pt x="22" y="13"/>
                    </a:lnTo>
                    <a:close/>
                  </a:path>
                </a:pathLst>
              </a:custGeom>
              <a:solidFill>
                <a:srgbClr val="DDE6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4" name="Freeform 84">
                <a:extLst>
                  <a:ext uri="{FF2B5EF4-FFF2-40B4-BE49-F238E27FC236}">
                    <a16:creationId xmlns:a16="http://schemas.microsoft.com/office/drawing/2014/main" id="{31F66129-2A3B-4334-B5D4-8269EFBD1BB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0229808" y="722545"/>
                <a:ext cx="76602" cy="62110"/>
              </a:xfrm>
              <a:custGeom>
                <a:avLst/>
                <a:gdLst>
                  <a:gd name="T0" fmla="*/ 19 w 19"/>
                  <a:gd name="T1" fmla="*/ 13 h 15"/>
                  <a:gd name="T2" fmla="*/ 16 w 19"/>
                  <a:gd name="T3" fmla="*/ 15 h 15"/>
                  <a:gd name="T4" fmla="*/ 3 w 19"/>
                  <a:gd name="T5" fmla="*/ 15 h 15"/>
                  <a:gd name="T6" fmla="*/ 0 w 19"/>
                  <a:gd name="T7" fmla="*/ 13 h 15"/>
                  <a:gd name="T8" fmla="*/ 0 w 19"/>
                  <a:gd name="T9" fmla="*/ 2 h 15"/>
                  <a:gd name="T10" fmla="*/ 3 w 19"/>
                  <a:gd name="T11" fmla="*/ 0 h 15"/>
                  <a:gd name="T12" fmla="*/ 16 w 19"/>
                  <a:gd name="T13" fmla="*/ 0 h 15"/>
                  <a:gd name="T14" fmla="*/ 19 w 19"/>
                  <a:gd name="T15" fmla="*/ 2 h 15"/>
                  <a:gd name="T16" fmla="*/ 19 w 19"/>
                  <a:gd name="T17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15">
                    <a:moveTo>
                      <a:pt x="19" y="13"/>
                    </a:moveTo>
                    <a:cubicBezTo>
                      <a:pt x="19" y="14"/>
                      <a:pt x="18" y="15"/>
                      <a:pt x="16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8" y="0"/>
                      <a:pt x="19" y="1"/>
                      <a:pt x="19" y="2"/>
                    </a:cubicBezTo>
                    <a:lnTo>
                      <a:pt x="19" y="13"/>
                    </a:lnTo>
                    <a:close/>
                  </a:path>
                </a:pathLst>
              </a:custGeom>
              <a:solidFill>
                <a:srgbClr val="DDE6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5" name="Freeform 85">
                <a:extLst>
                  <a:ext uri="{FF2B5EF4-FFF2-40B4-BE49-F238E27FC236}">
                    <a16:creationId xmlns:a16="http://schemas.microsoft.com/office/drawing/2014/main" id="{AAD4BAB0-91ED-44B7-AB88-4895FCC7546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0805360" y="722545"/>
                <a:ext cx="66251" cy="62110"/>
              </a:xfrm>
              <a:custGeom>
                <a:avLst/>
                <a:gdLst>
                  <a:gd name="T0" fmla="*/ 16 w 16"/>
                  <a:gd name="T1" fmla="*/ 13 h 15"/>
                  <a:gd name="T2" fmla="*/ 13 w 16"/>
                  <a:gd name="T3" fmla="*/ 15 h 15"/>
                  <a:gd name="T4" fmla="*/ 2 w 16"/>
                  <a:gd name="T5" fmla="*/ 15 h 15"/>
                  <a:gd name="T6" fmla="*/ 0 w 16"/>
                  <a:gd name="T7" fmla="*/ 13 h 15"/>
                  <a:gd name="T8" fmla="*/ 0 w 16"/>
                  <a:gd name="T9" fmla="*/ 2 h 15"/>
                  <a:gd name="T10" fmla="*/ 2 w 16"/>
                  <a:gd name="T11" fmla="*/ 0 h 15"/>
                  <a:gd name="T12" fmla="*/ 13 w 16"/>
                  <a:gd name="T13" fmla="*/ 0 h 15"/>
                  <a:gd name="T14" fmla="*/ 16 w 16"/>
                  <a:gd name="T15" fmla="*/ 2 h 15"/>
                  <a:gd name="T16" fmla="*/ 16 w 16"/>
                  <a:gd name="T17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15">
                    <a:moveTo>
                      <a:pt x="16" y="13"/>
                    </a:moveTo>
                    <a:cubicBezTo>
                      <a:pt x="16" y="14"/>
                      <a:pt x="14" y="15"/>
                      <a:pt x="13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4" y="0"/>
                      <a:pt x="16" y="1"/>
                      <a:pt x="16" y="2"/>
                    </a:cubicBezTo>
                    <a:lnTo>
                      <a:pt x="16" y="13"/>
                    </a:lnTo>
                    <a:close/>
                  </a:path>
                </a:pathLst>
              </a:custGeom>
              <a:solidFill>
                <a:srgbClr val="DDE6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6" name="Freeform 86">
                <a:extLst>
                  <a:ext uri="{FF2B5EF4-FFF2-40B4-BE49-F238E27FC236}">
                    <a16:creationId xmlns:a16="http://schemas.microsoft.com/office/drawing/2014/main" id="{89F9BC44-EEE8-4800-9581-45E107D75191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0879892" y="722545"/>
                <a:ext cx="64180" cy="62110"/>
              </a:xfrm>
              <a:custGeom>
                <a:avLst/>
                <a:gdLst>
                  <a:gd name="T0" fmla="*/ 16 w 16"/>
                  <a:gd name="T1" fmla="*/ 13 h 15"/>
                  <a:gd name="T2" fmla="*/ 14 w 16"/>
                  <a:gd name="T3" fmla="*/ 15 h 15"/>
                  <a:gd name="T4" fmla="*/ 3 w 16"/>
                  <a:gd name="T5" fmla="*/ 15 h 15"/>
                  <a:gd name="T6" fmla="*/ 0 w 16"/>
                  <a:gd name="T7" fmla="*/ 13 h 15"/>
                  <a:gd name="T8" fmla="*/ 0 w 16"/>
                  <a:gd name="T9" fmla="*/ 2 h 15"/>
                  <a:gd name="T10" fmla="*/ 3 w 16"/>
                  <a:gd name="T11" fmla="*/ 0 h 15"/>
                  <a:gd name="T12" fmla="*/ 14 w 16"/>
                  <a:gd name="T13" fmla="*/ 0 h 15"/>
                  <a:gd name="T14" fmla="*/ 16 w 16"/>
                  <a:gd name="T15" fmla="*/ 2 h 15"/>
                  <a:gd name="T16" fmla="*/ 16 w 16"/>
                  <a:gd name="T17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15">
                    <a:moveTo>
                      <a:pt x="16" y="13"/>
                    </a:moveTo>
                    <a:cubicBezTo>
                      <a:pt x="16" y="14"/>
                      <a:pt x="15" y="15"/>
                      <a:pt x="14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2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2" y="0"/>
                      <a:pt x="3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5" y="0"/>
                      <a:pt x="16" y="1"/>
                      <a:pt x="16" y="2"/>
                    </a:cubicBezTo>
                    <a:lnTo>
                      <a:pt x="16" y="13"/>
                    </a:lnTo>
                    <a:close/>
                  </a:path>
                </a:pathLst>
              </a:custGeom>
              <a:solidFill>
                <a:srgbClr val="DDE6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7" name="Freeform 87">
                <a:extLst>
                  <a:ext uri="{FF2B5EF4-FFF2-40B4-BE49-F238E27FC236}">
                    <a16:creationId xmlns:a16="http://schemas.microsoft.com/office/drawing/2014/main" id="{3A00423E-4CFA-473B-B3A3-4FC6148A242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0956495" y="722545"/>
                <a:ext cx="64180" cy="62110"/>
              </a:xfrm>
              <a:custGeom>
                <a:avLst/>
                <a:gdLst>
                  <a:gd name="T0" fmla="*/ 16 w 16"/>
                  <a:gd name="T1" fmla="*/ 13 h 15"/>
                  <a:gd name="T2" fmla="*/ 14 w 16"/>
                  <a:gd name="T3" fmla="*/ 15 h 15"/>
                  <a:gd name="T4" fmla="*/ 3 w 16"/>
                  <a:gd name="T5" fmla="*/ 15 h 15"/>
                  <a:gd name="T6" fmla="*/ 0 w 16"/>
                  <a:gd name="T7" fmla="*/ 13 h 15"/>
                  <a:gd name="T8" fmla="*/ 0 w 16"/>
                  <a:gd name="T9" fmla="*/ 2 h 15"/>
                  <a:gd name="T10" fmla="*/ 3 w 16"/>
                  <a:gd name="T11" fmla="*/ 0 h 15"/>
                  <a:gd name="T12" fmla="*/ 14 w 16"/>
                  <a:gd name="T13" fmla="*/ 0 h 15"/>
                  <a:gd name="T14" fmla="*/ 16 w 16"/>
                  <a:gd name="T15" fmla="*/ 2 h 15"/>
                  <a:gd name="T16" fmla="*/ 16 w 16"/>
                  <a:gd name="T17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15">
                    <a:moveTo>
                      <a:pt x="16" y="13"/>
                    </a:moveTo>
                    <a:cubicBezTo>
                      <a:pt x="16" y="14"/>
                      <a:pt x="15" y="15"/>
                      <a:pt x="14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1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5" y="0"/>
                      <a:pt x="16" y="1"/>
                      <a:pt x="16" y="2"/>
                    </a:cubicBezTo>
                    <a:lnTo>
                      <a:pt x="16" y="13"/>
                    </a:lnTo>
                    <a:close/>
                  </a:path>
                </a:pathLst>
              </a:custGeom>
              <a:solidFill>
                <a:srgbClr val="DDE6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8" name="Freeform 88">
                <a:extLst>
                  <a:ext uri="{FF2B5EF4-FFF2-40B4-BE49-F238E27FC236}">
                    <a16:creationId xmlns:a16="http://schemas.microsoft.com/office/drawing/2014/main" id="{00495AC4-4FCF-49F9-9E65-461C1BE41C0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0318833" y="722545"/>
                <a:ext cx="368519" cy="62110"/>
              </a:xfrm>
              <a:custGeom>
                <a:avLst/>
                <a:gdLst>
                  <a:gd name="T0" fmla="*/ 2 w 91"/>
                  <a:gd name="T1" fmla="*/ 15 h 15"/>
                  <a:gd name="T2" fmla="*/ 89 w 91"/>
                  <a:gd name="T3" fmla="*/ 15 h 15"/>
                  <a:gd name="T4" fmla="*/ 91 w 91"/>
                  <a:gd name="T5" fmla="*/ 13 h 15"/>
                  <a:gd name="T6" fmla="*/ 91 w 91"/>
                  <a:gd name="T7" fmla="*/ 2 h 15"/>
                  <a:gd name="T8" fmla="*/ 89 w 91"/>
                  <a:gd name="T9" fmla="*/ 0 h 15"/>
                  <a:gd name="T10" fmla="*/ 2 w 91"/>
                  <a:gd name="T11" fmla="*/ 0 h 15"/>
                  <a:gd name="T12" fmla="*/ 0 w 91"/>
                  <a:gd name="T13" fmla="*/ 2 h 15"/>
                  <a:gd name="T14" fmla="*/ 0 w 91"/>
                  <a:gd name="T15" fmla="*/ 13 h 15"/>
                  <a:gd name="T16" fmla="*/ 2 w 91"/>
                  <a:gd name="T1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1" h="15">
                    <a:moveTo>
                      <a:pt x="2" y="15"/>
                    </a:moveTo>
                    <a:cubicBezTo>
                      <a:pt x="89" y="15"/>
                      <a:pt x="89" y="15"/>
                      <a:pt x="89" y="15"/>
                    </a:cubicBezTo>
                    <a:cubicBezTo>
                      <a:pt x="90" y="15"/>
                      <a:pt x="91" y="14"/>
                      <a:pt x="91" y="13"/>
                    </a:cubicBezTo>
                    <a:cubicBezTo>
                      <a:pt x="91" y="2"/>
                      <a:pt x="91" y="2"/>
                      <a:pt x="91" y="2"/>
                    </a:cubicBezTo>
                    <a:cubicBezTo>
                      <a:pt x="91" y="1"/>
                      <a:pt x="90" y="0"/>
                      <a:pt x="8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1" y="15"/>
                      <a:pt x="2" y="15"/>
                    </a:cubicBezTo>
                    <a:close/>
                  </a:path>
                </a:pathLst>
              </a:custGeom>
              <a:solidFill>
                <a:srgbClr val="DDE6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9" name="Freeform 89">
                <a:extLst>
                  <a:ext uri="{FF2B5EF4-FFF2-40B4-BE49-F238E27FC236}">
                    <a16:creationId xmlns:a16="http://schemas.microsoft.com/office/drawing/2014/main" id="{FBF04266-5B2F-454E-841E-BB73A6384DE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0153206" y="722545"/>
                <a:ext cx="64180" cy="62110"/>
              </a:xfrm>
              <a:custGeom>
                <a:avLst/>
                <a:gdLst>
                  <a:gd name="T0" fmla="*/ 0 w 16"/>
                  <a:gd name="T1" fmla="*/ 2 h 15"/>
                  <a:gd name="T2" fmla="*/ 3 w 16"/>
                  <a:gd name="T3" fmla="*/ 0 h 15"/>
                  <a:gd name="T4" fmla="*/ 14 w 16"/>
                  <a:gd name="T5" fmla="*/ 0 h 15"/>
                  <a:gd name="T6" fmla="*/ 16 w 16"/>
                  <a:gd name="T7" fmla="*/ 2 h 15"/>
                  <a:gd name="T8" fmla="*/ 16 w 16"/>
                  <a:gd name="T9" fmla="*/ 13 h 15"/>
                  <a:gd name="T10" fmla="*/ 14 w 16"/>
                  <a:gd name="T11" fmla="*/ 15 h 15"/>
                  <a:gd name="T12" fmla="*/ 3 w 16"/>
                  <a:gd name="T13" fmla="*/ 15 h 15"/>
                  <a:gd name="T14" fmla="*/ 0 w 16"/>
                  <a:gd name="T15" fmla="*/ 13 h 15"/>
                  <a:gd name="T16" fmla="*/ 0 w 16"/>
                  <a:gd name="T17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15">
                    <a:moveTo>
                      <a:pt x="0" y="2"/>
                    </a:moveTo>
                    <a:cubicBezTo>
                      <a:pt x="0" y="1"/>
                      <a:pt x="1" y="0"/>
                      <a:pt x="3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5" y="0"/>
                      <a:pt x="16" y="1"/>
                      <a:pt x="16" y="2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6" y="14"/>
                      <a:pt x="15" y="15"/>
                      <a:pt x="14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1" y="15"/>
                      <a:pt x="0" y="14"/>
                      <a:pt x="0" y="13"/>
                    </a:cubicBez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DDE6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0" name="Freeform 90">
                <a:extLst>
                  <a:ext uri="{FF2B5EF4-FFF2-40B4-BE49-F238E27FC236}">
                    <a16:creationId xmlns:a16="http://schemas.microsoft.com/office/drawing/2014/main" id="{6D24BD06-A48D-407B-A141-2D039D384E0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929610" y="722545"/>
                <a:ext cx="60040" cy="24844"/>
              </a:xfrm>
              <a:custGeom>
                <a:avLst/>
                <a:gdLst>
                  <a:gd name="T0" fmla="*/ 15 w 15"/>
                  <a:gd name="T1" fmla="*/ 4 h 6"/>
                  <a:gd name="T2" fmla="*/ 13 w 15"/>
                  <a:gd name="T3" fmla="*/ 6 h 6"/>
                  <a:gd name="T4" fmla="*/ 2 w 15"/>
                  <a:gd name="T5" fmla="*/ 6 h 6"/>
                  <a:gd name="T6" fmla="*/ 0 w 15"/>
                  <a:gd name="T7" fmla="*/ 4 h 6"/>
                  <a:gd name="T8" fmla="*/ 0 w 15"/>
                  <a:gd name="T9" fmla="*/ 2 h 6"/>
                  <a:gd name="T10" fmla="*/ 2 w 15"/>
                  <a:gd name="T11" fmla="*/ 0 h 6"/>
                  <a:gd name="T12" fmla="*/ 13 w 15"/>
                  <a:gd name="T13" fmla="*/ 0 h 6"/>
                  <a:gd name="T14" fmla="*/ 15 w 15"/>
                  <a:gd name="T15" fmla="*/ 2 h 6"/>
                  <a:gd name="T16" fmla="*/ 15 w 15"/>
                  <a:gd name="T1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6">
                    <a:moveTo>
                      <a:pt x="15" y="4"/>
                    </a:moveTo>
                    <a:cubicBezTo>
                      <a:pt x="15" y="5"/>
                      <a:pt x="14" y="6"/>
                      <a:pt x="13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6"/>
                      <a:pt x="0" y="5"/>
                      <a:pt x="0" y="4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4" y="0"/>
                      <a:pt x="15" y="1"/>
                      <a:pt x="15" y="2"/>
                    </a:cubicBezTo>
                    <a:lnTo>
                      <a:pt x="15" y="4"/>
                    </a:lnTo>
                    <a:close/>
                  </a:path>
                </a:pathLst>
              </a:custGeom>
              <a:solidFill>
                <a:srgbClr val="DDE6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1" name="Freeform 91">
                <a:extLst>
                  <a:ext uri="{FF2B5EF4-FFF2-40B4-BE49-F238E27FC236}">
                    <a16:creationId xmlns:a16="http://schemas.microsoft.com/office/drawing/2014/main" id="{2998BF9E-1BA5-4A8E-BAAB-9A8BB095D36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0002072" y="722545"/>
                <a:ext cx="64180" cy="62110"/>
              </a:xfrm>
              <a:custGeom>
                <a:avLst/>
                <a:gdLst>
                  <a:gd name="T0" fmla="*/ 16 w 16"/>
                  <a:gd name="T1" fmla="*/ 13 h 15"/>
                  <a:gd name="T2" fmla="*/ 14 w 16"/>
                  <a:gd name="T3" fmla="*/ 15 h 15"/>
                  <a:gd name="T4" fmla="*/ 3 w 16"/>
                  <a:gd name="T5" fmla="*/ 15 h 15"/>
                  <a:gd name="T6" fmla="*/ 0 w 16"/>
                  <a:gd name="T7" fmla="*/ 13 h 15"/>
                  <a:gd name="T8" fmla="*/ 0 w 16"/>
                  <a:gd name="T9" fmla="*/ 2 h 15"/>
                  <a:gd name="T10" fmla="*/ 3 w 16"/>
                  <a:gd name="T11" fmla="*/ 0 h 15"/>
                  <a:gd name="T12" fmla="*/ 14 w 16"/>
                  <a:gd name="T13" fmla="*/ 0 h 15"/>
                  <a:gd name="T14" fmla="*/ 16 w 16"/>
                  <a:gd name="T15" fmla="*/ 2 h 15"/>
                  <a:gd name="T16" fmla="*/ 16 w 16"/>
                  <a:gd name="T17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15">
                    <a:moveTo>
                      <a:pt x="16" y="13"/>
                    </a:moveTo>
                    <a:cubicBezTo>
                      <a:pt x="16" y="14"/>
                      <a:pt x="15" y="15"/>
                      <a:pt x="14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2" y="15"/>
                      <a:pt x="0" y="14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2" y="0"/>
                      <a:pt x="3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5" y="0"/>
                      <a:pt x="16" y="1"/>
                      <a:pt x="16" y="2"/>
                    </a:cubicBezTo>
                    <a:lnTo>
                      <a:pt x="16" y="13"/>
                    </a:lnTo>
                    <a:close/>
                  </a:path>
                </a:pathLst>
              </a:custGeom>
              <a:solidFill>
                <a:srgbClr val="DDE6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2" name="Freeform 92">
                <a:extLst>
                  <a:ext uri="{FF2B5EF4-FFF2-40B4-BE49-F238E27FC236}">
                    <a16:creationId xmlns:a16="http://schemas.microsoft.com/office/drawing/2014/main" id="{6D2F14D2-BDCE-443D-A641-57F6CE0DACC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0078674" y="722545"/>
                <a:ext cx="66251" cy="24844"/>
              </a:xfrm>
              <a:custGeom>
                <a:avLst/>
                <a:gdLst>
                  <a:gd name="T0" fmla="*/ 16 w 16"/>
                  <a:gd name="T1" fmla="*/ 4 h 6"/>
                  <a:gd name="T2" fmla="*/ 14 w 16"/>
                  <a:gd name="T3" fmla="*/ 6 h 6"/>
                  <a:gd name="T4" fmla="*/ 3 w 16"/>
                  <a:gd name="T5" fmla="*/ 6 h 6"/>
                  <a:gd name="T6" fmla="*/ 0 w 16"/>
                  <a:gd name="T7" fmla="*/ 4 h 6"/>
                  <a:gd name="T8" fmla="*/ 0 w 16"/>
                  <a:gd name="T9" fmla="*/ 2 h 6"/>
                  <a:gd name="T10" fmla="*/ 3 w 16"/>
                  <a:gd name="T11" fmla="*/ 0 h 6"/>
                  <a:gd name="T12" fmla="*/ 14 w 16"/>
                  <a:gd name="T13" fmla="*/ 0 h 6"/>
                  <a:gd name="T14" fmla="*/ 16 w 16"/>
                  <a:gd name="T15" fmla="*/ 2 h 6"/>
                  <a:gd name="T16" fmla="*/ 16 w 16"/>
                  <a:gd name="T1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6">
                    <a:moveTo>
                      <a:pt x="16" y="4"/>
                    </a:moveTo>
                    <a:cubicBezTo>
                      <a:pt x="16" y="5"/>
                      <a:pt x="15" y="6"/>
                      <a:pt x="14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4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5" y="0"/>
                      <a:pt x="16" y="1"/>
                      <a:pt x="16" y="2"/>
                    </a:cubicBezTo>
                    <a:lnTo>
                      <a:pt x="16" y="4"/>
                    </a:lnTo>
                    <a:close/>
                  </a:path>
                </a:pathLst>
              </a:custGeom>
              <a:solidFill>
                <a:srgbClr val="DDE6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3" name="Freeform 93">
                <a:extLst>
                  <a:ext uri="{FF2B5EF4-FFF2-40B4-BE49-F238E27FC236}">
                    <a16:creationId xmlns:a16="http://schemas.microsoft.com/office/drawing/2014/main" id="{407048C6-C9BE-4E82-B85C-E380DACB0F1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977228" y="877820"/>
                <a:ext cx="66251" cy="64180"/>
              </a:xfrm>
              <a:custGeom>
                <a:avLst/>
                <a:gdLst>
                  <a:gd name="T0" fmla="*/ 16 w 16"/>
                  <a:gd name="T1" fmla="*/ 13 h 16"/>
                  <a:gd name="T2" fmla="*/ 14 w 16"/>
                  <a:gd name="T3" fmla="*/ 16 h 16"/>
                  <a:gd name="T4" fmla="*/ 3 w 16"/>
                  <a:gd name="T5" fmla="*/ 16 h 16"/>
                  <a:gd name="T6" fmla="*/ 0 w 16"/>
                  <a:gd name="T7" fmla="*/ 13 h 16"/>
                  <a:gd name="T8" fmla="*/ 0 w 16"/>
                  <a:gd name="T9" fmla="*/ 3 h 16"/>
                  <a:gd name="T10" fmla="*/ 3 w 16"/>
                  <a:gd name="T11" fmla="*/ 0 h 16"/>
                  <a:gd name="T12" fmla="*/ 14 w 16"/>
                  <a:gd name="T13" fmla="*/ 0 h 16"/>
                  <a:gd name="T14" fmla="*/ 16 w 16"/>
                  <a:gd name="T15" fmla="*/ 3 h 16"/>
                  <a:gd name="T16" fmla="*/ 16 w 16"/>
                  <a:gd name="T17" fmla="*/ 1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16">
                    <a:moveTo>
                      <a:pt x="16" y="13"/>
                    </a:moveTo>
                    <a:cubicBezTo>
                      <a:pt x="16" y="15"/>
                      <a:pt x="15" y="16"/>
                      <a:pt x="14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2" y="16"/>
                      <a:pt x="0" y="15"/>
                      <a:pt x="0" y="1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2" y="0"/>
                      <a:pt x="3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5" y="0"/>
                      <a:pt x="16" y="1"/>
                      <a:pt x="16" y="3"/>
                    </a:cubicBezTo>
                    <a:lnTo>
                      <a:pt x="16" y="13"/>
                    </a:lnTo>
                    <a:close/>
                  </a:path>
                </a:pathLst>
              </a:custGeom>
              <a:solidFill>
                <a:srgbClr val="DDE6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4" name="Freeform 94">
                <a:extLst>
                  <a:ext uri="{FF2B5EF4-FFF2-40B4-BE49-F238E27FC236}">
                    <a16:creationId xmlns:a16="http://schemas.microsoft.com/office/drawing/2014/main" id="{73AAC7D5-9C9C-4884-9F3F-46773C24E7C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0053830" y="877820"/>
                <a:ext cx="66251" cy="64180"/>
              </a:xfrm>
              <a:custGeom>
                <a:avLst/>
                <a:gdLst>
                  <a:gd name="T0" fmla="*/ 16 w 16"/>
                  <a:gd name="T1" fmla="*/ 13 h 16"/>
                  <a:gd name="T2" fmla="*/ 14 w 16"/>
                  <a:gd name="T3" fmla="*/ 16 h 16"/>
                  <a:gd name="T4" fmla="*/ 3 w 16"/>
                  <a:gd name="T5" fmla="*/ 16 h 16"/>
                  <a:gd name="T6" fmla="*/ 0 w 16"/>
                  <a:gd name="T7" fmla="*/ 13 h 16"/>
                  <a:gd name="T8" fmla="*/ 0 w 16"/>
                  <a:gd name="T9" fmla="*/ 3 h 16"/>
                  <a:gd name="T10" fmla="*/ 3 w 16"/>
                  <a:gd name="T11" fmla="*/ 0 h 16"/>
                  <a:gd name="T12" fmla="*/ 14 w 16"/>
                  <a:gd name="T13" fmla="*/ 0 h 16"/>
                  <a:gd name="T14" fmla="*/ 16 w 16"/>
                  <a:gd name="T15" fmla="*/ 3 h 16"/>
                  <a:gd name="T16" fmla="*/ 16 w 16"/>
                  <a:gd name="T17" fmla="*/ 1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16">
                    <a:moveTo>
                      <a:pt x="16" y="13"/>
                    </a:moveTo>
                    <a:cubicBezTo>
                      <a:pt x="16" y="15"/>
                      <a:pt x="15" y="16"/>
                      <a:pt x="14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1" y="16"/>
                      <a:pt x="0" y="15"/>
                      <a:pt x="0" y="1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5" y="0"/>
                      <a:pt x="16" y="1"/>
                      <a:pt x="16" y="3"/>
                    </a:cubicBezTo>
                    <a:lnTo>
                      <a:pt x="16" y="13"/>
                    </a:lnTo>
                    <a:close/>
                  </a:path>
                </a:pathLst>
              </a:custGeom>
              <a:solidFill>
                <a:srgbClr val="DDE6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5" name="Freeform 95">
                <a:extLst>
                  <a:ext uri="{FF2B5EF4-FFF2-40B4-BE49-F238E27FC236}">
                    <a16:creationId xmlns:a16="http://schemas.microsoft.com/office/drawing/2014/main" id="{89F51CFF-3170-42A9-8598-57838F3E8E6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0132503" y="877820"/>
                <a:ext cx="64180" cy="64180"/>
              </a:xfrm>
              <a:custGeom>
                <a:avLst/>
                <a:gdLst>
                  <a:gd name="T0" fmla="*/ 16 w 16"/>
                  <a:gd name="T1" fmla="*/ 13 h 16"/>
                  <a:gd name="T2" fmla="*/ 13 w 16"/>
                  <a:gd name="T3" fmla="*/ 16 h 16"/>
                  <a:gd name="T4" fmla="*/ 3 w 16"/>
                  <a:gd name="T5" fmla="*/ 16 h 16"/>
                  <a:gd name="T6" fmla="*/ 0 w 16"/>
                  <a:gd name="T7" fmla="*/ 13 h 16"/>
                  <a:gd name="T8" fmla="*/ 0 w 16"/>
                  <a:gd name="T9" fmla="*/ 3 h 16"/>
                  <a:gd name="T10" fmla="*/ 3 w 16"/>
                  <a:gd name="T11" fmla="*/ 0 h 16"/>
                  <a:gd name="T12" fmla="*/ 13 w 16"/>
                  <a:gd name="T13" fmla="*/ 0 h 16"/>
                  <a:gd name="T14" fmla="*/ 16 w 16"/>
                  <a:gd name="T15" fmla="*/ 3 h 16"/>
                  <a:gd name="T16" fmla="*/ 16 w 16"/>
                  <a:gd name="T17" fmla="*/ 1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16">
                    <a:moveTo>
                      <a:pt x="16" y="13"/>
                    </a:moveTo>
                    <a:cubicBezTo>
                      <a:pt x="16" y="15"/>
                      <a:pt x="15" y="16"/>
                      <a:pt x="13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1" y="16"/>
                      <a:pt x="0" y="15"/>
                      <a:pt x="0" y="1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5" y="0"/>
                      <a:pt x="16" y="1"/>
                      <a:pt x="16" y="3"/>
                    </a:cubicBezTo>
                    <a:lnTo>
                      <a:pt x="16" y="13"/>
                    </a:lnTo>
                    <a:close/>
                  </a:path>
                </a:pathLst>
              </a:custGeom>
              <a:solidFill>
                <a:srgbClr val="DDE6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6" name="Freeform 96">
                <a:extLst>
                  <a:ext uri="{FF2B5EF4-FFF2-40B4-BE49-F238E27FC236}">
                    <a16:creationId xmlns:a16="http://schemas.microsoft.com/office/drawing/2014/main" id="{64B2AA48-8D83-46E1-8DAC-1D3B8B97878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0209105" y="877820"/>
                <a:ext cx="64180" cy="64180"/>
              </a:xfrm>
              <a:custGeom>
                <a:avLst/>
                <a:gdLst>
                  <a:gd name="T0" fmla="*/ 16 w 16"/>
                  <a:gd name="T1" fmla="*/ 13 h 16"/>
                  <a:gd name="T2" fmla="*/ 13 w 16"/>
                  <a:gd name="T3" fmla="*/ 16 h 16"/>
                  <a:gd name="T4" fmla="*/ 2 w 16"/>
                  <a:gd name="T5" fmla="*/ 16 h 16"/>
                  <a:gd name="T6" fmla="*/ 0 w 16"/>
                  <a:gd name="T7" fmla="*/ 13 h 16"/>
                  <a:gd name="T8" fmla="*/ 0 w 16"/>
                  <a:gd name="T9" fmla="*/ 3 h 16"/>
                  <a:gd name="T10" fmla="*/ 2 w 16"/>
                  <a:gd name="T11" fmla="*/ 0 h 16"/>
                  <a:gd name="T12" fmla="*/ 13 w 16"/>
                  <a:gd name="T13" fmla="*/ 0 h 16"/>
                  <a:gd name="T14" fmla="*/ 16 w 16"/>
                  <a:gd name="T15" fmla="*/ 3 h 16"/>
                  <a:gd name="T16" fmla="*/ 16 w 16"/>
                  <a:gd name="T17" fmla="*/ 1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16">
                    <a:moveTo>
                      <a:pt x="16" y="13"/>
                    </a:moveTo>
                    <a:cubicBezTo>
                      <a:pt x="16" y="15"/>
                      <a:pt x="15" y="16"/>
                      <a:pt x="13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1" y="16"/>
                      <a:pt x="0" y="15"/>
                      <a:pt x="0" y="1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5" y="0"/>
                      <a:pt x="16" y="1"/>
                      <a:pt x="16" y="3"/>
                    </a:cubicBezTo>
                    <a:lnTo>
                      <a:pt x="16" y="13"/>
                    </a:lnTo>
                    <a:close/>
                  </a:path>
                </a:pathLst>
              </a:custGeom>
              <a:solidFill>
                <a:srgbClr val="DDE6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7" name="Freeform 97">
                <a:extLst>
                  <a:ext uri="{FF2B5EF4-FFF2-40B4-BE49-F238E27FC236}">
                    <a16:creationId xmlns:a16="http://schemas.microsoft.com/office/drawing/2014/main" id="{AC42DDE6-7098-4C17-A2FE-5020541B072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0285707" y="877820"/>
                <a:ext cx="66251" cy="64180"/>
              </a:xfrm>
              <a:custGeom>
                <a:avLst/>
                <a:gdLst>
                  <a:gd name="T0" fmla="*/ 16 w 16"/>
                  <a:gd name="T1" fmla="*/ 13 h 16"/>
                  <a:gd name="T2" fmla="*/ 13 w 16"/>
                  <a:gd name="T3" fmla="*/ 16 h 16"/>
                  <a:gd name="T4" fmla="*/ 2 w 16"/>
                  <a:gd name="T5" fmla="*/ 16 h 16"/>
                  <a:gd name="T6" fmla="*/ 0 w 16"/>
                  <a:gd name="T7" fmla="*/ 13 h 16"/>
                  <a:gd name="T8" fmla="*/ 0 w 16"/>
                  <a:gd name="T9" fmla="*/ 3 h 16"/>
                  <a:gd name="T10" fmla="*/ 2 w 16"/>
                  <a:gd name="T11" fmla="*/ 0 h 16"/>
                  <a:gd name="T12" fmla="*/ 13 w 16"/>
                  <a:gd name="T13" fmla="*/ 0 h 16"/>
                  <a:gd name="T14" fmla="*/ 16 w 16"/>
                  <a:gd name="T15" fmla="*/ 3 h 16"/>
                  <a:gd name="T16" fmla="*/ 16 w 16"/>
                  <a:gd name="T17" fmla="*/ 1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16">
                    <a:moveTo>
                      <a:pt x="16" y="13"/>
                    </a:moveTo>
                    <a:cubicBezTo>
                      <a:pt x="16" y="15"/>
                      <a:pt x="15" y="16"/>
                      <a:pt x="13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1" y="16"/>
                      <a:pt x="0" y="15"/>
                      <a:pt x="0" y="1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5" y="0"/>
                      <a:pt x="16" y="1"/>
                      <a:pt x="16" y="3"/>
                    </a:cubicBezTo>
                    <a:lnTo>
                      <a:pt x="16" y="13"/>
                    </a:lnTo>
                    <a:close/>
                  </a:path>
                </a:pathLst>
              </a:custGeom>
              <a:solidFill>
                <a:srgbClr val="DDE6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8" name="Freeform 98">
                <a:extLst>
                  <a:ext uri="{FF2B5EF4-FFF2-40B4-BE49-F238E27FC236}">
                    <a16:creationId xmlns:a16="http://schemas.microsoft.com/office/drawing/2014/main" id="{AFE0A03A-8435-4FE9-8937-DBFEDB4AB89E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0364380" y="877820"/>
                <a:ext cx="60040" cy="64180"/>
              </a:xfrm>
              <a:custGeom>
                <a:avLst/>
                <a:gdLst>
                  <a:gd name="T0" fmla="*/ 15 w 15"/>
                  <a:gd name="T1" fmla="*/ 13 h 16"/>
                  <a:gd name="T2" fmla="*/ 13 w 15"/>
                  <a:gd name="T3" fmla="*/ 16 h 16"/>
                  <a:gd name="T4" fmla="*/ 2 w 15"/>
                  <a:gd name="T5" fmla="*/ 16 h 16"/>
                  <a:gd name="T6" fmla="*/ 0 w 15"/>
                  <a:gd name="T7" fmla="*/ 13 h 16"/>
                  <a:gd name="T8" fmla="*/ 0 w 15"/>
                  <a:gd name="T9" fmla="*/ 3 h 16"/>
                  <a:gd name="T10" fmla="*/ 2 w 15"/>
                  <a:gd name="T11" fmla="*/ 0 h 16"/>
                  <a:gd name="T12" fmla="*/ 13 w 15"/>
                  <a:gd name="T13" fmla="*/ 0 h 16"/>
                  <a:gd name="T14" fmla="*/ 15 w 15"/>
                  <a:gd name="T15" fmla="*/ 3 h 16"/>
                  <a:gd name="T16" fmla="*/ 15 w 15"/>
                  <a:gd name="T17" fmla="*/ 1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16">
                    <a:moveTo>
                      <a:pt x="15" y="13"/>
                    </a:moveTo>
                    <a:cubicBezTo>
                      <a:pt x="15" y="15"/>
                      <a:pt x="14" y="16"/>
                      <a:pt x="13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1" y="16"/>
                      <a:pt x="0" y="15"/>
                      <a:pt x="0" y="1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4" y="0"/>
                      <a:pt x="15" y="1"/>
                      <a:pt x="15" y="3"/>
                    </a:cubicBezTo>
                    <a:lnTo>
                      <a:pt x="15" y="13"/>
                    </a:lnTo>
                    <a:close/>
                  </a:path>
                </a:pathLst>
              </a:custGeom>
              <a:solidFill>
                <a:srgbClr val="DDE6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9" name="Freeform 99">
                <a:extLst>
                  <a:ext uri="{FF2B5EF4-FFF2-40B4-BE49-F238E27FC236}">
                    <a16:creationId xmlns:a16="http://schemas.microsoft.com/office/drawing/2014/main" id="{84EF730A-07AE-412B-B453-C4EA61C6F3B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0436841" y="877820"/>
                <a:ext cx="64180" cy="64180"/>
              </a:xfrm>
              <a:custGeom>
                <a:avLst/>
                <a:gdLst>
                  <a:gd name="T0" fmla="*/ 16 w 16"/>
                  <a:gd name="T1" fmla="*/ 13 h 16"/>
                  <a:gd name="T2" fmla="*/ 14 w 16"/>
                  <a:gd name="T3" fmla="*/ 16 h 16"/>
                  <a:gd name="T4" fmla="*/ 3 w 16"/>
                  <a:gd name="T5" fmla="*/ 16 h 16"/>
                  <a:gd name="T6" fmla="*/ 0 w 16"/>
                  <a:gd name="T7" fmla="*/ 13 h 16"/>
                  <a:gd name="T8" fmla="*/ 0 w 16"/>
                  <a:gd name="T9" fmla="*/ 3 h 16"/>
                  <a:gd name="T10" fmla="*/ 3 w 16"/>
                  <a:gd name="T11" fmla="*/ 0 h 16"/>
                  <a:gd name="T12" fmla="*/ 14 w 16"/>
                  <a:gd name="T13" fmla="*/ 0 h 16"/>
                  <a:gd name="T14" fmla="*/ 16 w 16"/>
                  <a:gd name="T15" fmla="*/ 3 h 16"/>
                  <a:gd name="T16" fmla="*/ 16 w 16"/>
                  <a:gd name="T17" fmla="*/ 1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16">
                    <a:moveTo>
                      <a:pt x="16" y="13"/>
                    </a:moveTo>
                    <a:cubicBezTo>
                      <a:pt x="16" y="15"/>
                      <a:pt x="15" y="16"/>
                      <a:pt x="14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2" y="16"/>
                      <a:pt x="0" y="15"/>
                      <a:pt x="0" y="1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2" y="0"/>
                      <a:pt x="3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5" y="0"/>
                      <a:pt x="16" y="1"/>
                      <a:pt x="16" y="3"/>
                    </a:cubicBezTo>
                    <a:lnTo>
                      <a:pt x="16" y="13"/>
                    </a:lnTo>
                    <a:close/>
                  </a:path>
                </a:pathLst>
              </a:custGeom>
              <a:solidFill>
                <a:srgbClr val="DDE6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0" name="Freeform 100">
                <a:extLst>
                  <a:ext uri="{FF2B5EF4-FFF2-40B4-BE49-F238E27FC236}">
                    <a16:creationId xmlns:a16="http://schemas.microsoft.com/office/drawing/2014/main" id="{252C6A61-F5CC-4223-B839-AAAB81EF760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0513444" y="877820"/>
                <a:ext cx="64180" cy="64180"/>
              </a:xfrm>
              <a:custGeom>
                <a:avLst/>
                <a:gdLst>
                  <a:gd name="T0" fmla="*/ 16 w 16"/>
                  <a:gd name="T1" fmla="*/ 13 h 16"/>
                  <a:gd name="T2" fmla="*/ 14 w 16"/>
                  <a:gd name="T3" fmla="*/ 16 h 16"/>
                  <a:gd name="T4" fmla="*/ 3 w 16"/>
                  <a:gd name="T5" fmla="*/ 16 h 16"/>
                  <a:gd name="T6" fmla="*/ 0 w 16"/>
                  <a:gd name="T7" fmla="*/ 13 h 16"/>
                  <a:gd name="T8" fmla="*/ 0 w 16"/>
                  <a:gd name="T9" fmla="*/ 3 h 16"/>
                  <a:gd name="T10" fmla="*/ 3 w 16"/>
                  <a:gd name="T11" fmla="*/ 0 h 16"/>
                  <a:gd name="T12" fmla="*/ 14 w 16"/>
                  <a:gd name="T13" fmla="*/ 0 h 16"/>
                  <a:gd name="T14" fmla="*/ 16 w 16"/>
                  <a:gd name="T15" fmla="*/ 3 h 16"/>
                  <a:gd name="T16" fmla="*/ 16 w 16"/>
                  <a:gd name="T17" fmla="*/ 1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16">
                    <a:moveTo>
                      <a:pt x="16" y="13"/>
                    </a:moveTo>
                    <a:cubicBezTo>
                      <a:pt x="16" y="15"/>
                      <a:pt x="15" y="16"/>
                      <a:pt x="14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1" y="16"/>
                      <a:pt x="0" y="15"/>
                      <a:pt x="0" y="1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5" y="0"/>
                      <a:pt x="16" y="1"/>
                      <a:pt x="16" y="3"/>
                    </a:cubicBezTo>
                    <a:lnTo>
                      <a:pt x="16" y="13"/>
                    </a:lnTo>
                    <a:close/>
                  </a:path>
                </a:pathLst>
              </a:custGeom>
              <a:solidFill>
                <a:srgbClr val="DDE6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1" name="Freeform 101">
                <a:extLst>
                  <a:ext uri="{FF2B5EF4-FFF2-40B4-BE49-F238E27FC236}">
                    <a16:creationId xmlns:a16="http://schemas.microsoft.com/office/drawing/2014/main" id="{069ABC8F-CBAB-400B-B4AF-C4F31C063FC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0590046" y="877820"/>
                <a:ext cx="66251" cy="64180"/>
              </a:xfrm>
              <a:custGeom>
                <a:avLst/>
                <a:gdLst>
                  <a:gd name="T0" fmla="*/ 16 w 16"/>
                  <a:gd name="T1" fmla="*/ 13 h 16"/>
                  <a:gd name="T2" fmla="*/ 13 w 16"/>
                  <a:gd name="T3" fmla="*/ 16 h 16"/>
                  <a:gd name="T4" fmla="*/ 3 w 16"/>
                  <a:gd name="T5" fmla="*/ 16 h 16"/>
                  <a:gd name="T6" fmla="*/ 0 w 16"/>
                  <a:gd name="T7" fmla="*/ 13 h 16"/>
                  <a:gd name="T8" fmla="*/ 0 w 16"/>
                  <a:gd name="T9" fmla="*/ 3 h 16"/>
                  <a:gd name="T10" fmla="*/ 3 w 16"/>
                  <a:gd name="T11" fmla="*/ 0 h 16"/>
                  <a:gd name="T12" fmla="*/ 13 w 16"/>
                  <a:gd name="T13" fmla="*/ 0 h 16"/>
                  <a:gd name="T14" fmla="*/ 16 w 16"/>
                  <a:gd name="T15" fmla="*/ 3 h 16"/>
                  <a:gd name="T16" fmla="*/ 16 w 16"/>
                  <a:gd name="T17" fmla="*/ 1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16">
                    <a:moveTo>
                      <a:pt x="16" y="13"/>
                    </a:moveTo>
                    <a:cubicBezTo>
                      <a:pt x="16" y="15"/>
                      <a:pt x="15" y="16"/>
                      <a:pt x="13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1" y="16"/>
                      <a:pt x="0" y="15"/>
                      <a:pt x="0" y="1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5" y="0"/>
                      <a:pt x="16" y="1"/>
                      <a:pt x="16" y="3"/>
                    </a:cubicBezTo>
                    <a:lnTo>
                      <a:pt x="16" y="13"/>
                    </a:lnTo>
                    <a:close/>
                  </a:path>
                </a:pathLst>
              </a:custGeom>
              <a:solidFill>
                <a:srgbClr val="DDE6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2" name="Freeform 102">
                <a:extLst>
                  <a:ext uri="{FF2B5EF4-FFF2-40B4-BE49-F238E27FC236}">
                    <a16:creationId xmlns:a16="http://schemas.microsoft.com/office/drawing/2014/main" id="{53FC7EDB-9C30-45E9-BD91-D8D6C73FEA8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0668719" y="877820"/>
                <a:ext cx="64180" cy="64180"/>
              </a:xfrm>
              <a:custGeom>
                <a:avLst/>
                <a:gdLst>
                  <a:gd name="T0" fmla="*/ 16 w 16"/>
                  <a:gd name="T1" fmla="*/ 13 h 16"/>
                  <a:gd name="T2" fmla="*/ 13 w 16"/>
                  <a:gd name="T3" fmla="*/ 16 h 16"/>
                  <a:gd name="T4" fmla="*/ 2 w 16"/>
                  <a:gd name="T5" fmla="*/ 16 h 16"/>
                  <a:gd name="T6" fmla="*/ 0 w 16"/>
                  <a:gd name="T7" fmla="*/ 13 h 16"/>
                  <a:gd name="T8" fmla="*/ 0 w 16"/>
                  <a:gd name="T9" fmla="*/ 3 h 16"/>
                  <a:gd name="T10" fmla="*/ 2 w 16"/>
                  <a:gd name="T11" fmla="*/ 0 h 16"/>
                  <a:gd name="T12" fmla="*/ 13 w 16"/>
                  <a:gd name="T13" fmla="*/ 0 h 16"/>
                  <a:gd name="T14" fmla="*/ 16 w 16"/>
                  <a:gd name="T15" fmla="*/ 3 h 16"/>
                  <a:gd name="T16" fmla="*/ 16 w 16"/>
                  <a:gd name="T17" fmla="*/ 1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16">
                    <a:moveTo>
                      <a:pt x="16" y="13"/>
                    </a:moveTo>
                    <a:cubicBezTo>
                      <a:pt x="16" y="15"/>
                      <a:pt x="15" y="16"/>
                      <a:pt x="13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1" y="16"/>
                      <a:pt x="0" y="15"/>
                      <a:pt x="0" y="1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5" y="0"/>
                      <a:pt x="16" y="1"/>
                      <a:pt x="16" y="3"/>
                    </a:cubicBezTo>
                    <a:lnTo>
                      <a:pt x="16" y="13"/>
                    </a:lnTo>
                    <a:close/>
                  </a:path>
                </a:pathLst>
              </a:custGeom>
              <a:solidFill>
                <a:srgbClr val="DDE6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3" name="Freeform 103">
                <a:extLst>
                  <a:ext uri="{FF2B5EF4-FFF2-40B4-BE49-F238E27FC236}">
                    <a16:creationId xmlns:a16="http://schemas.microsoft.com/office/drawing/2014/main" id="{74CAD6E1-28F4-4EF2-9D28-93FF29307DD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0745321" y="877820"/>
                <a:ext cx="64180" cy="64180"/>
              </a:xfrm>
              <a:custGeom>
                <a:avLst/>
                <a:gdLst>
                  <a:gd name="T0" fmla="*/ 16 w 16"/>
                  <a:gd name="T1" fmla="*/ 13 h 16"/>
                  <a:gd name="T2" fmla="*/ 13 w 16"/>
                  <a:gd name="T3" fmla="*/ 16 h 16"/>
                  <a:gd name="T4" fmla="*/ 2 w 16"/>
                  <a:gd name="T5" fmla="*/ 16 h 16"/>
                  <a:gd name="T6" fmla="*/ 0 w 16"/>
                  <a:gd name="T7" fmla="*/ 13 h 16"/>
                  <a:gd name="T8" fmla="*/ 0 w 16"/>
                  <a:gd name="T9" fmla="*/ 3 h 16"/>
                  <a:gd name="T10" fmla="*/ 2 w 16"/>
                  <a:gd name="T11" fmla="*/ 0 h 16"/>
                  <a:gd name="T12" fmla="*/ 13 w 16"/>
                  <a:gd name="T13" fmla="*/ 0 h 16"/>
                  <a:gd name="T14" fmla="*/ 16 w 16"/>
                  <a:gd name="T15" fmla="*/ 3 h 16"/>
                  <a:gd name="T16" fmla="*/ 16 w 16"/>
                  <a:gd name="T17" fmla="*/ 1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16">
                    <a:moveTo>
                      <a:pt x="16" y="13"/>
                    </a:moveTo>
                    <a:cubicBezTo>
                      <a:pt x="16" y="15"/>
                      <a:pt x="14" y="16"/>
                      <a:pt x="13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1" y="16"/>
                      <a:pt x="0" y="15"/>
                      <a:pt x="0" y="1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4" y="0"/>
                      <a:pt x="16" y="1"/>
                      <a:pt x="16" y="3"/>
                    </a:cubicBezTo>
                    <a:lnTo>
                      <a:pt x="16" y="13"/>
                    </a:lnTo>
                    <a:close/>
                  </a:path>
                </a:pathLst>
              </a:custGeom>
              <a:solidFill>
                <a:srgbClr val="DDE6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4" name="Freeform 104">
                <a:extLst>
                  <a:ext uri="{FF2B5EF4-FFF2-40B4-BE49-F238E27FC236}">
                    <a16:creationId xmlns:a16="http://schemas.microsoft.com/office/drawing/2014/main" id="{4B030341-613C-4ABF-ADF2-166707B5C774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0817782" y="877820"/>
                <a:ext cx="66251" cy="64180"/>
              </a:xfrm>
              <a:custGeom>
                <a:avLst/>
                <a:gdLst>
                  <a:gd name="T0" fmla="*/ 16 w 16"/>
                  <a:gd name="T1" fmla="*/ 13 h 16"/>
                  <a:gd name="T2" fmla="*/ 14 w 16"/>
                  <a:gd name="T3" fmla="*/ 16 h 16"/>
                  <a:gd name="T4" fmla="*/ 3 w 16"/>
                  <a:gd name="T5" fmla="*/ 16 h 16"/>
                  <a:gd name="T6" fmla="*/ 0 w 16"/>
                  <a:gd name="T7" fmla="*/ 13 h 16"/>
                  <a:gd name="T8" fmla="*/ 0 w 16"/>
                  <a:gd name="T9" fmla="*/ 3 h 16"/>
                  <a:gd name="T10" fmla="*/ 3 w 16"/>
                  <a:gd name="T11" fmla="*/ 0 h 16"/>
                  <a:gd name="T12" fmla="*/ 14 w 16"/>
                  <a:gd name="T13" fmla="*/ 0 h 16"/>
                  <a:gd name="T14" fmla="*/ 16 w 16"/>
                  <a:gd name="T15" fmla="*/ 3 h 16"/>
                  <a:gd name="T16" fmla="*/ 16 w 16"/>
                  <a:gd name="T17" fmla="*/ 1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16">
                    <a:moveTo>
                      <a:pt x="16" y="13"/>
                    </a:moveTo>
                    <a:cubicBezTo>
                      <a:pt x="16" y="15"/>
                      <a:pt x="15" y="16"/>
                      <a:pt x="14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2" y="16"/>
                      <a:pt x="0" y="15"/>
                      <a:pt x="0" y="1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2" y="0"/>
                      <a:pt x="3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5" y="0"/>
                      <a:pt x="16" y="1"/>
                      <a:pt x="16" y="3"/>
                    </a:cubicBezTo>
                    <a:lnTo>
                      <a:pt x="16" y="13"/>
                    </a:lnTo>
                    <a:close/>
                  </a:path>
                </a:pathLst>
              </a:custGeom>
              <a:solidFill>
                <a:srgbClr val="DDE6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5" name="Freeform 105">
                <a:extLst>
                  <a:ext uri="{FF2B5EF4-FFF2-40B4-BE49-F238E27FC236}">
                    <a16:creationId xmlns:a16="http://schemas.microsoft.com/office/drawing/2014/main" id="{E26C18F4-4BC9-4264-9569-C9A7D5D9626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0894385" y="877820"/>
                <a:ext cx="126290" cy="64180"/>
              </a:xfrm>
              <a:custGeom>
                <a:avLst/>
                <a:gdLst>
                  <a:gd name="T0" fmla="*/ 31 w 31"/>
                  <a:gd name="T1" fmla="*/ 13 h 16"/>
                  <a:gd name="T2" fmla="*/ 29 w 31"/>
                  <a:gd name="T3" fmla="*/ 16 h 16"/>
                  <a:gd name="T4" fmla="*/ 3 w 31"/>
                  <a:gd name="T5" fmla="*/ 16 h 16"/>
                  <a:gd name="T6" fmla="*/ 0 w 31"/>
                  <a:gd name="T7" fmla="*/ 13 h 16"/>
                  <a:gd name="T8" fmla="*/ 0 w 31"/>
                  <a:gd name="T9" fmla="*/ 3 h 16"/>
                  <a:gd name="T10" fmla="*/ 3 w 31"/>
                  <a:gd name="T11" fmla="*/ 0 h 16"/>
                  <a:gd name="T12" fmla="*/ 29 w 31"/>
                  <a:gd name="T13" fmla="*/ 0 h 16"/>
                  <a:gd name="T14" fmla="*/ 31 w 31"/>
                  <a:gd name="T15" fmla="*/ 3 h 16"/>
                  <a:gd name="T16" fmla="*/ 31 w 31"/>
                  <a:gd name="T17" fmla="*/ 1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" h="16">
                    <a:moveTo>
                      <a:pt x="31" y="13"/>
                    </a:moveTo>
                    <a:cubicBezTo>
                      <a:pt x="31" y="15"/>
                      <a:pt x="30" y="16"/>
                      <a:pt x="29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1" y="16"/>
                      <a:pt x="0" y="15"/>
                      <a:pt x="0" y="1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0" y="0"/>
                      <a:pt x="31" y="1"/>
                      <a:pt x="31" y="3"/>
                    </a:cubicBezTo>
                    <a:lnTo>
                      <a:pt x="31" y="13"/>
                    </a:lnTo>
                    <a:close/>
                  </a:path>
                </a:pathLst>
              </a:custGeom>
              <a:solidFill>
                <a:srgbClr val="DDE6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6" name="Freeform 106">
                <a:extLst>
                  <a:ext uri="{FF2B5EF4-FFF2-40B4-BE49-F238E27FC236}">
                    <a16:creationId xmlns:a16="http://schemas.microsoft.com/office/drawing/2014/main" id="{FA782610-A41F-4B0C-B45C-7967F02EAF8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0078674" y="1229776"/>
                <a:ext cx="792937" cy="118009"/>
              </a:xfrm>
              <a:custGeom>
                <a:avLst/>
                <a:gdLst>
                  <a:gd name="T0" fmla="*/ 5 w 195"/>
                  <a:gd name="T1" fmla="*/ 0 h 29"/>
                  <a:gd name="T2" fmla="*/ 0 w 195"/>
                  <a:gd name="T3" fmla="*/ 29 h 29"/>
                  <a:gd name="T4" fmla="*/ 195 w 195"/>
                  <a:gd name="T5" fmla="*/ 29 h 29"/>
                  <a:gd name="T6" fmla="*/ 190 w 195"/>
                  <a:gd name="T7" fmla="*/ 0 h 29"/>
                  <a:gd name="T8" fmla="*/ 5 w 195"/>
                  <a:gd name="T9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5" h="29">
                    <a:moveTo>
                      <a:pt x="5" y="0"/>
                    </a:moveTo>
                    <a:cubicBezTo>
                      <a:pt x="4" y="9"/>
                      <a:pt x="2" y="19"/>
                      <a:pt x="0" y="29"/>
                    </a:cubicBezTo>
                    <a:cubicBezTo>
                      <a:pt x="195" y="29"/>
                      <a:pt x="195" y="29"/>
                      <a:pt x="195" y="29"/>
                    </a:cubicBezTo>
                    <a:cubicBezTo>
                      <a:pt x="193" y="19"/>
                      <a:pt x="192" y="9"/>
                      <a:pt x="190" y="0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C0C2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7" name="Freeform 107">
                <a:extLst>
                  <a:ext uri="{FF2B5EF4-FFF2-40B4-BE49-F238E27FC236}">
                    <a16:creationId xmlns:a16="http://schemas.microsoft.com/office/drawing/2014/main" id="{0081E96F-90C8-4DA4-AAEB-393B2E06B68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0598327" y="0"/>
                <a:ext cx="616959" cy="1031025"/>
              </a:xfrm>
              <a:custGeom>
                <a:avLst/>
                <a:gdLst>
                  <a:gd name="T0" fmla="*/ 103 w 152"/>
                  <a:gd name="T1" fmla="*/ 0 h 254"/>
                  <a:gd name="T2" fmla="*/ 64 w 152"/>
                  <a:gd name="T3" fmla="*/ 108 h 254"/>
                  <a:gd name="T4" fmla="*/ 16 w 152"/>
                  <a:gd name="T5" fmla="*/ 133 h 254"/>
                  <a:gd name="T6" fmla="*/ 8 w 152"/>
                  <a:gd name="T7" fmla="*/ 154 h 254"/>
                  <a:gd name="T8" fmla="*/ 2 w 152"/>
                  <a:gd name="T9" fmla="*/ 165 h 254"/>
                  <a:gd name="T10" fmla="*/ 6 w 152"/>
                  <a:gd name="T11" fmla="*/ 177 h 254"/>
                  <a:gd name="T12" fmla="*/ 18 w 152"/>
                  <a:gd name="T13" fmla="*/ 173 h 254"/>
                  <a:gd name="T14" fmla="*/ 23 w 152"/>
                  <a:gd name="T15" fmla="*/ 162 h 254"/>
                  <a:gd name="T16" fmla="*/ 24 w 152"/>
                  <a:gd name="T17" fmla="*/ 160 h 254"/>
                  <a:gd name="T18" fmla="*/ 30 w 152"/>
                  <a:gd name="T19" fmla="*/ 144 h 254"/>
                  <a:gd name="T20" fmla="*/ 32 w 152"/>
                  <a:gd name="T21" fmla="*/ 143 h 254"/>
                  <a:gd name="T22" fmla="*/ 33 w 152"/>
                  <a:gd name="T23" fmla="*/ 145 h 254"/>
                  <a:gd name="T24" fmla="*/ 3 w 152"/>
                  <a:gd name="T25" fmla="*/ 228 h 254"/>
                  <a:gd name="T26" fmla="*/ 8 w 152"/>
                  <a:gd name="T27" fmla="*/ 238 h 254"/>
                  <a:gd name="T28" fmla="*/ 18 w 152"/>
                  <a:gd name="T29" fmla="*/ 234 h 254"/>
                  <a:gd name="T30" fmla="*/ 39 w 152"/>
                  <a:gd name="T31" fmla="*/ 176 h 254"/>
                  <a:gd name="T32" fmla="*/ 42 w 152"/>
                  <a:gd name="T33" fmla="*/ 178 h 254"/>
                  <a:gd name="T34" fmla="*/ 18 w 152"/>
                  <a:gd name="T35" fmla="*/ 242 h 254"/>
                  <a:gd name="T36" fmla="*/ 23 w 152"/>
                  <a:gd name="T37" fmla="*/ 252 h 254"/>
                  <a:gd name="T38" fmla="*/ 23 w 152"/>
                  <a:gd name="T39" fmla="*/ 252 h 254"/>
                  <a:gd name="T40" fmla="*/ 33 w 152"/>
                  <a:gd name="T41" fmla="*/ 247 h 254"/>
                  <a:gd name="T42" fmla="*/ 56 w 152"/>
                  <a:gd name="T43" fmla="*/ 185 h 254"/>
                  <a:gd name="T44" fmla="*/ 59 w 152"/>
                  <a:gd name="T45" fmla="*/ 186 h 254"/>
                  <a:gd name="T46" fmla="*/ 39 w 152"/>
                  <a:gd name="T47" fmla="*/ 242 h 254"/>
                  <a:gd name="T48" fmla="*/ 43 w 152"/>
                  <a:gd name="T49" fmla="*/ 253 h 254"/>
                  <a:gd name="T50" fmla="*/ 43 w 152"/>
                  <a:gd name="T51" fmla="*/ 253 h 254"/>
                  <a:gd name="T52" fmla="*/ 54 w 152"/>
                  <a:gd name="T53" fmla="*/ 248 h 254"/>
                  <a:gd name="T54" fmla="*/ 75 w 152"/>
                  <a:gd name="T55" fmla="*/ 189 h 254"/>
                  <a:gd name="T56" fmla="*/ 78 w 152"/>
                  <a:gd name="T57" fmla="*/ 190 h 254"/>
                  <a:gd name="T58" fmla="*/ 61 w 152"/>
                  <a:gd name="T59" fmla="*/ 239 h 254"/>
                  <a:gd name="T60" fmla="*/ 65 w 152"/>
                  <a:gd name="T61" fmla="*/ 248 h 254"/>
                  <a:gd name="T62" fmla="*/ 74 w 152"/>
                  <a:gd name="T63" fmla="*/ 243 h 254"/>
                  <a:gd name="T64" fmla="*/ 109 w 152"/>
                  <a:gd name="T65" fmla="*/ 148 h 254"/>
                  <a:gd name="T66" fmla="*/ 105 w 152"/>
                  <a:gd name="T67" fmla="*/ 127 h 254"/>
                  <a:gd name="T68" fmla="*/ 152 w 152"/>
                  <a:gd name="T69" fmla="*/ 0 h 254"/>
                  <a:gd name="T70" fmla="*/ 103 w 152"/>
                  <a:gd name="T71" fmla="*/ 0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52" h="254">
                    <a:moveTo>
                      <a:pt x="103" y="0"/>
                    </a:moveTo>
                    <a:cubicBezTo>
                      <a:pt x="64" y="108"/>
                      <a:pt x="64" y="108"/>
                      <a:pt x="64" y="108"/>
                    </a:cubicBezTo>
                    <a:cubicBezTo>
                      <a:pt x="44" y="104"/>
                      <a:pt x="23" y="114"/>
                      <a:pt x="16" y="133"/>
                    </a:cubicBezTo>
                    <a:cubicBezTo>
                      <a:pt x="8" y="154"/>
                      <a:pt x="8" y="154"/>
                      <a:pt x="8" y="154"/>
                    </a:cubicBezTo>
                    <a:cubicBezTo>
                      <a:pt x="2" y="165"/>
                      <a:pt x="2" y="165"/>
                      <a:pt x="2" y="165"/>
                    </a:cubicBezTo>
                    <a:cubicBezTo>
                      <a:pt x="0" y="169"/>
                      <a:pt x="2" y="174"/>
                      <a:pt x="6" y="177"/>
                    </a:cubicBezTo>
                    <a:cubicBezTo>
                      <a:pt x="10" y="179"/>
                      <a:pt x="15" y="177"/>
                      <a:pt x="18" y="173"/>
                    </a:cubicBezTo>
                    <a:cubicBezTo>
                      <a:pt x="23" y="162"/>
                      <a:pt x="23" y="162"/>
                      <a:pt x="23" y="162"/>
                    </a:cubicBezTo>
                    <a:cubicBezTo>
                      <a:pt x="23" y="162"/>
                      <a:pt x="24" y="161"/>
                      <a:pt x="24" y="160"/>
                    </a:cubicBezTo>
                    <a:cubicBezTo>
                      <a:pt x="30" y="144"/>
                      <a:pt x="30" y="144"/>
                      <a:pt x="30" y="144"/>
                    </a:cubicBezTo>
                    <a:cubicBezTo>
                      <a:pt x="31" y="143"/>
                      <a:pt x="32" y="142"/>
                      <a:pt x="32" y="143"/>
                    </a:cubicBezTo>
                    <a:cubicBezTo>
                      <a:pt x="33" y="143"/>
                      <a:pt x="34" y="144"/>
                      <a:pt x="33" y="145"/>
                    </a:cubicBezTo>
                    <a:cubicBezTo>
                      <a:pt x="3" y="228"/>
                      <a:pt x="3" y="228"/>
                      <a:pt x="3" y="228"/>
                    </a:cubicBezTo>
                    <a:cubicBezTo>
                      <a:pt x="1" y="232"/>
                      <a:pt x="3" y="237"/>
                      <a:pt x="8" y="238"/>
                    </a:cubicBezTo>
                    <a:cubicBezTo>
                      <a:pt x="12" y="240"/>
                      <a:pt x="16" y="238"/>
                      <a:pt x="18" y="234"/>
                    </a:cubicBezTo>
                    <a:cubicBezTo>
                      <a:pt x="39" y="176"/>
                      <a:pt x="39" y="176"/>
                      <a:pt x="39" y="176"/>
                    </a:cubicBezTo>
                    <a:cubicBezTo>
                      <a:pt x="40" y="176"/>
                      <a:pt x="41" y="177"/>
                      <a:pt x="42" y="178"/>
                    </a:cubicBezTo>
                    <a:cubicBezTo>
                      <a:pt x="18" y="242"/>
                      <a:pt x="18" y="242"/>
                      <a:pt x="18" y="242"/>
                    </a:cubicBezTo>
                    <a:cubicBezTo>
                      <a:pt x="17" y="246"/>
                      <a:pt x="19" y="251"/>
                      <a:pt x="23" y="252"/>
                    </a:cubicBezTo>
                    <a:cubicBezTo>
                      <a:pt x="23" y="252"/>
                      <a:pt x="23" y="252"/>
                      <a:pt x="23" y="252"/>
                    </a:cubicBezTo>
                    <a:cubicBezTo>
                      <a:pt x="27" y="254"/>
                      <a:pt x="32" y="252"/>
                      <a:pt x="33" y="247"/>
                    </a:cubicBezTo>
                    <a:cubicBezTo>
                      <a:pt x="56" y="185"/>
                      <a:pt x="56" y="185"/>
                      <a:pt x="56" y="185"/>
                    </a:cubicBezTo>
                    <a:cubicBezTo>
                      <a:pt x="57" y="185"/>
                      <a:pt x="59" y="185"/>
                      <a:pt x="59" y="186"/>
                    </a:cubicBezTo>
                    <a:cubicBezTo>
                      <a:pt x="39" y="242"/>
                      <a:pt x="39" y="242"/>
                      <a:pt x="39" y="242"/>
                    </a:cubicBezTo>
                    <a:cubicBezTo>
                      <a:pt x="37" y="247"/>
                      <a:pt x="39" y="251"/>
                      <a:pt x="43" y="253"/>
                    </a:cubicBezTo>
                    <a:cubicBezTo>
                      <a:pt x="43" y="253"/>
                      <a:pt x="43" y="253"/>
                      <a:pt x="43" y="253"/>
                    </a:cubicBezTo>
                    <a:cubicBezTo>
                      <a:pt x="47" y="254"/>
                      <a:pt x="52" y="252"/>
                      <a:pt x="54" y="248"/>
                    </a:cubicBezTo>
                    <a:cubicBezTo>
                      <a:pt x="75" y="189"/>
                      <a:pt x="75" y="189"/>
                      <a:pt x="75" y="189"/>
                    </a:cubicBezTo>
                    <a:cubicBezTo>
                      <a:pt x="76" y="189"/>
                      <a:pt x="77" y="190"/>
                      <a:pt x="78" y="190"/>
                    </a:cubicBezTo>
                    <a:cubicBezTo>
                      <a:pt x="61" y="239"/>
                      <a:pt x="61" y="239"/>
                      <a:pt x="61" y="239"/>
                    </a:cubicBezTo>
                    <a:cubicBezTo>
                      <a:pt x="59" y="242"/>
                      <a:pt x="61" y="246"/>
                      <a:pt x="65" y="248"/>
                    </a:cubicBezTo>
                    <a:cubicBezTo>
                      <a:pt x="68" y="249"/>
                      <a:pt x="72" y="247"/>
                      <a:pt x="74" y="243"/>
                    </a:cubicBezTo>
                    <a:cubicBezTo>
                      <a:pt x="74" y="243"/>
                      <a:pt x="109" y="149"/>
                      <a:pt x="109" y="148"/>
                    </a:cubicBezTo>
                    <a:cubicBezTo>
                      <a:pt x="111" y="141"/>
                      <a:pt x="110" y="133"/>
                      <a:pt x="105" y="127"/>
                    </a:cubicBezTo>
                    <a:cubicBezTo>
                      <a:pt x="152" y="0"/>
                      <a:pt x="152" y="0"/>
                      <a:pt x="152" y="0"/>
                    </a:cubicBezTo>
                    <a:lnTo>
                      <a:pt x="103" y="0"/>
                    </a:lnTo>
                    <a:close/>
                  </a:path>
                </a:pathLst>
              </a:custGeom>
              <a:solidFill>
                <a:srgbClr val="F9BE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8" name="Freeform 108">
                <a:extLst>
                  <a:ext uri="{FF2B5EF4-FFF2-40B4-BE49-F238E27FC236}">
                    <a16:creationId xmlns:a16="http://schemas.microsoft.com/office/drawing/2014/main" id="{6B8DB52C-484E-4AC5-994E-47BF52A521D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749491" y="0"/>
                <a:ext cx="598326" cy="937860"/>
              </a:xfrm>
              <a:custGeom>
                <a:avLst/>
                <a:gdLst>
                  <a:gd name="T0" fmla="*/ 43 w 147"/>
                  <a:gd name="T1" fmla="*/ 118 h 231"/>
                  <a:gd name="T2" fmla="*/ 39 w 147"/>
                  <a:gd name="T3" fmla="*/ 139 h 231"/>
                  <a:gd name="T4" fmla="*/ 60 w 147"/>
                  <a:gd name="T5" fmla="*/ 196 h 231"/>
                  <a:gd name="T6" fmla="*/ 69 w 147"/>
                  <a:gd name="T7" fmla="*/ 200 h 231"/>
                  <a:gd name="T8" fmla="*/ 73 w 147"/>
                  <a:gd name="T9" fmla="*/ 191 h 231"/>
                  <a:gd name="T10" fmla="*/ 69 w 147"/>
                  <a:gd name="T11" fmla="*/ 180 h 231"/>
                  <a:gd name="T12" fmla="*/ 72 w 147"/>
                  <a:gd name="T13" fmla="*/ 180 h 231"/>
                  <a:gd name="T14" fmla="*/ 80 w 147"/>
                  <a:gd name="T15" fmla="*/ 200 h 231"/>
                  <a:gd name="T16" fmla="*/ 90 w 147"/>
                  <a:gd name="T17" fmla="*/ 205 h 231"/>
                  <a:gd name="T18" fmla="*/ 90 w 147"/>
                  <a:gd name="T19" fmla="*/ 205 h 231"/>
                  <a:gd name="T20" fmla="*/ 95 w 147"/>
                  <a:gd name="T21" fmla="*/ 195 h 231"/>
                  <a:gd name="T22" fmla="*/ 88 w 147"/>
                  <a:gd name="T23" fmla="*/ 177 h 231"/>
                  <a:gd name="T24" fmla="*/ 91 w 147"/>
                  <a:gd name="T25" fmla="*/ 175 h 231"/>
                  <a:gd name="T26" fmla="*/ 100 w 147"/>
                  <a:gd name="T27" fmla="*/ 200 h 231"/>
                  <a:gd name="T28" fmla="*/ 110 w 147"/>
                  <a:gd name="T29" fmla="*/ 205 h 231"/>
                  <a:gd name="T30" fmla="*/ 110 w 147"/>
                  <a:gd name="T31" fmla="*/ 205 h 231"/>
                  <a:gd name="T32" fmla="*/ 115 w 147"/>
                  <a:gd name="T33" fmla="*/ 194 h 231"/>
                  <a:gd name="T34" fmla="*/ 105 w 147"/>
                  <a:gd name="T35" fmla="*/ 169 h 231"/>
                  <a:gd name="T36" fmla="*/ 108 w 147"/>
                  <a:gd name="T37" fmla="*/ 167 h 231"/>
                  <a:gd name="T38" fmla="*/ 129 w 147"/>
                  <a:gd name="T39" fmla="*/ 225 h 231"/>
                  <a:gd name="T40" fmla="*/ 140 w 147"/>
                  <a:gd name="T41" fmla="*/ 229 h 231"/>
                  <a:gd name="T42" fmla="*/ 144 w 147"/>
                  <a:gd name="T43" fmla="*/ 219 h 231"/>
                  <a:gd name="T44" fmla="*/ 114 w 147"/>
                  <a:gd name="T45" fmla="*/ 136 h 231"/>
                  <a:gd name="T46" fmla="*/ 115 w 147"/>
                  <a:gd name="T47" fmla="*/ 134 h 231"/>
                  <a:gd name="T48" fmla="*/ 117 w 147"/>
                  <a:gd name="T49" fmla="*/ 135 h 231"/>
                  <a:gd name="T50" fmla="*/ 123 w 147"/>
                  <a:gd name="T51" fmla="*/ 151 h 231"/>
                  <a:gd name="T52" fmla="*/ 124 w 147"/>
                  <a:gd name="T53" fmla="*/ 153 h 231"/>
                  <a:gd name="T54" fmla="*/ 130 w 147"/>
                  <a:gd name="T55" fmla="*/ 164 h 231"/>
                  <a:gd name="T56" fmla="*/ 142 w 147"/>
                  <a:gd name="T57" fmla="*/ 167 h 231"/>
                  <a:gd name="T58" fmla="*/ 145 w 147"/>
                  <a:gd name="T59" fmla="*/ 156 h 231"/>
                  <a:gd name="T60" fmla="*/ 139 w 147"/>
                  <a:gd name="T61" fmla="*/ 145 h 231"/>
                  <a:gd name="T62" fmla="*/ 132 w 147"/>
                  <a:gd name="T63" fmla="*/ 124 h 231"/>
                  <a:gd name="T64" fmla="*/ 84 w 147"/>
                  <a:gd name="T65" fmla="*/ 99 h 231"/>
                  <a:gd name="T66" fmla="*/ 48 w 147"/>
                  <a:gd name="T67" fmla="*/ 0 h 231"/>
                  <a:gd name="T68" fmla="*/ 0 w 147"/>
                  <a:gd name="T69" fmla="*/ 0 h 231"/>
                  <a:gd name="T70" fmla="*/ 43 w 147"/>
                  <a:gd name="T71" fmla="*/ 118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47" h="231">
                    <a:moveTo>
                      <a:pt x="43" y="118"/>
                    </a:moveTo>
                    <a:cubicBezTo>
                      <a:pt x="38" y="123"/>
                      <a:pt x="36" y="131"/>
                      <a:pt x="39" y="139"/>
                    </a:cubicBezTo>
                    <a:cubicBezTo>
                      <a:pt x="39" y="139"/>
                      <a:pt x="60" y="196"/>
                      <a:pt x="60" y="196"/>
                    </a:cubicBezTo>
                    <a:cubicBezTo>
                      <a:pt x="61" y="199"/>
                      <a:pt x="65" y="201"/>
                      <a:pt x="69" y="200"/>
                    </a:cubicBezTo>
                    <a:cubicBezTo>
                      <a:pt x="72" y="199"/>
                      <a:pt x="74" y="195"/>
                      <a:pt x="73" y="191"/>
                    </a:cubicBezTo>
                    <a:cubicBezTo>
                      <a:pt x="69" y="180"/>
                      <a:pt x="69" y="180"/>
                      <a:pt x="69" y="180"/>
                    </a:cubicBezTo>
                    <a:cubicBezTo>
                      <a:pt x="70" y="180"/>
                      <a:pt x="71" y="180"/>
                      <a:pt x="72" y="180"/>
                    </a:cubicBezTo>
                    <a:cubicBezTo>
                      <a:pt x="80" y="200"/>
                      <a:pt x="80" y="200"/>
                      <a:pt x="80" y="200"/>
                    </a:cubicBezTo>
                    <a:cubicBezTo>
                      <a:pt x="81" y="204"/>
                      <a:pt x="86" y="207"/>
                      <a:pt x="90" y="205"/>
                    </a:cubicBezTo>
                    <a:cubicBezTo>
                      <a:pt x="90" y="205"/>
                      <a:pt x="90" y="205"/>
                      <a:pt x="90" y="205"/>
                    </a:cubicBezTo>
                    <a:cubicBezTo>
                      <a:pt x="94" y="204"/>
                      <a:pt x="96" y="199"/>
                      <a:pt x="95" y="195"/>
                    </a:cubicBezTo>
                    <a:cubicBezTo>
                      <a:pt x="88" y="177"/>
                      <a:pt x="88" y="177"/>
                      <a:pt x="88" y="177"/>
                    </a:cubicBezTo>
                    <a:cubicBezTo>
                      <a:pt x="89" y="176"/>
                      <a:pt x="91" y="176"/>
                      <a:pt x="91" y="175"/>
                    </a:cubicBezTo>
                    <a:cubicBezTo>
                      <a:pt x="100" y="200"/>
                      <a:pt x="100" y="200"/>
                      <a:pt x="100" y="200"/>
                    </a:cubicBezTo>
                    <a:cubicBezTo>
                      <a:pt x="101" y="204"/>
                      <a:pt x="106" y="206"/>
                      <a:pt x="110" y="205"/>
                    </a:cubicBezTo>
                    <a:cubicBezTo>
                      <a:pt x="110" y="205"/>
                      <a:pt x="110" y="205"/>
                      <a:pt x="110" y="205"/>
                    </a:cubicBezTo>
                    <a:cubicBezTo>
                      <a:pt x="114" y="203"/>
                      <a:pt x="116" y="199"/>
                      <a:pt x="115" y="194"/>
                    </a:cubicBezTo>
                    <a:cubicBezTo>
                      <a:pt x="105" y="169"/>
                      <a:pt x="105" y="169"/>
                      <a:pt x="105" y="169"/>
                    </a:cubicBezTo>
                    <a:cubicBezTo>
                      <a:pt x="107" y="168"/>
                      <a:pt x="107" y="167"/>
                      <a:pt x="108" y="167"/>
                    </a:cubicBezTo>
                    <a:cubicBezTo>
                      <a:pt x="129" y="225"/>
                      <a:pt x="129" y="225"/>
                      <a:pt x="129" y="225"/>
                    </a:cubicBezTo>
                    <a:cubicBezTo>
                      <a:pt x="131" y="229"/>
                      <a:pt x="136" y="231"/>
                      <a:pt x="140" y="229"/>
                    </a:cubicBezTo>
                    <a:cubicBezTo>
                      <a:pt x="144" y="228"/>
                      <a:pt x="146" y="223"/>
                      <a:pt x="144" y="219"/>
                    </a:cubicBezTo>
                    <a:cubicBezTo>
                      <a:pt x="114" y="136"/>
                      <a:pt x="114" y="136"/>
                      <a:pt x="114" y="136"/>
                    </a:cubicBezTo>
                    <a:cubicBezTo>
                      <a:pt x="114" y="135"/>
                      <a:pt x="114" y="134"/>
                      <a:pt x="115" y="134"/>
                    </a:cubicBezTo>
                    <a:cubicBezTo>
                      <a:pt x="116" y="133"/>
                      <a:pt x="117" y="134"/>
                      <a:pt x="117" y="135"/>
                    </a:cubicBezTo>
                    <a:cubicBezTo>
                      <a:pt x="123" y="151"/>
                      <a:pt x="123" y="151"/>
                      <a:pt x="123" y="151"/>
                    </a:cubicBezTo>
                    <a:cubicBezTo>
                      <a:pt x="124" y="152"/>
                      <a:pt x="124" y="153"/>
                      <a:pt x="124" y="153"/>
                    </a:cubicBezTo>
                    <a:cubicBezTo>
                      <a:pt x="130" y="164"/>
                      <a:pt x="130" y="164"/>
                      <a:pt x="130" y="164"/>
                    </a:cubicBezTo>
                    <a:cubicBezTo>
                      <a:pt x="132" y="168"/>
                      <a:pt x="137" y="170"/>
                      <a:pt x="142" y="167"/>
                    </a:cubicBezTo>
                    <a:cubicBezTo>
                      <a:pt x="146" y="165"/>
                      <a:pt x="147" y="160"/>
                      <a:pt x="145" y="156"/>
                    </a:cubicBezTo>
                    <a:cubicBezTo>
                      <a:pt x="139" y="145"/>
                      <a:pt x="139" y="145"/>
                      <a:pt x="139" y="145"/>
                    </a:cubicBezTo>
                    <a:cubicBezTo>
                      <a:pt x="139" y="145"/>
                      <a:pt x="132" y="124"/>
                      <a:pt x="132" y="124"/>
                    </a:cubicBezTo>
                    <a:cubicBezTo>
                      <a:pt x="124" y="105"/>
                      <a:pt x="104" y="94"/>
                      <a:pt x="84" y="99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43" y="118"/>
                    </a:lnTo>
                    <a:close/>
                  </a:path>
                </a:pathLst>
              </a:custGeom>
              <a:solidFill>
                <a:srgbClr val="F9BE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</p:grpSp>
      <p:sp>
        <p:nvSpPr>
          <p:cNvPr id="99" name="Rectangle 98">
            <a:extLst>
              <a:ext uri="{FF2B5EF4-FFF2-40B4-BE49-F238E27FC236}">
                <a16:creationId xmlns:a16="http://schemas.microsoft.com/office/drawing/2014/main" id="{B80DA47D-2751-4293-8AD3-2FBDF2F3F633}"/>
              </a:ext>
            </a:extLst>
          </p:cNvPr>
          <p:cNvSpPr/>
          <p:nvPr/>
        </p:nvSpPr>
        <p:spPr>
          <a:xfrm>
            <a:off x="0" y="0"/>
            <a:ext cx="11028556" cy="1038785"/>
          </a:xfrm>
          <a:prstGeom prst="rect">
            <a:avLst/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>
              <a:lnSpc>
                <a:spcPct val="90000"/>
              </a:lnSpc>
              <a:spcAft>
                <a:spcPts val="1000"/>
              </a:spcAft>
            </a:pPr>
            <a:endParaRPr lang="ro-RO" dirty="0" err="1"/>
          </a:p>
        </p:txBody>
      </p:sp>
      <p:graphicFrame>
        <p:nvGraphicFramePr>
          <p:cNvPr id="100" name="Object 21">
            <a:extLst>
              <a:ext uri="{FF2B5EF4-FFF2-40B4-BE49-F238E27FC236}">
                <a16:creationId xmlns:a16="http://schemas.microsoft.com/office/drawing/2014/main" id="{CB85C4EA-B936-4EA1-8D12-7AB0283B45B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6465927"/>
              </p:ext>
            </p:extLst>
          </p:nvPr>
        </p:nvGraphicFramePr>
        <p:xfrm>
          <a:off x="11028556" y="0"/>
          <a:ext cx="1161856" cy="10387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18" name="Photo Editor Photo" r:id="rId3" imgW="3733800" imgH="3733800" progId="MSPhotoEd.3">
                  <p:embed/>
                </p:oleObj>
              </mc:Choice>
              <mc:Fallback>
                <p:oleObj name="Photo Editor Photo" r:id="rId3" imgW="3733800" imgH="3733800" progId="MSPhotoEd.3">
                  <p:embed/>
                  <p:pic>
                    <p:nvPicPr>
                      <p:cNvPr id="485" name="Object 21">
                        <a:extLst>
                          <a:ext uri="{FF2B5EF4-FFF2-40B4-BE49-F238E27FC236}">
                            <a16:creationId xmlns:a16="http://schemas.microsoft.com/office/drawing/2014/main" id="{C5247DA9-B623-4314-81DA-013AD8DD889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28556" y="0"/>
                        <a:ext cx="1161856" cy="103878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1" name="Subtitle">
            <a:extLst>
              <a:ext uri="{FF2B5EF4-FFF2-40B4-BE49-F238E27FC236}">
                <a16:creationId xmlns:a16="http://schemas.microsoft.com/office/drawing/2014/main" id="{8B4C3515-E0B0-444D-A5CD-66CD0941FB93}"/>
              </a:ext>
            </a:extLst>
          </p:cNvPr>
          <p:cNvSpPr txBox="1">
            <a:spLocks/>
          </p:cNvSpPr>
          <p:nvPr/>
        </p:nvSpPr>
        <p:spPr bwMode="gray">
          <a:xfrm>
            <a:off x="229478" y="607099"/>
            <a:ext cx="11109600" cy="54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None/>
              <a:defRPr sz="2200" kern="1200" baseline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20000" indent="-2700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Calibri Light" panose="020F030202020403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0000" indent="-2700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Calibri Light" panose="020F030202020403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40000" indent="-2700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Calibri Light" panose="020F030202020403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00000" indent="-2700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Calibri Light" panose="020F030202020403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Status</a:t>
            </a:r>
          </a:p>
        </p:txBody>
      </p:sp>
      <p:sp>
        <p:nvSpPr>
          <p:cNvPr id="102" name="Title">
            <a:extLst>
              <a:ext uri="{FF2B5EF4-FFF2-40B4-BE49-F238E27FC236}">
                <a16:creationId xmlns:a16="http://schemas.microsoft.com/office/drawing/2014/main" id="{5D3A8144-8BCB-46BB-91B3-5DDCD5AD9F88}"/>
              </a:ext>
            </a:extLst>
          </p:cNvPr>
          <p:cNvSpPr txBox="1">
            <a:spLocks/>
          </p:cNvSpPr>
          <p:nvPr/>
        </p:nvSpPr>
        <p:spPr bwMode="gray">
          <a:xfrm>
            <a:off x="229478" y="67099"/>
            <a:ext cx="11109600" cy="1080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cap="all" dirty="0"/>
              <a:t>COLECTARE </a:t>
            </a:r>
            <a:r>
              <a:rPr lang="en-US" sz="3200" dirty="0">
                <a:solidFill>
                  <a:schemeClr val="tx2">
                    <a:lumMod val="75000"/>
                  </a:schemeClr>
                </a:solidFill>
              </a:rPr>
              <a:t>ŞI RAPORTARE </a:t>
            </a:r>
            <a:r>
              <a:rPr lang="en-US" sz="3200" cap="all" dirty="0" err="1"/>
              <a:t>indd</a:t>
            </a:r>
            <a:r>
              <a:rPr lang="en-US" sz="3200" cap="all" dirty="0"/>
              <a:t> </a:t>
            </a:r>
          </a:p>
        </p:txBody>
      </p:sp>
      <p:grpSp>
        <p:nvGrpSpPr>
          <p:cNvPr id="103" name="Grupo 3">
            <a:extLst>
              <a:ext uri="{FF2B5EF4-FFF2-40B4-BE49-F238E27FC236}">
                <a16:creationId xmlns:a16="http://schemas.microsoft.com/office/drawing/2014/main" id="{4BA5FDDC-1B67-410E-AD3A-89FD284145D8}"/>
              </a:ext>
            </a:extLst>
          </p:cNvPr>
          <p:cNvGrpSpPr/>
          <p:nvPr/>
        </p:nvGrpSpPr>
        <p:grpSpPr bwMode="gray">
          <a:xfrm>
            <a:off x="6952823" y="1511300"/>
            <a:ext cx="2978154" cy="4643694"/>
            <a:chOff x="6165600" y="1511300"/>
            <a:chExt cx="2671200" cy="4298950"/>
          </a:xfrm>
        </p:grpSpPr>
        <p:sp>
          <p:nvSpPr>
            <p:cNvPr id="104" name="Text Placeholder 6">
              <a:extLst>
                <a:ext uri="{FF2B5EF4-FFF2-40B4-BE49-F238E27FC236}">
                  <a16:creationId xmlns:a16="http://schemas.microsoft.com/office/drawing/2014/main" id="{36ACDFB5-61E3-4320-A5B2-27AFCDFF9DBC}"/>
                </a:ext>
              </a:extLst>
            </p:cNvPr>
            <p:cNvSpPr txBox="1">
              <a:spLocks/>
            </p:cNvSpPr>
            <p:nvPr/>
          </p:nvSpPr>
          <p:spPr bwMode="gray">
            <a:xfrm>
              <a:off x="6165600" y="1511300"/>
              <a:ext cx="2671200" cy="2238216"/>
            </a:xfrm>
            <a:prstGeom prst="rect">
              <a:avLst/>
            </a:prstGeom>
            <a:solidFill>
              <a:schemeClr val="accent3"/>
            </a:solidFill>
          </p:spPr>
          <p:txBody>
            <a:bodyPr vert="horz" lIns="252000" tIns="36000" rIns="144000" bIns="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1000"/>
                </a:spcAft>
                <a:buFont typeface="Wingdings" panose="05000000000000000000" pitchFamily="2" charset="2"/>
                <a:buNone/>
                <a:defRPr sz="2000" b="0" kern="1200">
                  <a:solidFill>
                    <a:schemeClr val="bg1"/>
                  </a:solidFill>
                  <a:latin typeface="+mj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Calibri Light" panose="020F0302020204030204" pitchFamily="34" charset="0"/>
                <a:buNone/>
                <a:defRPr sz="20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Calibri Light" panose="020F0302020204030204" pitchFamily="34" charset="0"/>
                <a:buNone/>
                <a:defRPr sz="18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Calibri Light" panose="020F0302020204030204" pitchFamily="34" charset="0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Calibri Light" panose="020F0302020204030204" pitchFamily="34" charset="0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80000"/>
                </a:lnSpc>
              </a:pPr>
              <a:endParaRPr lang="en-US" dirty="0">
                <a:latin typeface="Bebas Neue" panose="020B0506020202020201" pitchFamily="34" charset="0"/>
              </a:endParaRPr>
            </a:p>
          </p:txBody>
        </p:sp>
        <p:grpSp>
          <p:nvGrpSpPr>
            <p:cNvPr id="105" name="Gruppieren 10492">
              <a:extLst>
                <a:ext uri="{FF2B5EF4-FFF2-40B4-BE49-F238E27FC236}">
                  <a16:creationId xmlns:a16="http://schemas.microsoft.com/office/drawing/2014/main" id="{FCBA7272-C8AF-4075-8E6C-35AB08BC4D40}"/>
                </a:ext>
              </a:extLst>
            </p:cNvPr>
            <p:cNvGrpSpPr/>
            <p:nvPr/>
          </p:nvGrpSpPr>
          <p:grpSpPr bwMode="gray">
            <a:xfrm rot="20278035">
              <a:off x="6495717" y="1914692"/>
              <a:ext cx="708940" cy="636997"/>
              <a:chOff x="1344556" y="3327400"/>
              <a:chExt cx="750888" cy="674687"/>
            </a:xfrm>
          </p:grpSpPr>
          <p:sp>
            <p:nvSpPr>
              <p:cNvPr id="194" name="Freeform 255">
                <a:extLst>
                  <a:ext uri="{FF2B5EF4-FFF2-40B4-BE49-F238E27FC236}">
                    <a16:creationId xmlns:a16="http://schemas.microsoft.com/office/drawing/2014/main" id="{00DA1C6D-8B50-40C4-B5B1-EE5E4A634F8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344556" y="3429000"/>
                <a:ext cx="750888" cy="573087"/>
              </a:xfrm>
              <a:prstGeom prst="roundRect">
                <a:avLst/>
              </a:prstGeom>
              <a:solidFill>
                <a:srgbClr val="9BA3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5" name="Freeform 256">
                <a:extLst>
                  <a:ext uri="{FF2B5EF4-FFF2-40B4-BE49-F238E27FC236}">
                    <a16:creationId xmlns:a16="http://schemas.microsoft.com/office/drawing/2014/main" id="{3916387B-6F34-4BC4-B2C3-599B3F2730A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344556" y="3398838"/>
                <a:ext cx="750888" cy="573087"/>
              </a:xfrm>
              <a:prstGeom prst="roundRect">
                <a:avLst/>
              </a:prstGeom>
              <a:solidFill>
                <a:srgbClr val="D5DA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6" name="Freeform 257">
                <a:extLst>
                  <a:ext uri="{FF2B5EF4-FFF2-40B4-BE49-F238E27FC236}">
                    <a16:creationId xmlns:a16="http://schemas.microsoft.com/office/drawing/2014/main" id="{FF7BF85D-30C2-4AF0-8E38-C35DAB316CA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344556" y="3398838"/>
                <a:ext cx="750888" cy="136525"/>
              </a:xfrm>
              <a:custGeom>
                <a:avLst/>
                <a:gdLst>
                  <a:gd name="T0" fmla="*/ 224 w 224"/>
                  <a:gd name="T1" fmla="*/ 41 h 41"/>
                  <a:gd name="T2" fmla="*/ 224 w 224"/>
                  <a:gd name="T3" fmla="*/ 24 h 41"/>
                  <a:gd name="T4" fmla="*/ 201 w 224"/>
                  <a:gd name="T5" fmla="*/ 0 h 41"/>
                  <a:gd name="T6" fmla="*/ 23 w 224"/>
                  <a:gd name="T7" fmla="*/ 0 h 41"/>
                  <a:gd name="T8" fmla="*/ 0 w 224"/>
                  <a:gd name="T9" fmla="*/ 24 h 41"/>
                  <a:gd name="T10" fmla="*/ 0 w 224"/>
                  <a:gd name="T11" fmla="*/ 41 h 41"/>
                  <a:gd name="T12" fmla="*/ 224 w 224"/>
                  <a:gd name="T13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4" h="41">
                    <a:moveTo>
                      <a:pt x="224" y="41"/>
                    </a:moveTo>
                    <a:cubicBezTo>
                      <a:pt x="224" y="24"/>
                      <a:pt x="224" y="24"/>
                      <a:pt x="224" y="24"/>
                    </a:cubicBezTo>
                    <a:cubicBezTo>
                      <a:pt x="224" y="11"/>
                      <a:pt x="214" y="0"/>
                      <a:pt x="201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41"/>
                      <a:pt x="0" y="41"/>
                      <a:pt x="0" y="41"/>
                    </a:cubicBezTo>
                    <a:lnTo>
                      <a:pt x="224" y="41"/>
                    </a:lnTo>
                    <a:close/>
                  </a:path>
                </a:pathLst>
              </a:custGeom>
              <a:solidFill>
                <a:srgbClr val="7CCD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7" name="Rectangle 258">
                <a:extLst>
                  <a:ext uri="{FF2B5EF4-FFF2-40B4-BE49-F238E27FC236}">
                    <a16:creationId xmlns:a16="http://schemas.microsoft.com/office/drawing/2014/main" id="{45520A93-2369-49BC-A14F-9F82014BA30F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425519" y="3589338"/>
                <a:ext cx="79375" cy="8096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8" name="Rectangle 259">
                <a:extLst>
                  <a:ext uri="{FF2B5EF4-FFF2-40B4-BE49-F238E27FC236}">
                    <a16:creationId xmlns:a16="http://schemas.microsoft.com/office/drawing/2014/main" id="{ECC207B0-BC2E-43CD-AFDB-D33666D80CB9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552519" y="3589338"/>
                <a:ext cx="80963" cy="8096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9" name="Rectangle 260">
                <a:extLst>
                  <a:ext uri="{FF2B5EF4-FFF2-40B4-BE49-F238E27FC236}">
                    <a16:creationId xmlns:a16="http://schemas.microsoft.com/office/drawing/2014/main" id="{A607B20E-8345-4AF7-8700-FCBE32E50510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679519" y="3589338"/>
                <a:ext cx="80963" cy="8096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0" name="Rectangle 261">
                <a:extLst>
                  <a:ext uri="{FF2B5EF4-FFF2-40B4-BE49-F238E27FC236}">
                    <a16:creationId xmlns:a16="http://schemas.microsoft.com/office/drawing/2014/main" id="{900311DE-E692-43A5-A06A-D82DD8E8B5E5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811281" y="3589338"/>
                <a:ext cx="76200" cy="8096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1" name="Rectangle 262">
                <a:extLst>
                  <a:ext uri="{FF2B5EF4-FFF2-40B4-BE49-F238E27FC236}">
                    <a16:creationId xmlns:a16="http://schemas.microsoft.com/office/drawing/2014/main" id="{AE035E67-A455-4B32-A98B-7733A66734A0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938281" y="3589338"/>
                <a:ext cx="80963" cy="8096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2" name="Rectangle 263">
                <a:extLst>
                  <a:ext uri="{FF2B5EF4-FFF2-40B4-BE49-F238E27FC236}">
                    <a16:creationId xmlns:a16="http://schemas.microsoft.com/office/drawing/2014/main" id="{D8864A57-7BE2-44F5-8087-4E3CBE7375EF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425519" y="3709988"/>
                <a:ext cx="79375" cy="8096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3" name="Rectangle 264">
                <a:extLst>
                  <a:ext uri="{FF2B5EF4-FFF2-40B4-BE49-F238E27FC236}">
                    <a16:creationId xmlns:a16="http://schemas.microsoft.com/office/drawing/2014/main" id="{E05ECB89-8E96-4D91-A1D7-3CA4A053235C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552519" y="3709988"/>
                <a:ext cx="80963" cy="8096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4" name="Rectangle 265">
                <a:extLst>
                  <a:ext uri="{FF2B5EF4-FFF2-40B4-BE49-F238E27FC236}">
                    <a16:creationId xmlns:a16="http://schemas.microsoft.com/office/drawing/2014/main" id="{F8462F91-C9E2-4DF6-8F47-8EB8F5DE7ECA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679519" y="3709988"/>
                <a:ext cx="80963" cy="8096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5" name="Rectangle 266">
                <a:extLst>
                  <a:ext uri="{FF2B5EF4-FFF2-40B4-BE49-F238E27FC236}">
                    <a16:creationId xmlns:a16="http://schemas.microsoft.com/office/drawing/2014/main" id="{76FC5B5B-F3DC-452D-8113-8853EA36B09D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811281" y="3709988"/>
                <a:ext cx="76200" cy="8096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6" name="Rectangle 267">
                <a:extLst>
                  <a:ext uri="{FF2B5EF4-FFF2-40B4-BE49-F238E27FC236}">
                    <a16:creationId xmlns:a16="http://schemas.microsoft.com/office/drawing/2014/main" id="{D16EB6F9-FDFE-4ADA-A310-49617EAE102A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938281" y="3709988"/>
                <a:ext cx="80963" cy="8096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7" name="Rectangle 268">
                <a:extLst>
                  <a:ext uri="{FF2B5EF4-FFF2-40B4-BE49-F238E27FC236}">
                    <a16:creationId xmlns:a16="http://schemas.microsoft.com/office/drawing/2014/main" id="{C93E6CA2-1795-4342-8627-0454DE71CF41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425519" y="3830638"/>
                <a:ext cx="79375" cy="8096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8" name="Rectangle 269">
                <a:extLst>
                  <a:ext uri="{FF2B5EF4-FFF2-40B4-BE49-F238E27FC236}">
                    <a16:creationId xmlns:a16="http://schemas.microsoft.com/office/drawing/2014/main" id="{E75A6C48-6496-47F7-9076-A27C639FCFDA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552519" y="3830638"/>
                <a:ext cx="80963" cy="8096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9" name="Rectangle 270">
                <a:extLst>
                  <a:ext uri="{FF2B5EF4-FFF2-40B4-BE49-F238E27FC236}">
                    <a16:creationId xmlns:a16="http://schemas.microsoft.com/office/drawing/2014/main" id="{FB1364E9-9DBA-4E44-8B3D-DA7C02BF0F99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679519" y="3830638"/>
                <a:ext cx="80963" cy="8096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0" name="Rectangle 271">
                <a:extLst>
                  <a:ext uri="{FF2B5EF4-FFF2-40B4-BE49-F238E27FC236}">
                    <a16:creationId xmlns:a16="http://schemas.microsoft.com/office/drawing/2014/main" id="{E1CD4A71-D767-4542-8936-8E52D7DBC6C4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811281" y="3830638"/>
                <a:ext cx="76200" cy="8096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1" name="Oval 272">
                <a:extLst>
                  <a:ext uri="{FF2B5EF4-FFF2-40B4-BE49-F238E27FC236}">
                    <a16:creationId xmlns:a16="http://schemas.microsoft.com/office/drawing/2014/main" id="{E6C32622-D85E-4806-B9EB-33925F7038E3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962094" y="3417888"/>
                <a:ext cx="53975" cy="53975"/>
              </a:xfrm>
              <a:prstGeom prst="ellipse">
                <a:avLst/>
              </a:prstGeom>
              <a:solidFill>
                <a:srgbClr val="164C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2" name="Freeform 273">
                <a:extLst>
                  <a:ext uri="{FF2B5EF4-FFF2-40B4-BE49-F238E27FC236}">
                    <a16:creationId xmlns:a16="http://schemas.microsoft.com/office/drawing/2014/main" id="{EC473AB7-734D-4D48-8B9C-D60721D05661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971619" y="3327400"/>
                <a:ext cx="33338" cy="134937"/>
              </a:xfrm>
              <a:custGeom>
                <a:avLst/>
                <a:gdLst>
                  <a:gd name="T0" fmla="*/ 5 w 10"/>
                  <a:gd name="T1" fmla="*/ 40 h 40"/>
                  <a:gd name="T2" fmla="*/ 5 w 10"/>
                  <a:gd name="T3" fmla="*/ 40 h 40"/>
                  <a:gd name="T4" fmla="*/ 0 w 10"/>
                  <a:gd name="T5" fmla="*/ 35 h 40"/>
                  <a:gd name="T6" fmla="*/ 0 w 10"/>
                  <a:gd name="T7" fmla="*/ 4 h 40"/>
                  <a:gd name="T8" fmla="*/ 5 w 10"/>
                  <a:gd name="T9" fmla="*/ 0 h 40"/>
                  <a:gd name="T10" fmla="*/ 10 w 10"/>
                  <a:gd name="T11" fmla="*/ 4 h 40"/>
                  <a:gd name="T12" fmla="*/ 10 w 10"/>
                  <a:gd name="T13" fmla="*/ 35 h 40"/>
                  <a:gd name="T14" fmla="*/ 5 w 10"/>
                  <a:gd name="T15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40">
                    <a:moveTo>
                      <a:pt x="5" y="40"/>
                    </a:moveTo>
                    <a:cubicBezTo>
                      <a:pt x="5" y="40"/>
                      <a:pt x="5" y="40"/>
                      <a:pt x="5" y="40"/>
                    </a:cubicBezTo>
                    <a:cubicBezTo>
                      <a:pt x="2" y="40"/>
                      <a:pt x="0" y="38"/>
                      <a:pt x="0" y="3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8" y="0"/>
                      <a:pt x="10" y="2"/>
                      <a:pt x="10" y="4"/>
                    </a:cubicBezTo>
                    <a:cubicBezTo>
                      <a:pt x="10" y="35"/>
                      <a:pt x="10" y="35"/>
                      <a:pt x="10" y="35"/>
                    </a:cubicBezTo>
                    <a:cubicBezTo>
                      <a:pt x="10" y="38"/>
                      <a:pt x="8" y="40"/>
                      <a:pt x="5" y="40"/>
                    </a:cubicBezTo>
                    <a:close/>
                  </a:path>
                </a:pathLst>
              </a:custGeom>
              <a:solidFill>
                <a:srgbClr val="2D90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3" name="Oval 274">
                <a:extLst>
                  <a:ext uri="{FF2B5EF4-FFF2-40B4-BE49-F238E27FC236}">
                    <a16:creationId xmlns:a16="http://schemas.microsoft.com/office/drawing/2014/main" id="{E636BA4E-9C33-429D-9B51-86CB574B7143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827156" y="3417888"/>
                <a:ext cx="53975" cy="53975"/>
              </a:xfrm>
              <a:prstGeom prst="ellipse">
                <a:avLst/>
              </a:prstGeom>
              <a:solidFill>
                <a:srgbClr val="164C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4" name="Freeform 275">
                <a:extLst>
                  <a:ext uri="{FF2B5EF4-FFF2-40B4-BE49-F238E27FC236}">
                    <a16:creationId xmlns:a16="http://schemas.microsoft.com/office/drawing/2014/main" id="{4E7D8BAD-CE84-43F8-BDEB-772176B11FD4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838269" y="3327400"/>
                <a:ext cx="33338" cy="134937"/>
              </a:xfrm>
              <a:custGeom>
                <a:avLst/>
                <a:gdLst>
                  <a:gd name="T0" fmla="*/ 5 w 10"/>
                  <a:gd name="T1" fmla="*/ 40 h 40"/>
                  <a:gd name="T2" fmla="*/ 5 w 10"/>
                  <a:gd name="T3" fmla="*/ 40 h 40"/>
                  <a:gd name="T4" fmla="*/ 0 w 10"/>
                  <a:gd name="T5" fmla="*/ 35 h 40"/>
                  <a:gd name="T6" fmla="*/ 0 w 10"/>
                  <a:gd name="T7" fmla="*/ 4 h 40"/>
                  <a:gd name="T8" fmla="*/ 5 w 10"/>
                  <a:gd name="T9" fmla="*/ 0 h 40"/>
                  <a:gd name="T10" fmla="*/ 10 w 10"/>
                  <a:gd name="T11" fmla="*/ 4 h 40"/>
                  <a:gd name="T12" fmla="*/ 10 w 10"/>
                  <a:gd name="T13" fmla="*/ 35 h 40"/>
                  <a:gd name="T14" fmla="*/ 5 w 10"/>
                  <a:gd name="T15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40">
                    <a:moveTo>
                      <a:pt x="5" y="40"/>
                    </a:moveTo>
                    <a:cubicBezTo>
                      <a:pt x="5" y="40"/>
                      <a:pt x="5" y="40"/>
                      <a:pt x="5" y="40"/>
                    </a:cubicBezTo>
                    <a:cubicBezTo>
                      <a:pt x="2" y="40"/>
                      <a:pt x="0" y="38"/>
                      <a:pt x="0" y="3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8" y="0"/>
                      <a:pt x="10" y="2"/>
                      <a:pt x="10" y="4"/>
                    </a:cubicBezTo>
                    <a:cubicBezTo>
                      <a:pt x="10" y="35"/>
                      <a:pt x="10" y="35"/>
                      <a:pt x="10" y="35"/>
                    </a:cubicBezTo>
                    <a:cubicBezTo>
                      <a:pt x="10" y="38"/>
                      <a:pt x="8" y="40"/>
                      <a:pt x="5" y="40"/>
                    </a:cubicBezTo>
                    <a:close/>
                  </a:path>
                </a:pathLst>
              </a:custGeom>
              <a:solidFill>
                <a:srgbClr val="2D90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5" name="Oval 276">
                <a:extLst>
                  <a:ext uri="{FF2B5EF4-FFF2-40B4-BE49-F238E27FC236}">
                    <a16:creationId xmlns:a16="http://schemas.microsoft.com/office/drawing/2014/main" id="{461140DD-2EF2-4DA2-9DB0-9D306131E3FE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693806" y="3417888"/>
                <a:ext cx="53975" cy="53975"/>
              </a:xfrm>
              <a:prstGeom prst="ellipse">
                <a:avLst/>
              </a:prstGeom>
              <a:solidFill>
                <a:srgbClr val="164C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6" name="Freeform 277">
                <a:extLst>
                  <a:ext uri="{FF2B5EF4-FFF2-40B4-BE49-F238E27FC236}">
                    <a16:creationId xmlns:a16="http://schemas.microsoft.com/office/drawing/2014/main" id="{ED3761F3-494B-4452-9700-5D6F8F52D23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703331" y="3327400"/>
                <a:ext cx="33338" cy="134937"/>
              </a:xfrm>
              <a:custGeom>
                <a:avLst/>
                <a:gdLst>
                  <a:gd name="T0" fmla="*/ 5 w 10"/>
                  <a:gd name="T1" fmla="*/ 40 h 40"/>
                  <a:gd name="T2" fmla="*/ 5 w 10"/>
                  <a:gd name="T3" fmla="*/ 40 h 40"/>
                  <a:gd name="T4" fmla="*/ 0 w 10"/>
                  <a:gd name="T5" fmla="*/ 35 h 40"/>
                  <a:gd name="T6" fmla="*/ 0 w 10"/>
                  <a:gd name="T7" fmla="*/ 4 h 40"/>
                  <a:gd name="T8" fmla="*/ 5 w 10"/>
                  <a:gd name="T9" fmla="*/ 0 h 40"/>
                  <a:gd name="T10" fmla="*/ 10 w 10"/>
                  <a:gd name="T11" fmla="*/ 4 h 40"/>
                  <a:gd name="T12" fmla="*/ 10 w 10"/>
                  <a:gd name="T13" fmla="*/ 35 h 40"/>
                  <a:gd name="T14" fmla="*/ 5 w 10"/>
                  <a:gd name="T15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40">
                    <a:moveTo>
                      <a:pt x="5" y="40"/>
                    </a:moveTo>
                    <a:cubicBezTo>
                      <a:pt x="5" y="40"/>
                      <a:pt x="5" y="40"/>
                      <a:pt x="5" y="40"/>
                    </a:cubicBezTo>
                    <a:cubicBezTo>
                      <a:pt x="3" y="40"/>
                      <a:pt x="0" y="38"/>
                      <a:pt x="0" y="3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3" y="0"/>
                      <a:pt x="5" y="0"/>
                    </a:cubicBezTo>
                    <a:cubicBezTo>
                      <a:pt x="8" y="0"/>
                      <a:pt x="10" y="2"/>
                      <a:pt x="10" y="4"/>
                    </a:cubicBezTo>
                    <a:cubicBezTo>
                      <a:pt x="10" y="35"/>
                      <a:pt x="10" y="35"/>
                      <a:pt x="10" y="35"/>
                    </a:cubicBezTo>
                    <a:cubicBezTo>
                      <a:pt x="10" y="38"/>
                      <a:pt x="8" y="40"/>
                      <a:pt x="5" y="40"/>
                    </a:cubicBezTo>
                    <a:close/>
                  </a:path>
                </a:pathLst>
              </a:custGeom>
              <a:solidFill>
                <a:srgbClr val="2D90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7" name="Oval 278">
                <a:extLst>
                  <a:ext uri="{FF2B5EF4-FFF2-40B4-BE49-F238E27FC236}">
                    <a16:creationId xmlns:a16="http://schemas.microsoft.com/office/drawing/2014/main" id="{2162B476-883E-4014-8A4D-F481E43A0720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558869" y="3417888"/>
                <a:ext cx="57150" cy="53975"/>
              </a:xfrm>
              <a:prstGeom prst="ellipse">
                <a:avLst/>
              </a:prstGeom>
              <a:solidFill>
                <a:srgbClr val="164C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8" name="Freeform 279">
                <a:extLst>
                  <a:ext uri="{FF2B5EF4-FFF2-40B4-BE49-F238E27FC236}">
                    <a16:creationId xmlns:a16="http://schemas.microsoft.com/office/drawing/2014/main" id="{CEE1D9B1-160D-4BF4-9CCF-0A680EB332FE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573156" y="3327400"/>
                <a:ext cx="30163" cy="134937"/>
              </a:xfrm>
              <a:custGeom>
                <a:avLst/>
                <a:gdLst>
                  <a:gd name="T0" fmla="*/ 5 w 9"/>
                  <a:gd name="T1" fmla="*/ 40 h 40"/>
                  <a:gd name="T2" fmla="*/ 5 w 9"/>
                  <a:gd name="T3" fmla="*/ 40 h 40"/>
                  <a:gd name="T4" fmla="*/ 0 w 9"/>
                  <a:gd name="T5" fmla="*/ 35 h 40"/>
                  <a:gd name="T6" fmla="*/ 0 w 9"/>
                  <a:gd name="T7" fmla="*/ 4 h 40"/>
                  <a:gd name="T8" fmla="*/ 5 w 9"/>
                  <a:gd name="T9" fmla="*/ 0 h 40"/>
                  <a:gd name="T10" fmla="*/ 9 w 9"/>
                  <a:gd name="T11" fmla="*/ 4 h 40"/>
                  <a:gd name="T12" fmla="*/ 9 w 9"/>
                  <a:gd name="T13" fmla="*/ 35 h 40"/>
                  <a:gd name="T14" fmla="*/ 5 w 9"/>
                  <a:gd name="T15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40">
                    <a:moveTo>
                      <a:pt x="5" y="40"/>
                    </a:moveTo>
                    <a:cubicBezTo>
                      <a:pt x="5" y="40"/>
                      <a:pt x="5" y="40"/>
                      <a:pt x="5" y="40"/>
                    </a:cubicBezTo>
                    <a:cubicBezTo>
                      <a:pt x="2" y="40"/>
                      <a:pt x="0" y="38"/>
                      <a:pt x="0" y="3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7" y="0"/>
                      <a:pt x="9" y="2"/>
                      <a:pt x="9" y="4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9" y="38"/>
                      <a:pt x="7" y="40"/>
                      <a:pt x="5" y="40"/>
                    </a:cubicBezTo>
                    <a:close/>
                  </a:path>
                </a:pathLst>
              </a:custGeom>
              <a:solidFill>
                <a:srgbClr val="2D90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9" name="Oval 280">
                <a:extLst>
                  <a:ext uri="{FF2B5EF4-FFF2-40B4-BE49-F238E27FC236}">
                    <a16:creationId xmlns:a16="http://schemas.microsoft.com/office/drawing/2014/main" id="{7F9E06A4-1CAB-42AE-A56B-3C0F66FAD163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428694" y="3417888"/>
                <a:ext cx="53975" cy="53975"/>
              </a:xfrm>
              <a:prstGeom prst="ellipse">
                <a:avLst/>
              </a:prstGeom>
              <a:solidFill>
                <a:srgbClr val="164C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20" name="Freeform 281">
                <a:extLst>
                  <a:ext uri="{FF2B5EF4-FFF2-40B4-BE49-F238E27FC236}">
                    <a16:creationId xmlns:a16="http://schemas.microsoft.com/office/drawing/2014/main" id="{E54D0049-C77F-4F12-B4F5-3ED3438FE10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438219" y="3327400"/>
                <a:ext cx="33338" cy="134937"/>
              </a:xfrm>
              <a:custGeom>
                <a:avLst/>
                <a:gdLst>
                  <a:gd name="T0" fmla="*/ 5 w 10"/>
                  <a:gd name="T1" fmla="*/ 40 h 40"/>
                  <a:gd name="T2" fmla="*/ 5 w 10"/>
                  <a:gd name="T3" fmla="*/ 40 h 40"/>
                  <a:gd name="T4" fmla="*/ 0 w 10"/>
                  <a:gd name="T5" fmla="*/ 35 h 40"/>
                  <a:gd name="T6" fmla="*/ 0 w 10"/>
                  <a:gd name="T7" fmla="*/ 4 h 40"/>
                  <a:gd name="T8" fmla="*/ 5 w 10"/>
                  <a:gd name="T9" fmla="*/ 0 h 40"/>
                  <a:gd name="T10" fmla="*/ 10 w 10"/>
                  <a:gd name="T11" fmla="*/ 4 h 40"/>
                  <a:gd name="T12" fmla="*/ 10 w 10"/>
                  <a:gd name="T13" fmla="*/ 35 h 40"/>
                  <a:gd name="T14" fmla="*/ 5 w 10"/>
                  <a:gd name="T15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40">
                    <a:moveTo>
                      <a:pt x="5" y="40"/>
                    </a:moveTo>
                    <a:cubicBezTo>
                      <a:pt x="5" y="40"/>
                      <a:pt x="5" y="40"/>
                      <a:pt x="5" y="40"/>
                    </a:cubicBezTo>
                    <a:cubicBezTo>
                      <a:pt x="2" y="40"/>
                      <a:pt x="0" y="38"/>
                      <a:pt x="0" y="3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7" y="0"/>
                      <a:pt x="10" y="2"/>
                      <a:pt x="10" y="4"/>
                    </a:cubicBezTo>
                    <a:cubicBezTo>
                      <a:pt x="10" y="35"/>
                      <a:pt x="10" y="35"/>
                      <a:pt x="10" y="35"/>
                    </a:cubicBezTo>
                    <a:cubicBezTo>
                      <a:pt x="10" y="38"/>
                      <a:pt x="7" y="40"/>
                      <a:pt x="5" y="40"/>
                    </a:cubicBezTo>
                    <a:close/>
                  </a:path>
                </a:pathLst>
              </a:custGeom>
              <a:solidFill>
                <a:srgbClr val="2D90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21" name="Freeform 282">
                <a:extLst>
                  <a:ext uri="{FF2B5EF4-FFF2-40B4-BE49-F238E27FC236}">
                    <a16:creationId xmlns:a16="http://schemas.microsoft.com/office/drawing/2014/main" id="{DAB7B3FB-4CC4-4CAD-86DD-B8F8B90F7044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542994" y="3541713"/>
                <a:ext cx="120650" cy="138112"/>
              </a:xfrm>
              <a:custGeom>
                <a:avLst/>
                <a:gdLst>
                  <a:gd name="T0" fmla="*/ 15 w 36"/>
                  <a:gd name="T1" fmla="*/ 41 h 41"/>
                  <a:gd name="T2" fmla="*/ 12 w 36"/>
                  <a:gd name="T3" fmla="*/ 39 h 41"/>
                  <a:gd name="T4" fmla="*/ 1 w 36"/>
                  <a:gd name="T5" fmla="*/ 18 h 41"/>
                  <a:gd name="T6" fmla="*/ 3 w 36"/>
                  <a:gd name="T7" fmla="*/ 13 h 41"/>
                  <a:gd name="T8" fmla="*/ 7 w 36"/>
                  <a:gd name="T9" fmla="*/ 14 h 41"/>
                  <a:gd name="T10" fmla="*/ 16 w 36"/>
                  <a:gd name="T11" fmla="*/ 30 h 41"/>
                  <a:gd name="T12" fmla="*/ 30 w 36"/>
                  <a:gd name="T13" fmla="*/ 2 h 41"/>
                  <a:gd name="T14" fmla="*/ 34 w 36"/>
                  <a:gd name="T15" fmla="*/ 1 h 41"/>
                  <a:gd name="T16" fmla="*/ 34 w 36"/>
                  <a:gd name="T17" fmla="*/ 5 h 41"/>
                  <a:gd name="T18" fmla="*/ 18 w 36"/>
                  <a:gd name="T19" fmla="*/ 38 h 41"/>
                  <a:gd name="T20" fmla="*/ 16 w 36"/>
                  <a:gd name="T21" fmla="*/ 41 h 41"/>
                  <a:gd name="T22" fmla="*/ 15 w 36"/>
                  <a:gd name="T23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6" h="41">
                    <a:moveTo>
                      <a:pt x="15" y="41"/>
                    </a:moveTo>
                    <a:cubicBezTo>
                      <a:pt x="14" y="41"/>
                      <a:pt x="13" y="40"/>
                      <a:pt x="12" y="39"/>
                    </a:cubicBezTo>
                    <a:cubicBezTo>
                      <a:pt x="5" y="28"/>
                      <a:pt x="1" y="19"/>
                      <a:pt x="1" y="18"/>
                    </a:cubicBezTo>
                    <a:cubicBezTo>
                      <a:pt x="0" y="17"/>
                      <a:pt x="1" y="15"/>
                      <a:pt x="3" y="13"/>
                    </a:cubicBezTo>
                    <a:cubicBezTo>
                      <a:pt x="4" y="12"/>
                      <a:pt x="6" y="12"/>
                      <a:pt x="7" y="14"/>
                    </a:cubicBezTo>
                    <a:cubicBezTo>
                      <a:pt x="7" y="14"/>
                      <a:pt x="11" y="21"/>
                      <a:pt x="16" y="30"/>
                    </a:cubicBezTo>
                    <a:cubicBezTo>
                      <a:pt x="20" y="18"/>
                      <a:pt x="25" y="9"/>
                      <a:pt x="30" y="2"/>
                    </a:cubicBezTo>
                    <a:cubicBezTo>
                      <a:pt x="31" y="1"/>
                      <a:pt x="33" y="0"/>
                      <a:pt x="34" y="1"/>
                    </a:cubicBezTo>
                    <a:cubicBezTo>
                      <a:pt x="36" y="2"/>
                      <a:pt x="35" y="4"/>
                      <a:pt x="34" y="5"/>
                    </a:cubicBezTo>
                    <a:cubicBezTo>
                      <a:pt x="29" y="13"/>
                      <a:pt x="23" y="24"/>
                      <a:pt x="18" y="38"/>
                    </a:cubicBezTo>
                    <a:cubicBezTo>
                      <a:pt x="18" y="40"/>
                      <a:pt x="17" y="40"/>
                      <a:pt x="16" y="41"/>
                    </a:cubicBezTo>
                    <a:lnTo>
                      <a:pt x="15" y="41"/>
                    </a:lnTo>
                    <a:close/>
                  </a:path>
                </a:pathLst>
              </a:custGeom>
              <a:solidFill>
                <a:srgbClr val="FF51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22" name="Freeform 283">
                <a:extLst>
                  <a:ext uri="{FF2B5EF4-FFF2-40B4-BE49-F238E27FC236}">
                    <a16:creationId xmlns:a16="http://schemas.microsoft.com/office/drawing/2014/main" id="{7B4E2246-172C-4AF4-802B-EC821283763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800169" y="3784600"/>
                <a:ext cx="117475" cy="136525"/>
              </a:xfrm>
              <a:custGeom>
                <a:avLst/>
                <a:gdLst>
                  <a:gd name="T0" fmla="*/ 14 w 35"/>
                  <a:gd name="T1" fmla="*/ 41 h 41"/>
                  <a:gd name="T2" fmla="*/ 12 w 35"/>
                  <a:gd name="T3" fmla="*/ 39 h 41"/>
                  <a:gd name="T4" fmla="*/ 0 w 35"/>
                  <a:gd name="T5" fmla="*/ 18 h 41"/>
                  <a:gd name="T6" fmla="*/ 2 w 35"/>
                  <a:gd name="T7" fmla="*/ 13 h 41"/>
                  <a:gd name="T8" fmla="*/ 7 w 35"/>
                  <a:gd name="T9" fmla="*/ 14 h 41"/>
                  <a:gd name="T10" fmla="*/ 15 w 35"/>
                  <a:gd name="T11" fmla="*/ 30 h 41"/>
                  <a:gd name="T12" fmla="*/ 29 w 35"/>
                  <a:gd name="T13" fmla="*/ 2 h 41"/>
                  <a:gd name="T14" fmla="*/ 33 w 35"/>
                  <a:gd name="T15" fmla="*/ 1 h 41"/>
                  <a:gd name="T16" fmla="*/ 34 w 35"/>
                  <a:gd name="T17" fmla="*/ 5 h 41"/>
                  <a:gd name="T18" fmla="*/ 17 w 35"/>
                  <a:gd name="T19" fmla="*/ 38 h 41"/>
                  <a:gd name="T20" fmla="*/ 15 w 35"/>
                  <a:gd name="T21" fmla="*/ 41 h 41"/>
                  <a:gd name="T22" fmla="*/ 14 w 35"/>
                  <a:gd name="T23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" h="41">
                    <a:moveTo>
                      <a:pt x="14" y="41"/>
                    </a:moveTo>
                    <a:cubicBezTo>
                      <a:pt x="13" y="41"/>
                      <a:pt x="12" y="40"/>
                      <a:pt x="12" y="39"/>
                    </a:cubicBezTo>
                    <a:cubicBezTo>
                      <a:pt x="5" y="28"/>
                      <a:pt x="1" y="19"/>
                      <a:pt x="0" y="18"/>
                    </a:cubicBezTo>
                    <a:cubicBezTo>
                      <a:pt x="0" y="17"/>
                      <a:pt x="0" y="15"/>
                      <a:pt x="2" y="13"/>
                    </a:cubicBezTo>
                    <a:cubicBezTo>
                      <a:pt x="3" y="12"/>
                      <a:pt x="5" y="12"/>
                      <a:pt x="7" y="14"/>
                    </a:cubicBezTo>
                    <a:cubicBezTo>
                      <a:pt x="7" y="14"/>
                      <a:pt x="10" y="21"/>
                      <a:pt x="15" y="30"/>
                    </a:cubicBezTo>
                    <a:cubicBezTo>
                      <a:pt x="19" y="18"/>
                      <a:pt x="24" y="9"/>
                      <a:pt x="29" y="2"/>
                    </a:cubicBezTo>
                    <a:cubicBezTo>
                      <a:pt x="30" y="1"/>
                      <a:pt x="32" y="0"/>
                      <a:pt x="33" y="1"/>
                    </a:cubicBezTo>
                    <a:cubicBezTo>
                      <a:pt x="35" y="2"/>
                      <a:pt x="35" y="4"/>
                      <a:pt x="34" y="5"/>
                    </a:cubicBezTo>
                    <a:cubicBezTo>
                      <a:pt x="28" y="13"/>
                      <a:pt x="22" y="24"/>
                      <a:pt x="17" y="38"/>
                    </a:cubicBezTo>
                    <a:cubicBezTo>
                      <a:pt x="17" y="40"/>
                      <a:pt x="16" y="40"/>
                      <a:pt x="15" y="41"/>
                    </a:cubicBezTo>
                    <a:lnTo>
                      <a:pt x="14" y="41"/>
                    </a:lnTo>
                    <a:close/>
                  </a:path>
                </a:pathLst>
              </a:custGeom>
              <a:solidFill>
                <a:srgbClr val="FF51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06" name="Group 105">
              <a:extLst>
                <a:ext uri="{FF2B5EF4-FFF2-40B4-BE49-F238E27FC236}">
                  <a16:creationId xmlns:a16="http://schemas.microsoft.com/office/drawing/2014/main" id="{52A07DD9-26ED-4FF5-B892-EC8D8B84943F}"/>
                </a:ext>
              </a:extLst>
            </p:cNvPr>
            <p:cNvGrpSpPr/>
            <p:nvPr/>
          </p:nvGrpSpPr>
          <p:grpSpPr bwMode="gray">
            <a:xfrm>
              <a:off x="7361472" y="1636660"/>
              <a:ext cx="1061983" cy="1752855"/>
              <a:chOff x="7075957" y="1481504"/>
              <a:chExt cx="1155986" cy="1908012"/>
            </a:xfrm>
          </p:grpSpPr>
          <p:grpSp>
            <p:nvGrpSpPr>
              <p:cNvPr id="110" name="Gruppieren 11677">
                <a:extLst>
                  <a:ext uri="{FF2B5EF4-FFF2-40B4-BE49-F238E27FC236}">
                    <a16:creationId xmlns:a16="http://schemas.microsoft.com/office/drawing/2014/main" id="{F295B2E7-B226-4B5C-A7B4-0B350ABCC246}"/>
                  </a:ext>
                </a:extLst>
              </p:cNvPr>
              <p:cNvGrpSpPr/>
              <p:nvPr/>
            </p:nvGrpSpPr>
            <p:grpSpPr bwMode="gray">
              <a:xfrm>
                <a:off x="7075957" y="1804164"/>
                <a:ext cx="1155986" cy="1585352"/>
                <a:chOff x="10188402" y="3585813"/>
                <a:chExt cx="942001" cy="1291886"/>
              </a:xfrm>
            </p:grpSpPr>
            <p:sp>
              <p:nvSpPr>
                <p:cNvPr id="145" name="Freeform 157">
                  <a:extLst>
                    <a:ext uri="{FF2B5EF4-FFF2-40B4-BE49-F238E27FC236}">
                      <a16:creationId xmlns:a16="http://schemas.microsoft.com/office/drawing/2014/main" id="{AF89806F-6AFE-4D5B-932D-5E409927F43A}"/>
                    </a:ext>
                  </a:extLst>
                </p:cNvPr>
                <p:cNvSpPr>
                  <a:spLocks/>
                </p:cNvSpPr>
                <p:nvPr/>
              </p:nvSpPr>
              <p:spPr bwMode="gray">
                <a:xfrm>
                  <a:off x="10188402" y="3585813"/>
                  <a:ext cx="942001" cy="1291886"/>
                </a:xfrm>
                <a:custGeom>
                  <a:avLst/>
                  <a:gdLst>
                    <a:gd name="T0" fmla="*/ 212 w 232"/>
                    <a:gd name="T1" fmla="*/ 0 h 318"/>
                    <a:gd name="T2" fmla="*/ 20 w 232"/>
                    <a:gd name="T3" fmla="*/ 0 h 318"/>
                    <a:gd name="T4" fmla="*/ 0 w 232"/>
                    <a:gd name="T5" fmla="*/ 20 h 318"/>
                    <a:gd name="T6" fmla="*/ 0 w 232"/>
                    <a:gd name="T7" fmla="*/ 298 h 318"/>
                    <a:gd name="T8" fmla="*/ 20 w 232"/>
                    <a:gd name="T9" fmla="*/ 318 h 318"/>
                    <a:gd name="T10" fmla="*/ 212 w 232"/>
                    <a:gd name="T11" fmla="*/ 318 h 318"/>
                    <a:gd name="T12" fmla="*/ 232 w 232"/>
                    <a:gd name="T13" fmla="*/ 298 h 318"/>
                    <a:gd name="T14" fmla="*/ 232 w 232"/>
                    <a:gd name="T15" fmla="*/ 20 h 318"/>
                    <a:gd name="T16" fmla="*/ 212 w 232"/>
                    <a:gd name="T17" fmla="*/ 0 h 3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32" h="318">
                      <a:moveTo>
                        <a:pt x="212" y="0"/>
                      </a:move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9" y="0"/>
                        <a:pt x="0" y="9"/>
                        <a:pt x="0" y="20"/>
                      </a:cubicBez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0" y="309"/>
                        <a:pt x="9" y="318"/>
                        <a:pt x="20" y="318"/>
                      </a:cubicBezTo>
                      <a:cubicBezTo>
                        <a:pt x="212" y="318"/>
                        <a:pt x="212" y="318"/>
                        <a:pt x="212" y="318"/>
                      </a:cubicBezTo>
                      <a:cubicBezTo>
                        <a:pt x="223" y="318"/>
                        <a:pt x="232" y="309"/>
                        <a:pt x="232" y="298"/>
                      </a:cubicBezTo>
                      <a:cubicBezTo>
                        <a:pt x="232" y="20"/>
                        <a:pt x="232" y="20"/>
                        <a:pt x="232" y="20"/>
                      </a:cubicBezTo>
                      <a:cubicBezTo>
                        <a:pt x="232" y="9"/>
                        <a:pt x="223" y="0"/>
                        <a:pt x="212" y="0"/>
                      </a:cubicBezTo>
                      <a:close/>
                    </a:path>
                  </a:pathLst>
                </a:custGeom>
                <a:solidFill>
                  <a:srgbClr val="2D90C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46" name="Rectangle 158">
                  <a:extLst>
                    <a:ext uri="{FF2B5EF4-FFF2-40B4-BE49-F238E27FC236}">
                      <a16:creationId xmlns:a16="http://schemas.microsoft.com/office/drawing/2014/main" id="{AAAAECED-1B6A-42A5-8AE3-2E53F65A058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10265004" y="3662415"/>
                  <a:ext cx="792937" cy="1134541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47" name="Rectangle 159">
                  <a:extLst>
                    <a:ext uri="{FF2B5EF4-FFF2-40B4-BE49-F238E27FC236}">
                      <a16:creationId xmlns:a16="http://schemas.microsoft.com/office/drawing/2014/main" id="{2CD3EBDD-9765-422C-926D-AEDAAB3EBFE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10364380" y="4502969"/>
                  <a:ext cx="596255" cy="28985"/>
                </a:xfrm>
                <a:prstGeom prst="rect">
                  <a:avLst/>
                </a:prstGeom>
                <a:solidFill>
                  <a:srgbClr val="CECEC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48" name="Rectangle 160">
                  <a:extLst>
                    <a:ext uri="{FF2B5EF4-FFF2-40B4-BE49-F238E27FC236}">
                      <a16:creationId xmlns:a16="http://schemas.microsoft.com/office/drawing/2014/main" id="{12600825-7753-482A-958A-3EB777226E2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10364380" y="4569220"/>
                  <a:ext cx="596255" cy="28985"/>
                </a:xfrm>
                <a:prstGeom prst="rect">
                  <a:avLst/>
                </a:prstGeom>
                <a:solidFill>
                  <a:srgbClr val="CECEC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49" name="Rectangle 161">
                  <a:extLst>
                    <a:ext uri="{FF2B5EF4-FFF2-40B4-BE49-F238E27FC236}">
                      <a16:creationId xmlns:a16="http://schemas.microsoft.com/office/drawing/2014/main" id="{DF80DB59-7DF1-4AB4-A49B-BB3852E5D80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10364380" y="4438789"/>
                  <a:ext cx="596255" cy="28985"/>
                </a:xfrm>
                <a:prstGeom prst="rect">
                  <a:avLst/>
                </a:prstGeom>
                <a:solidFill>
                  <a:srgbClr val="CECEC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50" name="Rectangle 162">
                  <a:extLst>
                    <a:ext uri="{FF2B5EF4-FFF2-40B4-BE49-F238E27FC236}">
                      <a16:creationId xmlns:a16="http://schemas.microsoft.com/office/drawing/2014/main" id="{9B5BDEC1-8751-43A2-A4E1-F51D50B572C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10364380" y="4637541"/>
                  <a:ext cx="322972" cy="28985"/>
                </a:xfrm>
                <a:prstGeom prst="rect">
                  <a:avLst/>
                </a:prstGeom>
                <a:solidFill>
                  <a:srgbClr val="CECEC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51" name="Rectangle 163">
                  <a:extLst>
                    <a:ext uri="{FF2B5EF4-FFF2-40B4-BE49-F238E27FC236}">
                      <a16:creationId xmlns:a16="http://schemas.microsoft.com/office/drawing/2014/main" id="{C21181A0-C95A-4E61-B6E3-0E4F8A7507D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10364380" y="4285585"/>
                  <a:ext cx="51758" cy="51758"/>
                </a:xfrm>
                <a:prstGeom prst="rect">
                  <a:avLst/>
                </a:prstGeom>
                <a:solidFill>
                  <a:srgbClr val="7BD5E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52" name="Rectangle 164">
                  <a:extLst>
                    <a:ext uri="{FF2B5EF4-FFF2-40B4-BE49-F238E27FC236}">
                      <a16:creationId xmlns:a16="http://schemas.microsoft.com/office/drawing/2014/main" id="{366F702B-5F7B-4231-B8DB-BEC41C22B03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10364380" y="4215193"/>
                  <a:ext cx="51758" cy="53829"/>
                </a:xfrm>
                <a:prstGeom prst="rect">
                  <a:avLst/>
                </a:prstGeom>
                <a:solidFill>
                  <a:srgbClr val="7BD5E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53" name="Rectangle 165">
                  <a:extLst>
                    <a:ext uri="{FF2B5EF4-FFF2-40B4-BE49-F238E27FC236}">
                      <a16:creationId xmlns:a16="http://schemas.microsoft.com/office/drawing/2014/main" id="{8971D776-F5D9-4E47-A78C-DCB0BE1DDF9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10364380" y="4151013"/>
                  <a:ext cx="51758" cy="51758"/>
                </a:xfrm>
                <a:prstGeom prst="rect">
                  <a:avLst/>
                </a:prstGeom>
                <a:solidFill>
                  <a:srgbClr val="7BD5E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54" name="Rectangle 166">
                  <a:extLst>
                    <a:ext uri="{FF2B5EF4-FFF2-40B4-BE49-F238E27FC236}">
                      <a16:creationId xmlns:a16="http://schemas.microsoft.com/office/drawing/2014/main" id="{8E4ABA1D-D099-4BC4-9429-D84DA90E015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10364380" y="4080622"/>
                  <a:ext cx="51758" cy="53829"/>
                </a:xfrm>
                <a:prstGeom prst="rect">
                  <a:avLst/>
                </a:prstGeom>
                <a:solidFill>
                  <a:srgbClr val="DBDBD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55" name="Rectangle 167">
                  <a:extLst>
                    <a:ext uri="{FF2B5EF4-FFF2-40B4-BE49-F238E27FC236}">
                      <a16:creationId xmlns:a16="http://schemas.microsoft.com/office/drawing/2014/main" id="{CC0DB62A-8922-4F7E-A562-3A5ACC46049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10364380" y="4016442"/>
                  <a:ext cx="51758" cy="53829"/>
                </a:xfrm>
                <a:prstGeom prst="rect">
                  <a:avLst/>
                </a:prstGeom>
                <a:solidFill>
                  <a:srgbClr val="DBDBD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56" name="Rectangle 168">
                  <a:extLst>
                    <a:ext uri="{FF2B5EF4-FFF2-40B4-BE49-F238E27FC236}">
                      <a16:creationId xmlns:a16="http://schemas.microsoft.com/office/drawing/2014/main" id="{50BD49E5-DA62-41E2-954A-10E3122D58C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10364380" y="3948121"/>
                  <a:ext cx="51758" cy="51758"/>
                </a:xfrm>
                <a:prstGeom prst="rect">
                  <a:avLst/>
                </a:prstGeom>
                <a:solidFill>
                  <a:srgbClr val="DBDBD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57" name="Rectangle 169">
                  <a:extLst>
                    <a:ext uri="{FF2B5EF4-FFF2-40B4-BE49-F238E27FC236}">
                      <a16:creationId xmlns:a16="http://schemas.microsoft.com/office/drawing/2014/main" id="{456139C9-269C-4EDA-B07E-A52CD9703CA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10364380" y="3877729"/>
                  <a:ext cx="51758" cy="53829"/>
                </a:xfrm>
                <a:prstGeom prst="rect">
                  <a:avLst/>
                </a:prstGeom>
                <a:solidFill>
                  <a:srgbClr val="DBDBD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58" name="Rectangle 170">
                  <a:extLst>
                    <a:ext uri="{FF2B5EF4-FFF2-40B4-BE49-F238E27FC236}">
                      <a16:creationId xmlns:a16="http://schemas.microsoft.com/office/drawing/2014/main" id="{B172EFD7-A559-463A-AE2A-504073CD14A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10432701" y="4285585"/>
                  <a:ext cx="51758" cy="51758"/>
                </a:xfrm>
                <a:prstGeom prst="rect">
                  <a:avLst/>
                </a:prstGeom>
                <a:solidFill>
                  <a:srgbClr val="7BD5E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59" name="Rectangle 171">
                  <a:extLst>
                    <a:ext uri="{FF2B5EF4-FFF2-40B4-BE49-F238E27FC236}">
                      <a16:creationId xmlns:a16="http://schemas.microsoft.com/office/drawing/2014/main" id="{7E72BAF9-C416-438C-9D33-3DE760C37B2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10432701" y="4215193"/>
                  <a:ext cx="51758" cy="53829"/>
                </a:xfrm>
                <a:prstGeom prst="rect">
                  <a:avLst/>
                </a:prstGeom>
                <a:solidFill>
                  <a:srgbClr val="DBDBD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60" name="Rectangle 172">
                  <a:extLst>
                    <a:ext uri="{FF2B5EF4-FFF2-40B4-BE49-F238E27FC236}">
                      <a16:creationId xmlns:a16="http://schemas.microsoft.com/office/drawing/2014/main" id="{AD3F8159-C419-4561-B5C6-4574035526A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10432701" y="4151013"/>
                  <a:ext cx="51758" cy="51758"/>
                </a:xfrm>
                <a:prstGeom prst="rect">
                  <a:avLst/>
                </a:prstGeom>
                <a:solidFill>
                  <a:srgbClr val="DBDBD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61" name="Rectangle 173">
                  <a:extLst>
                    <a:ext uri="{FF2B5EF4-FFF2-40B4-BE49-F238E27FC236}">
                      <a16:creationId xmlns:a16="http://schemas.microsoft.com/office/drawing/2014/main" id="{022B3C21-85EF-47F3-89E0-426BD26937F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10432701" y="4080622"/>
                  <a:ext cx="51758" cy="53829"/>
                </a:xfrm>
                <a:prstGeom prst="rect">
                  <a:avLst/>
                </a:prstGeom>
                <a:solidFill>
                  <a:srgbClr val="DBDBD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62" name="Freeform 174">
                  <a:extLst>
                    <a:ext uri="{FF2B5EF4-FFF2-40B4-BE49-F238E27FC236}">
                      <a16:creationId xmlns:a16="http://schemas.microsoft.com/office/drawing/2014/main" id="{0CA45CD6-6F61-4E52-9B78-FD2F2D29CD08}"/>
                    </a:ext>
                  </a:extLst>
                </p:cNvPr>
                <p:cNvSpPr>
                  <a:spLocks/>
                </p:cNvSpPr>
                <p:nvPr/>
              </p:nvSpPr>
              <p:spPr bwMode="gray">
                <a:xfrm>
                  <a:off x="10432701" y="4016442"/>
                  <a:ext cx="51758" cy="53829"/>
                </a:xfrm>
                <a:custGeom>
                  <a:avLst/>
                  <a:gdLst>
                    <a:gd name="T0" fmla="*/ 25 w 25"/>
                    <a:gd name="T1" fmla="*/ 24 h 26"/>
                    <a:gd name="T2" fmla="*/ 0 w 25"/>
                    <a:gd name="T3" fmla="*/ 26 h 26"/>
                    <a:gd name="T4" fmla="*/ 0 w 25"/>
                    <a:gd name="T5" fmla="*/ 0 h 26"/>
                    <a:gd name="T6" fmla="*/ 25 w 25"/>
                    <a:gd name="T7" fmla="*/ 0 h 26"/>
                    <a:gd name="T8" fmla="*/ 25 w 25"/>
                    <a:gd name="T9" fmla="*/ 24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26">
                      <a:moveTo>
                        <a:pt x="25" y="24"/>
                      </a:moveTo>
                      <a:lnTo>
                        <a:pt x="0" y="26"/>
                      </a:lnTo>
                      <a:lnTo>
                        <a:pt x="0" y="0"/>
                      </a:lnTo>
                      <a:lnTo>
                        <a:pt x="25" y="0"/>
                      </a:lnTo>
                      <a:lnTo>
                        <a:pt x="25" y="24"/>
                      </a:lnTo>
                      <a:close/>
                    </a:path>
                  </a:pathLst>
                </a:custGeom>
                <a:solidFill>
                  <a:srgbClr val="DBDBD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63" name="Rectangle 175">
                  <a:extLst>
                    <a:ext uri="{FF2B5EF4-FFF2-40B4-BE49-F238E27FC236}">
                      <a16:creationId xmlns:a16="http://schemas.microsoft.com/office/drawing/2014/main" id="{A125D3B5-F387-4D18-B9C0-12FCBAEAD77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10432701" y="3948121"/>
                  <a:ext cx="51758" cy="51758"/>
                </a:xfrm>
                <a:prstGeom prst="rect">
                  <a:avLst/>
                </a:prstGeom>
                <a:solidFill>
                  <a:srgbClr val="DBDBD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64" name="Rectangle 176">
                  <a:extLst>
                    <a:ext uri="{FF2B5EF4-FFF2-40B4-BE49-F238E27FC236}">
                      <a16:creationId xmlns:a16="http://schemas.microsoft.com/office/drawing/2014/main" id="{8E00F0F1-A4BD-45B3-976E-10EBF1C0E34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10432701" y="3877729"/>
                  <a:ext cx="51758" cy="53829"/>
                </a:xfrm>
                <a:prstGeom prst="rect">
                  <a:avLst/>
                </a:prstGeom>
                <a:solidFill>
                  <a:srgbClr val="DBDBD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65" name="Rectangle 177">
                  <a:extLst>
                    <a:ext uri="{FF2B5EF4-FFF2-40B4-BE49-F238E27FC236}">
                      <a16:creationId xmlns:a16="http://schemas.microsoft.com/office/drawing/2014/main" id="{9ABD8CC9-5EC9-4D91-967E-061BD52163F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10496881" y="4285585"/>
                  <a:ext cx="53829" cy="51758"/>
                </a:xfrm>
                <a:prstGeom prst="rect">
                  <a:avLst/>
                </a:prstGeom>
                <a:solidFill>
                  <a:srgbClr val="7BD5E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66" name="Rectangle 178">
                  <a:extLst>
                    <a:ext uri="{FF2B5EF4-FFF2-40B4-BE49-F238E27FC236}">
                      <a16:creationId xmlns:a16="http://schemas.microsoft.com/office/drawing/2014/main" id="{B745C02A-EE45-445C-8BF6-368D284384F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10496881" y="4215193"/>
                  <a:ext cx="53829" cy="53829"/>
                </a:xfrm>
                <a:prstGeom prst="rect">
                  <a:avLst/>
                </a:prstGeom>
                <a:solidFill>
                  <a:srgbClr val="7BD5E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67" name="Rectangle 179">
                  <a:extLst>
                    <a:ext uri="{FF2B5EF4-FFF2-40B4-BE49-F238E27FC236}">
                      <a16:creationId xmlns:a16="http://schemas.microsoft.com/office/drawing/2014/main" id="{B56C7F33-B783-4CAB-92E5-7736E6929E9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10496881" y="4151013"/>
                  <a:ext cx="53829" cy="51758"/>
                </a:xfrm>
                <a:prstGeom prst="rect">
                  <a:avLst/>
                </a:prstGeom>
                <a:solidFill>
                  <a:srgbClr val="7BD5E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68" name="Rectangle 180">
                  <a:extLst>
                    <a:ext uri="{FF2B5EF4-FFF2-40B4-BE49-F238E27FC236}">
                      <a16:creationId xmlns:a16="http://schemas.microsoft.com/office/drawing/2014/main" id="{9CB3F450-64F0-4A79-9C52-FD117402856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10496881" y="4080622"/>
                  <a:ext cx="53829" cy="53829"/>
                </a:xfrm>
                <a:prstGeom prst="rect">
                  <a:avLst/>
                </a:prstGeom>
                <a:solidFill>
                  <a:srgbClr val="FF7F5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69" name="Rectangle 181">
                  <a:extLst>
                    <a:ext uri="{FF2B5EF4-FFF2-40B4-BE49-F238E27FC236}">
                      <a16:creationId xmlns:a16="http://schemas.microsoft.com/office/drawing/2014/main" id="{12FB18FC-06A3-464C-9A4F-EADF11B3F39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10496881" y="4016442"/>
                  <a:ext cx="53829" cy="53829"/>
                </a:xfrm>
                <a:prstGeom prst="rect">
                  <a:avLst/>
                </a:prstGeom>
                <a:solidFill>
                  <a:srgbClr val="FF7F5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70" name="Rectangle 182">
                  <a:extLst>
                    <a:ext uri="{FF2B5EF4-FFF2-40B4-BE49-F238E27FC236}">
                      <a16:creationId xmlns:a16="http://schemas.microsoft.com/office/drawing/2014/main" id="{8D0806BD-037D-465D-8CF5-B0B83509EA5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10496881" y="3948121"/>
                  <a:ext cx="53829" cy="51758"/>
                </a:xfrm>
                <a:prstGeom prst="rect">
                  <a:avLst/>
                </a:prstGeom>
                <a:solidFill>
                  <a:srgbClr val="DBDBD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71" name="Rectangle 183">
                  <a:extLst>
                    <a:ext uri="{FF2B5EF4-FFF2-40B4-BE49-F238E27FC236}">
                      <a16:creationId xmlns:a16="http://schemas.microsoft.com/office/drawing/2014/main" id="{79E87570-9B2F-4472-A05C-5E99A878685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10496881" y="3877729"/>
                  <a:ext cx="53829" cy="53829"/>
                </a:xfrm>
                <a:prstGeom prst="rect">
                  <a:avLst/>
                </a:prstGeom>
                <a:solidFill>
                  <a:srgbClr val="DBDBD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72" name="Rectangle 184">
                  <a:extLst>
                    <a:ext uri="{FF2B5EF4-FFF2-40B4-BE49-F238E27FC236}">
                      <a16:creationId xmlns:a16="http://schemas.microsoft.com/office/drawing/2014/main" id="{11839AE1-EBB8-473C-AC1D-793A3DFD578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10567272" y="4285585"/>
                  <a:ext cx="51758" cy="51758"/>
                </a:xfrm>
                <a:prstGeom prst="rect">
                  <a:avLst/>
                </a:prstGeom>
                <a:solidFill>
                  <a:srgbClr val="7BD5E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73" name="Rectangle 185">
                  <a:extLst>
                    <a:ext uri="{FF2B5EF4-FFF2-40B4-BE49-F238E27FC236}">
                      <a16:creationId xmlns:a16="http://schemas.microsoft.com/office/drawing/2014/main" id="{FDD98604-2EAA-4A8B-B309-2301DB93A39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10567272" y="4215193"/>
                  <a:ext cx="51758" cy="53829"/>
                </a:xfrm>
                <a:prstGeom prst="rect">
                  <a:avLst/>
                </a:prstGeom>
                <a:solidFill>
                  <a:srgbClr val="7BD5E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74" name="Rectangle 186">
                  <a:extLst>
                    <a:ext uri="{FF2B5EF4-FFF2-40B4-BE49-F238E27FC236}">
                      <a16:creationId xmlns:a16="http://schemas.microsoft.com/office/drawing/2014/main" id="{9E699B19-CA9D-407D-892B-806681B2BCD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10567272" y="4151013"/>
                  <a:ext cx="51758" cy="51758"/>
                </a:xfrm>
                <a:prstGeom prst="rect">
                  <a:avLst/>
                </a:prstGeom>
                <a:solidFill>
                  <a:srgbClr val="7BD5E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75" name="Rectangle 187">
                  <a:extLst>
                    <a:ext uri="{FF2B5EF4-FFF2-40B4-BE49-F238E27FC236}">
                      <a16:creationId xmlns:a16="http://schemas.microsoft.com/office/drawing/2014/main" id="{2D1AF152-4C54-4330-A92B-4DE3DF25768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10567272" y="4080622"/>
                  <a:ext cx="51758" cy="53829"/>
                </a:xfrm>
                <a:prstGeom prst="rect">
                  <a:avLst/>
                </a:prstGeom>
                <a:solidFill>
                  <a:srgbClr val="DBDBD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76" name="Rectangle 188">
                  <a:extLst>
                    <a:ext uri="{FF2B5EF4-FFF2-40B4-BE49-F238E27FC236}">
                      <a16:creationId xmlns:a16="http://schemas.microsoft.com/office/drawing/2014/main" id="{0EF51D37-51E0-40D1-BC8B-33ABEB938EF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10567272" y="4016442"/>
                  <a:ext cx="51758" cy="53829"/>
                </a:xfrm>
                <a:prstGeom prst="rect">
                  <a:avLst/>
                </a:prstGeom>
                <a:solidFill>
                  <a:srgbClr val="DBDBD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77" name="Rectangle 189">
                  <a:extLst>
                    <a:ext uri="{FF2B5EF4-FFF2-40B4-BE49-F238E27FC236}">
                      <a16:creationId xmlns:a16="http://schemas.microsoft.com/office/drawing/2014/main" id="{E5EFB579-53F6-4E69-A904-2EA39479D40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10567272" y="3948121"/>
                  <a:ext cx="51758" cy="51758"/>
                </a:xfrm>
                <a:prstGeom prst="rect">
                  <a:avLst/>
                </a:prstGeom>
                <a:solidFill>
                  <a:srgbClr val="DBDBD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78" name="Rectangle 190">
                  <a:extLst>
                    <a:ext uri="{FF2B5EF4-FFF2-40B4-BE49-F238E27FC236}">
                      <a16:creationId xmlns:a16="http://schemas.microsoft.com/office/drawing/2014/main" id="{510A0009-BE9A-45E4-97BD-778CBD168B9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10567272" y="3877729"/>
                  <a:ext cx="51758" cy="53829"/>
                </a:xfrm>
                <a:prstGeom prst="rect">
                  <a:avLst/>
                </a:prstGeom>
                <a:solidFill>
                  <a:srgbClr val="DBDBD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79" name="Rectangle 191">
                  <a:extLst>
                    <a:ext uri="{FF2B5EF4-FFF2-40B4-BE49-F238E27FC236}">
                      <a16:creationId xmlns:a16="http://schemas.microsoft.com/office/drawing/2014/main" id="{E95866F5-DD6D-4A31-98D2-F3B4B1D4335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10635593" y="4285585"/>
                  <a:ext cx="51758" cy="51758"/>
                </a:xfrm>
                <a:prstGeom prst="rect">
                  <a:avLst/>
                </a:prstGeom>
                <a:solidFill>
                  <a:srgbClr val="7BD5E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80" name="Rectangle 192">
                  <a:extLst>
                    <a:ext uri="{FF2B5EF4-FFF2-40B4-BE49-F238E27FC236}">
                      <a16:creationId xmlns:a16="http://schemas.microsoft.com/office/drawing/2014/main" id="{28CA7399-33AC-49C6-BD8B-555DFC35C4C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10635593" y="4215193"/>
                  <a:ext cx="51758" cy="53829"/>
                </a:xfrm>
                <a:prstGeom prst="rect">
                  <a:avLst/>
                </a:prstGeom>
                <a:solidFill>
                  <a:srgbClr val="7BD5E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81" name="Rectangle 193">
                  <a:extLst>
                    <a:ext uri="{FF2B5EF4-FFF2-40B4-BE49-F238E27FC236}">
                      <a16:creationId xmlns:a16="http://schemas.microsoft.com/office/drawing/2014/main" id="{B7C0C885-D8AF-4E62-A71B-1E1CDEC272F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10635593" y="4151013"/>
                  <a:ext cx="51758" cy="51758"/>
                </a:xfrm>
                <a:prstGeom prst="rect">
                  <a:avLst/>
                </a:prstGeom>
                <a:solidFill>
                  <a:srgbClr val="7BD5E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82" name="Rectangle 194">
                  <a:extLst>
                    <a:ext uri="{FF2B5EF4-FFF2-40B4-BE49-F238E27FC236}">
                      <a16:creationId xmlns:a16="http://schemas.microsoft.com/office/drawing/2014/main" id="{3755ED47-76B2-439D-9043-B41C58C3DD4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10635593" y="4080622"/>
                  <a:ext cx="51758" cy="53829"/>
                </a:xfrm>
                <a:prstGeom prst="rect">
                  <a:avLst/>
                </a:prstGeom>
                <a:solidFill>
                  <a:srgbClr val="FF7F5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83" name="Rectangle 195">
                  <a:extLst>
                    <a:ext uri="{FF2B5EF4-FFF2-40B4-BE49-F238E27FC236}">
                      <a16:creationId xmlns:a16="http://schemas.microsoft.com/office/drawing/2014/main" id="{C70A2459-95E5-48CD-9ADF-D335C685DE1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10635593" y="4016442"/>
                  <a:ext cx="51758" cy="53829"/>
                </a:xfrm>
                <a:prstGeom prst="rect">
                  <a:avLst/>
                </a:prstGeom>
                <a:solidFill>
                  <a:srgbClr val="FF7F5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84" name="Rectangle 196">
                  <a:extLst>
                    <a:ext uri="{FF2B5EF4-FFF2-40B4-BE49-F238E27FC236}">
                      <a16:creationId xmlns:a16="http://schemas.microsoft.com/office/drawing/2014/main" id="{A337ABEF-F817-42EC-BD70-467DACCB07E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10635593" y="3948121"/>
                  <a:ext cx="51758" cy="51758"/>
                </a:xfrm>
                <a:prstGeom prst="rect">
                  <a:avLst/>
                </a:prstGeom>
                <a:solidFill>
                  <a:srgbClr val="FF7F5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85" name="Rectangle 197">
                  <a:extLst>
                    <a:ext uri="{FF2B5EF4-FFF2-40B4-BE49-F238E27FC236}">
                      <a16:creationId xmlns:a16="http://schemas.microsoft.com/office/drawing/2014/main" id="{4E4CEA26-6DDB-4E47-8197-5DA1ADFCCE1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10635593" y="3877729"/>
                  <a:ext cx="51758" cy="53829"/>
                </a:xfrm>
                <a:prstGeom prst="rect">
                  <a:avLst/>
                </a:prstGeom>
                <a:solidFill>
                  <a:srgbClr val="FF7F5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86" name="Rectangle 198">
                  <a:extLst>
                    <a:ext uri="{FF2B5EF4-FFF2-40B4-BE49-F238E27FC236}">
                      <a16:creationId xmlns:a16="http://schemas.microsoft.com/office/drawing/2014/main" id="{B43BD3F4-9796-46BF-80E2-AB24491BC35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10699773" y="4285585"/>
                  <a:ext cx="53829" cy="51758"/>
                </a:xfrm>
                <a:prstGeom prst="rect">
                  <a:avLst/>
                </a:prstGeom>
                <a:solidFill>
                  <a:srgbClr val="7BD5E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87" name="Rectangle 199">
                  <a:extLst>
                    <a:ext uri="{FF2B5EF4-FFF2-40B4-BE49-F238E27FC236}">
                      <a16:creationId xmlns:a16="http://schemas.microsoft.com/office/drawing/2014/main" id="{44C51036-D5F0-4FAB-9371-69F5100544E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10699773" y="4215193"/>
                  <a:ext cx="53829" cy="53829"/>
                </a:xfrm>
                <a:prstGeom prst="rect">
                  <a:avLst/>
                </a:prstGeom>
                <a:solidFill>
                  <a:srgbClr val="7BD5E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88" name="Rectangle 200">
                  <a:extLst>
                    <a:ext uri="{FF2B5EF4-FFF2-40B4-BE49-F238E27FC236}">
                      <a16:creationId xmlns:a16="http://schemas.microsoft.com/office/drawing/2014/main" id="{3C085B12-2920-4F95-8074-CA43AA04127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10699773" y="4151013"/>
                  <a:ext cx="53829" cy="51758"/>
                </a:xfrm>
                <a:prstGeom prst="rect">
                  <a:avLst/>
                </a:prstGeom>
                <a:solidFill>
                  <a:srgbClr val="7BD5E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89" name="Rectangle 201">
                  <a:extLst>
                    <a:ext uri="{FF2B5EF4-FFF2-40B4-BE49-F238E27FC236}">
                      <a16:creationId xmlns:a16="http://schemas.microsoft.com/office/drawing/2014/main" id="{85906E29-D946-4439-9F6A-59905571E04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10699773" y="4080622"/>
                  <a:ext cx="53829" cy="53829"/>
                </a:xfrm>
                <a:prstGeom prst="rect">
                  <a:avLst/>
                </a:prstGeom>
                <a:solidFill>
                  <a:srgbClr val="FF7F5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0" name="Rectangle 202">
                  <a:extLst>
                    <a:ext uri="{FF2B5EF4-FFF2-40B4-BE49-F238E27FC236}">
                      <a16:creationId xmlns:a16="http://schemas.microsoft.com/office/drawing/2014/main" id="{E6848A29-5FA9-4683-9D79-46D88B3DF00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10699773" y="4016442"/>
                  <a:ext cx="53829" cy="53829"/>
                </a:xfrm>
                <a:prstGeom prst="rect">
                  <a:avLst/>
                </a:prstGeom>
                <a:solidFill>
                  <a:srgbClr val="FF7F5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1" name="Rectangle 203">
                  <a:extLst>
                    <a:ext uri="{FF2B5EF4-FFF2-40B4-BE49-F238E27FC236}">
                      <a16:creationId xmlns:a16="http://schemas.microsoft.com/office/drawing/2014/main" id="{4F38323E-B681-43B5-B51C-C02295CED7D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10699773" y="3948121"/>
                  <a:ext cx="53829" cy="51758"/>
                </a:xfrm>
                <a:prstGeom prst="rect">
                  <a:avLst/>
                </a:prstGeom>
                <a:solidFill>
                  <a:srgbClr val="FF7F5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2" name="Rectangle 204">
                  <a:extLst>
                    <a:ext uri="{FF2B5EF4-FFF2-40B4-BE49-F238E27FC236}">
                      <a16:creationId xmlns:a16="http://schemas.microsoft.com/office/drawing/2014/main" id="{5DA281B5-895B-41C7-906D-BD65C4AACEC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10699773" y="3877729"/>
                  <a:ext cx="53829" cy="53829"/>
                </a:xfrm>
                <a:prstGeom prst="rect">
                  <a:avLst/>
                </a:prstGeom>
                <a:solidFill>
                  <a:srgbClr val="DBDBD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3" name="Rectangle 205">
                  <a:extLst>
                    <a:ext uri="{FF2B5EF4-FFF2-40B4-BE49-F238E27FC236}">
                      <a16:creationId xmlns:a16="http://schemas.microsoft.com/office/drawing/2014/main" id="{4FE327D4-206A-47BE-BB97-573111141C4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10770165" y="4285585"/>
                  <a:ext cx="51758" cy="51758"/>
                </a:xfrm>
                <a:prstGeom prst="rect">
                  <a:avLst/>
                </a:prstGeom>
                <a:solidFill>
                  <a:srgbClr val="7BD5E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sp>
            <p:nvSpPr>
              <p:cNvPr id="111" name="Rectangle 207">
                <a:extLst>
                  <a:ext uri="{FF2B5EF4-FFF2-40B4-BE49-F238E27FC236}">
                    <a16:creationId xmlns:a16="http://schemas.microsoft.com/office/drawing/2014/main" id="{BD93BEA1-3E45-4DEE-B97C-E463E984ED84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7789873" y="2576514"/>
                <a:ext cx="63515" cy="66057"/>
              </a:xfrm>
              <a:prstGeom prst="rect">
                <a:avLst/>
              </a:prstGeom>
              <a:solidFill>
                <a:srgbClr val="7BD5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2" name="Rectangle 208">
                <a:extLst>
                  <a:ext uri="{FF2B5EF4-FFF2-40B4-BE49-F238E27FC236}">
                    <a16:creationId xmlns:a16="http://schemas.microsoft.com/office/drawing/2014/main" id="{5E6FB2EB-7C47-4EFE-B725-60ABF31D51FE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7789873" y="2497755"/>
                <a:ext cx="63515" cy="63515"/>
              </a:xfrm>
              <a:prstGeom prst="rect">
                <a:avLst/>
              </a:prstGeom>
              <a:solidFill>
                <a:srgbClr val="7BD5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3" name="Rectangle 209">
                <a:extLst>
                  <a:ext uri="{FF2B5EF4-FFF2-40B4-BE49-F238E27FC236}">
                    <a16:creationId xmlns:a16="http://schemas.microsoft.com/office/drawing/2014/main" id="{19466DA2-856A-4386-9DC0-832011F7B298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7789873" y="2411374"/>
                <a:ext cx="63515" cy="66057"/>
              </a:xfrm>
              <a:prstGeom prst="rect">
                <a:avLst/>
              </a:prstGeom>
              <a:solidFill>
                <a:srgbClr val="FF7F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4" name="Rectangle 210">
                <a:extLst>
                  <a:ext uri="{FF2B5EF4-FFF2-40B4-BE49-F238E27FC236}">
                    <a16:creationId xmlns:a16="http://schemas.microsoft.com/office/drawing/2014/main" id="{47BEE470-5555-4C2E-B4BF-87EF6CF8AFF2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7789873" y="2332615"/>
                <a:ext cx="63515" cy="66057"/>
              </a:xfrm>
              <a:prstGeom prst="rect">
                <a:avLst/>
              </a:prstGeom>
              <a:solidFill>
                <a:srgbClr val="FF7F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5" name="Rectangle 211">
                <a:extLst>
                  <a:ext uri="{FF2B5EF4-FFF2-40B4-BE49-F238E27FC236}">
                    <a16:creationId xmlns:a16="http://schemas.microsoft.com/office/drawing/2014/main" id="{56224003-A40B-431C-BBBF-965EB8849B1D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7789873" y="2248774"/>
                <a:ext cx="63515" cy="63515"/>
              </a:xfrm>
              <a:prstGeom prst="rect">
                <a:avLst/>
              </a:prstGeom>
              <a:solidFill>
                <a:srgbClr val="FF7F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6" name="Rectangle 212">
                <a:extLst>
                  <a:ext uri="{FF2B5EF4-FFF2-40B4-BE49-F238E27FC236}">
                    <a16:creationId xmlns:a16="http://schemas.microsoft.com/office/drawing/2014/main" id="{B3350ED1-6D21-4829-ADD6-A8782B1381B1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7789873" y="2162393"/>
                <a:ext cx="63515" cy="66057"/>
              </a:xfrm>
              <a:prstGeom prst="rect">
                <a:avLst/>
              </a:prstGeom>
              <a:solidFill>
                <a:srgbClr val="FF7F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7" name="Rectangle 213">
                <a:extLst>
                  <a:ext uri="{FF2B5EF4-FFF2-40B4-BE49-F238E27FC236}">
                    <a16:creationId xmlns:a16="http://schemas.microsoft.com/office/drawing/2014/main" id="{BEECD36C-E4D6-406B-BBE1-F218F6EC8E72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7873714" y="2662897"/>
                <a:ext cx="63515" cy="63515"/>
              </a:xfrm>
              <a:prstGeom prst="rect">
                <a:avLst/>
              </a:prstGeom>
              <a:solidFill>
                <a:srgbClr val="7BD5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8" name="Rectangle 214">
                <a:extLst>
                  <a:ext uri="{FF2B5EF4-FFF2-40B4-BE49-F238E27FC236}">
                    <a16:creationId xmlns:a16="http://schemas.microsoft.com/office/drawing/2014/main" id="{B19C2D3E-1CF9-4AC6-906B-07B60E1EF227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7873714" y="2576514"/>
                <a:ext cx="63515" cy="66057"/>
              </a:xfrm>
              <a:prstGeom prst="rect">
                <a:avLst/>
              </a:prstGeom>
              <a:solidFill>
                <a:srgbClr val="7BD5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9" name="Rectangle 215">
                <a:extLst>
                  <a:ext uri="{FF2B5EF4-FFF2-40B4-BE49-F238E27FC236}">
                    <a16:creationId xmlns:a16="http://schemas.microsoft.com/office/drawing/2014/main" id="{D2E35A0E-887E-4559-8301-306D522ABDA0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7873714" y="2497755"/>
                <a:ext cx="63515" cy="63515"/>
              </a:xfrm>
              <a:prstGeom prst="rect">
                <a:avLst/>
              </a:prstGeom>
              <a:solidFill>
                <a:srgbClr val="7BD5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0" name="Rectangle 216">
                <a:extLst>
                  <a:ext uri="{FF2B5EF4-FFF2-40B4-BE49-F238E27FC236}">
                    <a16:creationId xmlns:a16="http://schemas.microsoft.com/office/drawing/2014/main" id="{9F427DD6-E70C-4E12-9B72-03EDE8B9BCE4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7873714" y="2411374"/>
                <a:ext cx="63515" cy="66057"/>
              </a:xfrm>
              <a:prstGeom prst="rect">
                <a:avLst/>
              </a:prstGeom>
              <a:solidFill>
                <a:srgbClr val="FF7F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1" name="Rectangle 217">
                <a:extLst>
                  <a:ext uri="{FF2B5EF4-FFF2-40B4-BE49-F238E27FC236}">
                    <a16:creationId xmlns:a16="http://schemas.microsoft.com/office/drawing/2014/main" id="{9F804FCD-8E99-48CC-8AB7-8F2298C59E5E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7873714" y="2332615"/>
                <a:ext cx="63515" cy="66057"/>
              </a:xfrm>
              <a:prstGeom prst="rect">
                <a:avLst/>
              </a:prstGeom>
              <a:solidFill>
                <a:srgbClr val="FF7F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2" name="Rectangle 218">
                <a:extLst>
                  <a:ext uri="{FF2B5EF4-FFF2-40B4-BE49-F238E27FC236}">
                    <a16:creationId xmlns:a16="http://schemas.microsoft.com/office/drawing/2014/main" id="{D3392ECA-BAA9-478B-A8A3-011DB85A0E10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7873714" y="2248774"/>
                <a:ext cx="63515" cy="63515"/>
              </a:xfrm>
              <a:prstGeom prst="rect">
                <a:avLst/>
              </a:prstGeom>
              <a:solidFill>
                <a:srgbClr val="DBDB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3" name="Rectangle 219">
                <a:extLst>
                  <a:ext uri="{FF2B5EF4-FFF2-40B4-BE49-F238E27FC236}">
                    <a16:creationId xmlns:a16="http://schemas.microsoft.com/office/drawing/2014/main" id="{72C9A865-D023-47B7-AA92-62149A414BA3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7873714" y="2162393"/>
                <a:ext cx="63515" cy="66057"/>
              </a:xfrm>
              <a:prstGeom prst="rect">
                <a:avLst/>
              </a:prstGeom>
              <a:solidFill>
                <a:srgbClr val="DBDB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4" name="Rectangle 220">
                <a:extLst>
                  <a:ext uri="{FF2B5EF4-FFF2-40B4-BE49-F238E27FC236}">
                    <a16:creationId xmlns:a16="http://schemas.microsoft.com/office/drawing/2014/main" id="{5FA53F43-0001-4F44-801F-E4FFDEA65DD1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7952473" y="2662897"/>
                <a:ext cx="66057" cy="63515"/>
              </a:xfrm>
              <a:prstGeom prst="rect">
                <a:avLst/>
              </a:prstGeom>
              <a:solidFill>
                <a:srgbClr val="7BD5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5" name="Rectangle 221">
                <a:extLst>
                  <a:ext uri="{FF2B5EF4-FFF2-40B4-BE49-F238E27FC236}">
                    <a16:creationId xmlns:a16="http://schemas.microsoft.com/office/drawing/2014/main" id="{18D01397-A28A-4160-8F88-66078790BC55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7952473" y="2576514"/>
                <a:ext cx="66057" cy="66057"/>
              </a:xfrm>
              <a:prstGeom prst="rect">
                <a:avLst/>
              </a:prstGeom>
              <a:solidFill>
                <a:srgbClr val="7BD5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6" name="Rectangle 222">
                <a:extLst>
                  <a:ext uri="{FF2B5EF4-FFF2-40B4-BE49-F238E27FC236}">
                    <a16:creationId xmlns:a16="http://schemas.microsoft.com/office/drawing/2014/main" id="{C86ADC46-435B-40C5-96C0-76D83DBE5677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7952473" y="2497755"/>
                <a:ext cx="66057" cy="63515"/>
              </a:xfrm>
              <a:prstGeom prst="rect">
                <a:avLst/>
              </a:prstGeom>
              <a:solidFill>
                <a:srgbClr val="7BD5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7" name="Rectangle 223">
                <a:extLst>
                  <a:ext uri="{FF2B5EF4-FFF2-40B4-BE49-F238E27FC236}">
                    <a16:creationId xmlns:a16="http://schemas.microsoft.com/office/drawing/2014/main" id="{067FB5B3-76C1-421D-9E6E-BDCF4E900186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7952473" y="2411374"/>
                <a:ext cx="66057" cy="66057"/>
              </a:xfrm>
              <a:prstGeom prst="rect">
                <a:avLst/>
              </a:prstGeom>
              <a:solidFill>
                <a:srgbClr val="FF7F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8" name="Rectangle 224">
                <a:extLst>
                  <a:ext uri="{FF2B5EF4-FFF2-40B4-BE49-F238E27FC236}">
                    <a16:creationId xmlns:a16="http://schemas.microsoft.com/office/drawing/2014/main" id="{641A150C-BBF0-4AAD-BA50-C4A0732ED697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7952473" y="2332615"/>
                <a:ext cx="66057" cy="66057"/>
              </a:xfrm>
              <a:prstGeom prst="rect">
                <a:avLst/>
              </a:prstGeom>
              <a:solidFill>
                <a:srgbClr val="FF7F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9" name="Rectangle 225">
                <a:extLst>
                  <a:ext uri="{FF2B5EF4-FFF2-40B4-BE49-F238E27FC236}">
                    <a16:creationId xmlns:a16="http://schemas.microsoft.com/office/drawing/2014/main" id="{093054F9-2780-45CB-A433-2FEC35477F35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7952473" y="2248774"/>
                <a:ext cx="66057" cy="63515"/>
              </a:xfrm>
              <a:prstGeom prst="rect">
                <a:avLst/>
              </a:prstGeom>
              <a:solidFill>
                <a:srgbClr val="FF7F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0" name="Rectangle 226">
                <a:extLst>
                  <a:ext uri="{FF2B5EF4-FFF2-40B4-BE49-F238E27FC236}">
                    <a16:creationId xmlns:a16="http://schemas.microsoft.com/office/drawing/2014/main" id="{D4F703D0-0DE5-49AB-9B5A-5D0FB5D61A8B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7952473" y="2162393"/>
                <a:ext cx="66057" cy="66057"/>
              </a:xfrm>
              <a:prstGeom prst="rect">
                <a:avLst/>
              </a:prstGeom>
              <a:solidFill>
                <a:srgbClr val="DBDB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1" name="Rectangle 227">
                <a:extLst>
                  <a:ext uri="{FF2B5EF4-FFF2-40B4-BE49-F238E27FC236}">
                    <a16:creationId xmlns:a16="http://schemas.microsoft.com/office/drawing/2014/main" id="{197548BD-9D0F-4A6D-ABEB-91004F0F0058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7291910" y="2083633"/>
                <a:ext cx="63515" cy="63515"/>
              </a:xfrm>
              <a:prstGeom prst="rect">
                <a:avLst/>
              </a:prstGeom>
              <a:solidFill>
                <a:srgbClr val="DBDB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2" name="Rectangle 228">
                <a:extLst>
                  <a:ext uri="{FF2B5EF4-FFF2-40B4-BE49-F238E27FC236}">
                    <a16:creationId xmlns:a16="http://schemas.microsoft.com/office/drawing/2014/main" id="{DE17578F-FD4B-4347-A37E-A0AA4B799D5A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7375751" y="2083633"/>
                <a:ext cx="63515" cy="63515"/>
              </a:xfrm>
              <a:prstGeom prst="rect">
                <a:avLst/>
              </a:prstGeom>
              <a:solidFill>
                <a:srgbClr val="DBDB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3" name="Rectangle 229">
                <a:extLst>
                  <a:ext uri="{FF2B5EF4-FFF2-40B4-BE49-F238E27FC236}">
                    <a16:creationId xmlns:a16="http://schemas.microsoft.com/office/drawing/2014/main" id="{D7E3BEE1-9E66-42F7-941C-22E399B10C07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7454510" y="2083633"/>
                <a:ext cx="66057" cy="63515"/>
              </a:xfrm>
              <a:prstGeom prst="rect">
                <a:avLst/>
              </a:prstGeom>
              <a:solidFill>
                <a:srgbClr val="DBDB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4" name="Rectangle 230">
                <a:extLst>
                  <a:ext uri="{FF2B5EF4-FFF2-40B4-BE49-F238E27FC236}">
                    <a16:creationId xmlns:a16="http://schemas.microsoft.com/office/drawing/2014/main" id="{09B7FCEA-D0A6-48BD-833E-80E361876EE5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7540891" y="2083633"/>
                <a:ext cx="63515" cy="63515"/>
              </a:xfrm>
              <a:prstGeom prst="rect">
                <a:avLst/>
              </a:prstGeom>
              <a:solidFill>
                <a:srgbClr val="DBDB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5" name="Rectangle 231">
                <a:extLst>
                  <a:ext uri="{FF2B5EF4-FFF2-40B4-BE49-F238E27FC236}">
                    <a16:creationId xmlns:a16="http://schemas.microsoft.com/office/drawing/2014/main" id="{EEA9EBB2-AD45-4598-9D2D-8AC3B454258A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7624732" y="2083633"/>
                <a:ext cx="63515" cy="63515"/>
              </a:xfrm>
              <a:prstGeom prst="rect">
                <a:avLst/>
              </a:prstGeom>
              <a:solidFill>
                <a:srgbClr val="DBDB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6" name="Rectangle 232">
                <a:extLst>
                  <a:ext uri="{FF2B5EF4-FFF2-40B4-BE49-F238E27FC236}">
                    <a16:creationId xmlns:a16="http://schemas.microsoft.com/office/drawing/2014/main" id="{91D0B621-D9FA-4666-8B1A-C81C0E17280A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7703491" y="2083633"/>
                <a:ext cx="66057" cy="63515"/>
              </a:xfrm>
              <a:prstGeom prst="rect">
                <a:avLst/>
              </a:prstGeom>
              <a:solidFill>
                <a:srgbClr val="DBDB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7" name="Rectangle 233">
                <a:extLst>
                  <a:ext uri="{FF2B5EF4-FFF2-40B4-BE49-F238E27FC236}">
                    <a16:creationId xmlns:a16="http://schemas.microsoft.com/office/drawing/2014/main" id="{F9E20713-7F8C-4A96-915B-16767BDF141A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7789873" y="2083633"/>
                <a:ext cx="63515" cy="63515"/>
              </a:xfrm>
              <a:prstGeom prst="rect">
                <a:avLst/>
              </a:prstGeom>
              <a:solidFill>
                <a:srgbClr val="FF7F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8" name="Rectangle 234">
                <a:extLst>
                  <a:ext uri="{FF2B5EF4-FFF2-40B4-BE49-F238E27FC236}">
                    <a16:creationId xmlns:a16="http://schemas.microsoft.com/office/drawing/2014/main" id="{1B91AE3C-8448-473B-9E0E-F44CFF9A2B58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7873714" y="2083633"/>
                <a:ext cx="63515" cy="63515"/>
              </a:xfrm>
              <a:prstGeom prst="rect">
                <a:avLst/>
              </a:prstGeom>
              <a:solidFill>
                <a:srgbClr val="DBDB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9" name="Rectangle 235">
                <a:extLst>
                  <a:ext uri="{FF2B5EF4-FFF2-40B4-BE49-F238E27FC236}">
                    <a16:creationId xmlns:a16="http://schemas.microsoft.com/office/drawing/2014/main" id="{2FA0C3BB-F046-4110-80AC-16B42D14078A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7952473" y="2083633"/>
                <a:ext cx="66057" cy="63515"/>
              </a:xfrm>
              <a:prstGeom prst="rect">
                <a:avLst/>
              </a:prstGeom>
              <a:solidFill>
                <a:srgbClr val="DBDB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0" name="Rectangle 236">
                <a:extLst>
                  <a:ext uri="{FF2B5EF4-FFF2-40B4-BE49-F238E27FC236}">
                    <a16:creationId xmlns:a16="http://schemas.microsoft.com/office/drawing/2014/main" id="{39261D8E-059C-413F-A70A-E2726A6E2490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7385913" y="1799082"/>
                <a:ext cx="538613" cy="144816"/>
              </a:xfrm>
              <a:prstGeom prst="rect">
                <a:avLst/>
              </a:prstGeom>
              <a:solidFill>
                <a:srgbClr val="D3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1" name="Rectangle 237">
                <a:extLst>
                  <a:ext uri="{FF2B5EF4-FFF2-40B4-BE49-F238E27FC236}">
                    <a16:creationId xmlns:a16="http://schemas.microsoft.com/office/drawing/2014/main" id="{8806B3CA-10DD-412A-940D-BCF4C8ECBB52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7385913" y="1893086"/>
                <a:ext cx="538613" cy="50813"/>
              </a:xfrm>
              <a:prstGeom prst="rect">
                <a:avLst/>
              </a:prstGeom>
              <a:solidFill>
                <a:srgbClr val="ABAB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2" name="Freeform 238">
                <a:extLst>
                  <a:ext uri="{FF2B5EF4-FFF2-40B4-BE49-F238E27FC236}">
                    <a16:creationId xmlns:a16="http://schemas.microsoft.com/office/drawing/2014/main" id="{C4B8C080-4966-4C9C-9D07-ED2F510F49B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385913" y="1758432"/>
                <a:ext cx="538613" cy="40650"/>
              </a:xfrm>
              <a:custGeom>
                <a:avLst/>
                <a:gdLst>
                  <a:gd name="T0" fmla="*/ 104 w 108"/>
                  <a:gd name="T1" fmla="*/ 0 h 8"/>
                  <a:gd name="T2" fmla="*/ 4 w 108"/>
                  <a:gd name="T3" fmla="*/ 0 h 8"/>
                  <a:gd name="T4" fmla="*/ 0 w 108"/>
                  <a:gd name="T5" fmla="*/ 4 h 8"/>
                  <a:gd name="T6" fmla="*/ 0 w 108"/>
                  <a:gd name="T7" fmla="*/ 8 h 8"/>
                  <a:gd name="T8" fmla="*/ 108 w 108"/>
                  <a:gd name="T9" fmla="*/ 8 h 8"/>
                  <a:gd name="T10" fmla="*/ 108 w 108"/>
                  <a:gd name="T11" fmla="*/ 4 h 8"/>
                  <a:gd name="T12" fmla="*/ 104 w 108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8" h="8">
                    <a:moveTo>
                      <a:pt x="10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08" y="8"/>
                      <a:pt x="108" y="8"/>
                      <a:pt x="108" y="8"/>
                    </a:cubicBezTo>
                    <a:cubicBezTo>
                      <a:pt x="108" y="4"/>
                      <a:pt x="108" y="4"/>
                      <a:pt x="108" y="4"/>
                    </a:cubicBezTo>
                    <a:cubicBezTo>
                      <a:pt x="108" y="2"/>
                      <a:pt x="106" y="0"/>
                      <a:pt x="104" y="0"/>
                    </a:cubicBezTo>
                    <a:close/>
                  </a:path>
                </a:pathLst>
              </a:custGeom>
              <a:solidFill>
                <a:srgbClr val="ABAB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3" name="Freeform 239">
                <a:extLst>
                  <a:ext uri="{FF2B5EF4-FFF2-40B4-BE49-F238E27FC236}">
                    <a16:creationId xmlns:a16="http://schemas.microsoft.com/office/drawing/2014/main" id="{2CC90DCD-07AC-4A9B-BE93-AA73A7B9B69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510404" y="1694917"/>
                <a:ext cx="289632" cy="63515"/>
              </a:xfrm>
              <a:custGeom>
                <a:avLst/>
                <a:gdLst>
                  <a:gd name="T0" fmla="*/ 49 w 58"/>
                  <a:gd name="T1" fmla="*/ 0 h 13"/>
                  <a:gd name="T2" fmla="*/ 9 w 58"/>
                  <a:gd name="T3" fmla="*/ 0 h 13"/>
                  <a:gd name="T4" fmla="*/ 0 w 58"/>
                  <a:gd name="T5" fmla="*/ 9 h 13"/>
                  <a:gd name="T6" fmla="*/ 0 w 58"/>
                  <a:gd name="T7" fmla="*/ 13 h 13"/>
                  <a:gd name="T8" fmla="*/ 58 w 58"/>
                  <a:gd name="T9" fmla="*/ 13 h 13"/>
                  <a:gd name="T10" fmla="*/ 58 w 58"/>
                  <a:gd name="T11" fmla="*/ 9 h 13"/>
                  <a:gd name="T12" fmla="*/ 49 w 58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13">
                    <a:moveTo>
                      <a:pt x="49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58" y="13"/>
                      <a:pt x="58" y="13"/>
                      <a:pt x="58" y="13"/>
                    </a:cubicBezTo>
                    <a:cubicBezTo>
                      <a:pt x="58" y="9"/>
                      <a:pt x="58" y="9"/>
                      <a:pt x="58" y="9"/>
                    </a:cubicBezTo>
                    <a:cubicBezTo>
                      <a:pt x="58" y="4"/>
                      <a:pt x="54" y="0"/>
                      <a:pt x="49" y="0"/>
                    </a:cubicBezTo>
                    <a:close/>
                  </a:path>
                </a:pathLst>
              </a:custGeom>
              <a:solidFill>
                <a:schemeClr val="bg2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4" name="Freeform 240">
                <a:extLst>
                  <a:ext uri="{FF2B5EF4-FFF2-40B4-BE49-F238E27FC236}">
                    <a16:creationId xmlns:a16="http://schemas.microsoft.com/office/drawing/2014/main" id="{529008C5-E485-4D93-9458-EC1F7661F49D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7558676" y="1481504"/>
                <a:ext cx="190547" cy="213413"/>
              </a:xfrm>
              <a:custGeom>
                <a:avLst/>
                <a:gdLst>
                  <a:gd name="T0" fmla="*/ 38 w 38"/>
                  <a:gd name="T1" fmla="*/ 18 h 43"/>
                  <a:gd name="T2" fmla="*/ 19 w 38"/>
                  <a:gd name="T3" fmla="*/ 0 h 43"/>
                  <a:gd name="T4" fmla="*/ 0 w 38"/>
                  <a:gd name="T5" fmla="*/ 18 h 43"/>
                  <a:gd name="T6" fmla="*/ 9 w 38"/>
                  <a:gd name="T7" fmla="*/ 34 h 43"/>
                  <a:gd name="T8" fmla="*/ 9 w 38"/>
                  <a:gd name="T9" fmla="*/ 43 h 43"/>
                  <a:gd name="T10" fmla="*/ 29 w 38"/>
                  <a:gd name="T11" fmla="*/ 43 h 43"/>
                  <a:gd name="T12" fmla="*/ 29 w 38"/>
                  <a:gd name="T13" fmla="*/ 34 h 43"/>
                  <a:gd name="T14" fmla="*/ 38 w 38"/>
                  <a:gd name="T15" fmla="*/ 18 h 43"/>
                  <a:gd name="T16" fmla="*/ 19 w 38"/>
                  <a:gd name="T17" fmla="*/ 31 h 43"/>
                  <a:gd name="T18" fmla="*/ 6 w 38"/>
                  <a:gd name="T19" fmla="*/ 18 h 43"/>
                  <a:gd name="T20" fmla="*/ 19 w 38"/>
                  <a:gd name="T21" fmla="*/ 6 h 43"/>
                  <a:gd name="T22" fmla="*/ 32 w 38"/>
                  <a:gd name="T23" fmla="*/ 18 h 43"/>
                  <a:gd name="T24" fmla="*/ 19 w 38"/>
                  <a:gd name="T25" fmla="*/ 31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43">
                    <a:moveTo>
                      <a:pt x="38" y="18"/>
                    </a:moveTo>
                    <a:cubicBezTo>
                      <a:pt x="38" y="8"/>
                      <a:pt x="29" y="0"/>
                      <a:pt x="19" y="0"/>
                    </a:cubicBezTo>
                    <a:cubicBezTo>
                      <a:pt x="9" y="0"/>
                      <a:pt x="0" y="8"/>
                      <a:pt x="0" y="18"/>
                    </a:cubicBezTo>
                    <a:cubicBezTo>
                      <a:pt x="0" y="25"/>
                      <a:pt x="3" y="31"/>
                      <a:pt x="9" y="34"/>
                    </a:cubicBezTo>
                    <a:cubicBezTo>
                      <a:pt x="9" y="43"/>
                      <a:pt x="9" y="43"/>
                      <a:pt x="9" y="43"/>
                    </a:cubicBezTo>
                    <a:cubicBezTo>
                      <a:pt x="29" y="43"/>
                      <a:pt x="29" y="43"/>
                      <a:pt x="29" y="43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34" y="31"/>
                      <a:pt x="38" y="25"/>
                      <a:pt x="38" y="18"/>
                    </a:cubicBezTo>
                    <a:close/>
                    <a:moveTo>
                      <a:pt x="19" y="31"/>
                    </a:moveTo>
                    <a:cubicBezTo>
                      <a:pt x="12" y="31"/>
                      <a:pt x="6" y="25"/>
                      <a:pt x="6" y="18"/>
                    </a:cubicBezTo>
                    <a:cubicBezTo>
                      <a:pt x="6" y="11"/>
                      <a:pt x="12" y="6"/>
                      <a:pt x="19" y="6"/>
                    </a:cubicBezTo>
                    <a:cubicBezTo>
                      <a:pt x="26" y="6"/>
                      <a:pt x="32" y="11"/>
                      <a:pt x="32" y="18"/>
                    </a:cubicBezTo>
                    <a:cubicBezTo>
                      <a:pt x="32" y="25"/>
                      <a:pt x="26" y="31"/>
                      <a:pt x="19" y="31"/>
                    </a:cubicBezTo>
                    <a:close/>
                  </a:path>
                </a:pathLst>
              </a:custGeom>
              <a:solidFill>
                <a:schemeClr val="bg2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107" name="Freeform 241">
              <a:extLst>
                <a:ext uri="{FF2B5EF4-FFF2-40B4-BE49-F238E27FC236}">
                  <a16:creationId xmlns:a16="http://schemas.microsoft.com/office/drawing/2014/main" id="{54EF9A66-2958-4176-89F9-0B4BC3CC7340}"/>
                </a:ext>
              </a:extLst>
            </p:cNvPr>
            <p:cNvSpPr>
              <a:spLocks/>
            </p:cNvSpPr>
            <p:nvPr/>
          </p:nvSpPr>
          <p:spPr bwMode="gray">
            <a:xfrm>
              <a:off x="7712615" y="2850902"/>
              <a:ext cx="471055" cy="882298"/>
            </a:xfrm>
            <a:custGeom>
              <a:avLst/>
              <a:gdLst/>
              <a:ahLst/>
              <a:cxnLst/>
              <a:rect l="l" t="t" r="r" b="b"/>
              <a:pathLst>
                <a:path w="471055" h="882298">
                  <a:moveTo>
                    <a:pt x="246009" y="0"/>
                  </a:moveTo>
                  <a:cubicBezTo>
                    <a:pt x="271014" y="0"/>
                    <a:pt x="286017" y="19933"/>
                    <a:pt x="286017" y="39866"/>
                  </a:cubicBezTo>
                  <a:cubicBezTo>
                    <a:pt x="286017" y="39866"/>
                    <a:pt x="286017" y="39866"/>
                    <a:pt x="286017" y="373740"/>
                  </a:cubicBezTo>
                  <a:cubicBezTo>
                    <a:pt x="286017" y="373740"/>
                    <a:pt x="300997" y="373740"/>
                    <a:pt x="301021" y="373740"/>
                  </a:cubicBezTo>
                  <a:cubicBezTo>
                    <a:pt x="301021" y="373740"/>
                    <a:pt x="301021" y="373740"/>
                    <a:pt x="301021" y="74748"/>
                  </a:cubicBezTo>
                  <a:cubicBezTo>
                    <a:pt x="301021" y="49832"/>
                    <a:pt x="321025" y="34883"/>
                    <a:pt x="341029" y="34883"/>
                  </a:cubicBezTo>
                  <a:cubicBezTo>
                    <a:pt x="366034" y="34883"/>
                    <a:pt x="381037" y="49832"/>
                    <a:pt x="381037" y="74748"/>
                  </a:cubicBezTo>
                  <a:cubicBezTo>
                    <a:pt x="381037" y="74748"/>
                    <a:pt x="381037" y="74748"/>
                    <a:pt x="381037" y="383707"/>
                  </a:cubicBezTo>
                  <a:cubicBezTo>
                    <a:pt x="391039" y="383707"/>
                    <a:pt x="396040" y="388690"/>
                    <a:pt x="401041" y="388690"/>
                  </a:cubicBezTo>
                  <a:cubicBezTo>
                    <a:pt x="401041" y="388690"/>
                    <a:pt x="401041" y="388690"/>
                    <a:pt x="401041" y="129563"/>
                  </a:cubicBezTo>
                  <a:cubicBezTo>
                    <a:pt x="401041" y="109631"/>
                    <a:pt x="416044" y="94681"/>
                    <a:pt x="436048" y="94681"/>
                  </a:cubicBezTo>
                  <a:cubicBezTo>
                    <a:pt x="456052" y="94681"/>
                    <a:pt x="471055" y="109631"/>
                    <a:pt x="471055" y="129563"/>
                  </a:cubicBezTo>
                  <a:cubicBezTo>
                    <a:pt x="471055" y="129563"/>
                    <a:pt x="471055" y="632867"/>
                    <a:pt x="471055" y="637850"/>
                  </a:cubicBezTo>
                  <a:cubicBezTo>
                    <a:pt x="471055" y="672732"/>
                    <a:pt x="446050" y="707615"/>
                    <a:pt x="416044" y="727547"/>
                  </a:cubicBezTo>
                  <a:cubicBezTo>
                    <a:pt x="416044" y="727547"/>
                    <a:pt x="416044" y="727547"/>
                    <a:pt x="416044" y="882298"/>
                  </a:cubicBezTo>
                  <a:lnTo>
                    <a:pt x="190998" y="882298"/>
                  </a:lnTo>
                  <a:cubicBezTo>
                    <a:pt x="190998" y="839237"/>
                    <a:pt x="190998" y="792728"/>
                    <a:pt x="190998" y="742497"/>
                  </a:cubicBezTo>
                  <a:cubicBezTo>
                    <a:pt x="85977" y="732531"/>
                    <a:pt x="10961" y="647816"/>
                    <a:pt x="5960" y="543169"/>
                  </a:cubicBezTo>
                  <a:cubicBezTo>
                    <a:pt x="5960" y="543112"/>
                    <a:pt x="5960" y="433581"/>
                    <a:pt x="5960" y="433539"/>
                  </a:cubicBezTo>
                  <a:cubicBezTo>
                    <a:pt x="5960" y="433539"/>
                    <a:pt x="5960" y="433539"/>
                    <a:pt x="959" y="373740"/>
                  </a:cubicBezTo>
                  <a:cubicBezTo>
                    <a:pt x="-4042" y="348824"/>
                    <a:pt x="10961" y="328891"/>
                    <a:pt x="35966" y="323908"/>
                  </a:cubicBezTo>
                  <a:cubicBezTo>
                    <a:pt x="60972" y="323908"/>
                    <a:pt x="80976" y="338858"/>
                    <a:pt x="85977" y="363774"/>
                  </a:cubicBezTo>
                  <a:cubicBezTo>
                    <a:pt x="85977" y="363774"/>
                    <a:pt x="85977" y="363774"/>
                    <a:pt x="90978" y="423572"/>
                  </a:cubicBezTo>
                  <a:cubicBezTo>
                    <a:pt x="90978" y="423572"/>
                    <a:pt x="95979" y="428555"/>
                    <a:pt x="95979" y="433539"/>
                  </a:cubicBezTo>
                  <a:cubicBezTo>
                    <a:pt x="95979" y="433539"/>
                    <a:pt x="95979" y="433539"/>
                    <a:pt x="95979" y="518253"/>
                  </a:cubicBezTo>
                  <a:cubicBezTo>
                    <a:pt x="95979" y="523236"/>
                    <a:pt x="95979" y="528219"/>
                    <a:pt x="100980" y="528219"/>
                  </a:cubicBezTo>
                  <a:cubicBezTo>
                    <a:pt x="105981" y="528219"/>
                    <a:pt x="110982" y="523236"/>
                    <a:pt x="110982" y="518253"/>
                  </a:cubicBezTo>
                  <a:cubicBezTo>
                    <a:pt x="110982" y="518253"/>
                    <a:pt x="110982" y="518253"/>
                    <a:pt x="110982" y="79731"/>
                  </a:cubicBezTo>
                  <a:cubicBezTo>
                    <a:pt x="110982" y="54815"/>
                    <a:pt x="125985" y="39866"/>
                    <a:pt x="150990" y="39866"/>
                  </a:cubicBezTo>
                  <a:cubicBezTo>
                    <a:pt x="170994" y="39866"/>
                    <a:pt x="190998" y="54815"/>
                    <a:pt x="190998" y="79731"/>
                  </a:cubicBezTo>
                  <a:cubicBezTo>
                    <a:pt x="190998" y="79731"/>
                    <a:pt x="190998" y="79731"/>
                    <a:pt x="190998" y="383707"/>
                  </a:cubicBezTo>
                  <a:cubicBezTo>
                    <a:pt x="195999" y="383707"/>
                    <a:pt x="201000" y="383707"/>
                    <a:pt x="206001" y="383707"/>
                  </a:cubicBezTo>
                  <a:cubicBezTo>
                    <a:pt x="206001" y="383707"/>
                    <a:pt x="206001" y="383707"/>
                    <a:pt x="206001" y="39866"/>
                  </a:cubicBezTo>
                  <a:cubicBezTo>
                    <a:pt x="206001" y="19933"/>
                    <a:pt x="226005" y="0"/>
                    <a:pt x="246009" y="0"/>
                  </a:cubicBezTo>
                  <a:close/>
                </a:path>
              </a:pathLst>
            </a:custGeom>
            <a:solidFill>
              <a:srgbClr val="F9BE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8" name="Text Placeholder 6">
              <a:extLst>
                <a:ext uri="{FF2B5EF4-FFF2-40B4-BE49-F238E27FC236}">
                  <a16:creationId xmlns:a16="http://schemas.microsoft.com/office/drawing/2014/main" id="{3A6FC7AD-33A4-4E00-AE09-BF8312205C6A}"/>
                </a:ext>
              </a:extLst>
            </p:cNvPr>
            <p:cNvSpPr txBox="1">
              <a:spLocks/>
            </p:cNvSpPr>
            <p:nvPr/>
          </p:nvSpPr>
          <p:spPr bwMode="gray">
            <a:xfrm>
              <a:off x="6165600" y="3733200"/>
              <a:ext cx="2671200" cy="360000"/>
            </a:xfrm>
            <a:prstGeom prst="rect">
              <a:avLst/>
            </a:prstGeom>
            <a:solidFill>
              <a:schemeClr val="accent3"/>
            </a:solidFill>
          </p:spPr>
          <p:txBody>
            <a:bodyPr vert="horz" lIns="252000" tIns="36000" rIns="144000" bIns="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1000"/>
                </a:spcAft>
                <a:buFont typeface="Wingdings" panose="05000000000000000000" pitchFamily="2" charset="2"/>
                <a:buNone/>
                <a:defRPr sz="2000" b="0" kern="1200">
                  <a:solidFill>
                    <a:schemeClr val="bg1"/>
                  </a:solidFill>
                  <a:latin typeface="+mj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Calibri Light" panose="020F0302020204030204" pitchFamily="34" charset="0"/>
                <a:buNone/>
                <a:defRPr sz="20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Calibri Light" panose="020F0302020204030204" pitchFamily="34" charset="0"/>
                <a:buNone/>
                <a:defRPr sz="18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Calibri Light" panose="020F0302020204030204" pitchFamily="34" charset="0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Calibri Light" panose="020F0302020204030204" pitchFamily="34" charset="0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80000"/>
                </a:lnSpc>
              </a:pPr>
              <a:r>
                <a:rPr lang="en-US" dirty="0">
                  <a:latin typeface="Bebas Neue" panose="020B0506020202020201" pitchFamily="34" charset="0"/>
                </a:rPr>
                <a:t>RAPORTARE</a:t>
              </a:r>
            </a:p>
          </p:txBody>
        </p:sp>
        <p:sp>
          <p:nvSpPr>
            <p:cNvPr id="109" name="Content Placeholder 3">
              <a:extLst>
                <a:ext uri="{FF2B5EF4-FFF2-40B4-BE49-F238E27FC236}">
                  <a16:creationId xmlns:a16="http://schemas.microsoft.com/office/drawing/2014/main" id="{7E485316-869B-4315-9598-6360EC1CE90E}"/>
                </a:ext>
              </a:extLst>
            </p:cNvPr>
            <p:cNvSpPr txBox="1">
              <a:spLocks/>
            </p:cNvSpPr>
            <p:nvPr/>
          </p:nvSpPr>
          <p:spPr bwMode="gray">
            <a:xfrm>
              <a:off x="6165600" y="4093050"/>
              <a:ext cx="2671200" cy="17172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vert="horz" lIns="252000" tIns="252000" rIns="252000" bIns="252000" rtlCol="0">
              <a:noAutofit/>
            </a:bodyPr>
            <a:lstStyle>
              <a:lvl1pPr marL="270000" indent="-2700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Wingdings" panose="05000000000000000000" pitchFamily="2" charset="2"/>
                <a:buChar char="§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20000" indent="-2700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Calibri Light" panose="020F0302020204030204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80000" indent="-2700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Calibri Light" panose="020F0302020204030204" pitchFamily="34" charset="0"/>
                <a:buChar char="–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40000" indent="-2700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Calibri Light" panose="020F0302020204030204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00000" indent="-2700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Calibri Light" panose="020F0302020204030204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buFont typeface="Wingdings" panose="05000000000000000000" pitchFamily="2" charset="2"/>
                <a:buChar char="ü"/>
              </a:pPr>
              <a:r>
                <a:rPr lang="en-US" sz="1800" dirty="0"/>
                <a:t>Date </a:t>
              </a:r>
              <a:r>
                <a:rPr lang="en-US" sz="1800" dirty="0" err="1"/>
                <a:t>identice</a:t>
              </a:r>
              <a:r>
                <a:rPr lang="en-US" sz="1800" dirty="0"/>
                <a:t> – diverse </a:t>
              </a:r>
              <a:r>
                <a:rPr lang="en-US" sz="1800" dirty="0" err="1"/>
                <a:t>transmiteri</a:t>
              </a:r>
              <a:endParaRPr lang="en-US" sz="1800" dirty="0"/>
            </a:p>
            <a:p>
              <a:pPr>
                <a:buFont typeface="Wingdings" panose="05000000000000000000" pitchFamily="2" charset="2"/>
                <a:buChar char="ü"/>
              </a:pPr>
              <a:r>
                <a:rPr lang="en-US" sz="1800" dirty="0" err="1"/>
                <a:t>Serii</a:t>
              </a:r>
              <a:r>
                <a:rPr lang="en-US" sz="1800" dirty="0"/>
                <a:t> de </a:t>
              </a:r>
              <a:r>
                <a:rPr lang="en-US" sz="1800" dirty="0" err="1"/>
                <a:t>timp</a:t>
              </a:r>
              <a:endParaRPr lang="en-US" sz="1800" dirty="0"/>
            </a:p>
            <a:p>
              <a:pPr>
                <a:buFont typeface="Wingdings" panose="05000000000000000000" pitchFamily="2" charset="2"/>
                <a:buChar char="ü"/>
              </a:pPr>
              <a:r>
                <a:rPr lang="en-US" sz="1800" dirty="0" err="1"/>
                <a:t>Convenţii</a:t>
              </a:r>
              <a:r>
                <a:rPr lang="en-US" sz="1800" dirty="0"/>
                <a:t> de </a:t>
              </a:r>
              <a:r>
                <a:rPr lang="en-US" sz="1800" dirty="0" err="1"/>
                <a:t>colaborare</a:t>
              </a:r>
              <a:r>
                <a:rPr lang="en-US" sz="1800" dirty="0"/>
                <a:t> (A. 10)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39291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5" name="Text Placeholder 6"/>
          <p:cNvSpPr txBox="1">
            <a:spLocks/>
          </p:cNvSpPr>
          <p:nvPr/>
        </p:nvSpPr>
        <p:spPr bwMode="gray">
          <a:xfrm>
            <a:off x="4887733" y="1430440"/>
            <a:ext cx="2671200" cy="2238216"/>
          </a:xfrm>
          <a:prstGeom prst="rect">
            <a:avLst/>
          </a:prstGeom>
          <a:solidFill>
            <a:schemeClr val="accent3"/>
          </a:solidFill>
        </p:spPr>
        <p:txBody>
          <a:bodyPr vert="horz" lIns="252000" tIns="36000" rIns="14400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None/>
              <a:defRPr sz="2000" b="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Calibri Light" panose="020F030202020403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Calibri Light" panose="020F030202020403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Calibri Light" panose="020F030202020403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Calibri Light" panose="020F030202020403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</a:pPr>
            <a:endParaRPr lang="en-US" dirty="0">
              <a:latin typeface="Bebas Neue" panose="020B0506020202020201" pitchFamily="34" charset="0"/>
            </a:endParaRPr>
          </a:p>
        </p:txBody>
      </p:sp>
      <p:sp>
        <p:nvSpPr>
          <p:cNvPr id="567" name="Text Placeholder 5"/>
          <p:cNvSpPr txBox="1">
            <a:spLocks/>
          </p:cNvSpPr>
          <p:nvPr/>
        </p:nvSpPr>
        <p:spPr bwMode="gray">
          <a:xfrm>
            <a:off x="8285443" y="1419522"/>
            <a:ext cx="2671200" cy="2238216"/>
          </a:xfrm>
          <a:prstGeom prst="rect">
            <a:avLst/>
          </a:prstGeom>
          <a:solidFill>
            <a:schemeClr val="accent2"/>
          </a:solidFill>
        </p:spPr>
        <p:txBody>
          <a:bodyPr vert="horz" lIns="252000" tIns="36000" rIns="14400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None/>
              <a:defRPr sz="2000" b="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Calibri Light" panose="020F030202020403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Calibri Light" panose="020F030202020403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Calibri Light" panose="020F030202020403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Calibri Light" panose="020F030202020403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</a:pPr>
            <a:endParaRPr lang="en-US" dirty="0">
              <a:latin typeface="Bebas Neue" panose="020B0506020202020201" pitchFamily="34" charset="0"/>
            </a:endParaRPr>
          </a:p>
        </p:txBody>
      </p:sp>
      <p:sp>
        <p:nvSpPr>
          <p:cNvPr id="566" name="Text Placeholder 17"/>
          <p:cNvSpPr txBox="1">
            <a:spLocks/>
          </p:cNvSpPr>
          <p:nvPr/>
        </p:nvSpPr>
        <p:spPr bwMode="gray">
          <a:xfrm>
            <a:off x="1513790" y="1419522"/>
            <a:ext cx="2671200" cy="2238216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vert="horz" lIns="252000" tIns="36000" rIns="14400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None/>
              <a:defRPr sz="2000" b="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Calibri Light" panose="020F030202020403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Calibri Light" panose="020F030202020403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Calibri Light" panose="020F030202020403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Calibri Light" panose="020F030202020403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</a:pPr>
            <a:endParaRPr lang="en-US" dirty="0">
              <a:latin typeface="Bebas Neue" panose="020B0506020202020201" pitchFamily="34" charset="0"/>
            </a:endParaRPr>
          </a:p>
        </p:txBody>
      </p:sp>
      <p:sp>
        <p:nvSpPr>
          <p:cNvPr id="484" name="Rectangle 483">
            <a:extLst>
              <a:ext uri="{FF2B5EF4-FFF2-40B4-BE49-F238E27FC236}">
                <a16:creationId xmlns:a16="http://schemas.microsoft.com/office/drawing/2014/main" id="{A26D603A-FFB6-44B7-9A54-4BA1C6AFD1B5}"/>
              </a:ext>
            </a:extLst>
          </p:cNvPr>
          <p:cNvSpPr/>
          <p:nvPr/>
        </p:nvSpPr>
        <p:spPr>
          <a:xfrm>
            <a:off x="0" y="0"/>
            <a:ext cx="11028556" cy="1038785"/>
          </a:xfrm>
          <a:prstGeom prst="rect">
            <a:avLst/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>
              <a:lnSpc>
                <a:spcPct val="90000"/>
              </a:lnSpc>
              <a:spcAft>
                <a:spcPts val="1000"/>
              </a:spcAft>
            </a:pPr>
            <a:endParaRPr lang="ro-RO" dirty="0" err="1"/>
          </a:p>
        </p:txBody>
      </p:sp>
      <p:graphicFrame>
        <p:nvGraphicFramePr>
          <p:cNvPr id="485" name="Object 21">
            <a:extLst>
              <a:ext uri="{FF2B5EF4-FFF2-40B4-BE49-F238E27FC236}">
                <a16:creationId xmlns:a16="http://schemas.microsoft.com/office/drawing/2014/main" id="{C5247DA9-B623-4314-81DA-013AD8DD889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9289842"/>
              </p:ext>
            </p:extLst>
          </p:nvPr>
        </p:nvGraphicFramePr>
        <p:xfrm>
          <a:off x="11028556" y="0"/>
          <a:ext cx="1161856" cy="10387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44" name="Photo Editor Photo" r:id="rId3" imgW="3733800" imgH="3733800" progId="MSPhotoEd.3">
                  <p:embed/>
                </p:oleObj>
              </mc:Choice>
              <mc:Fallback>
                <p:oleObj name="Photo Editor Photo" r:id="rId3" imgW="3733800" imgH="3733800" progId="MSPhotoEd.3">
                  <p:embed/>
                  <p:pic>
                    <p:nvPicPr>
                      <p:cNvPr id="297" name="Object 21">
                        <a:extLst>
                          <a:ext uri="{FF2B5EF4-FFF2-40B4-BE49-F238E27FC236}">
                            <a16:creationId xmlns:a16="http://schemas.microsoft.com/office/drawing/2014/main" id="{16D54D46-6849-EC4D-B009-44D3F28E5C7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28556" y="0"/>
                        <a:ext cx="1161856" cy="103878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86" name="Subtitle">
            <a:extLst>
              <a:ext uri="{FF2B5EF4-FFF2-40B4-BE49-F238E27FC236}">
                <a16:creationId xmlns:a16="http://schemas.microsoft.com/office/drawing/2014/main" id="{5D13493B-A3E5-4BD6-B108-300153BF60F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229478" y="607099"/>
            <a:ext cx="11109600" cy="540000"/>
          </a:xfrm>
        </p:spPr>
        <p:txBody>
          <a:bodyPr/>
          <a:lstStyle/>
          <a:p>
            <a:r>
              <a:rPr lang="en-US" dirty="0" err="1">
                <a:solidFill>
                  <a:schemeClr val="tx2">
                    <a:lumMod val="75000"/>
                  </a:schemeClr>
                </a:solidFill>
              </a:rPr>
              <a:t>Raportare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2">
                    <a:lumMod val="75000"/>
                  </a:schemeClr>
                </a:solidFill>
              </a:rPr>
              <a:t>şi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2">
                    <a:lumMod val="75000"/>
                  </a:schemeClr>
                </a:solidFill>
              </a:rPr>
              <a:t>monitorizare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87" name="Title">
            <a:extLst>
              <a:ext uri="{FF2B5EF4-FFF2-40B4-BE49-F238E27FC236}">
                <a16:creationId xmlns:a16="http://schemas.microsoft.com/office/drawing/2014/main" id="{79F4BDDE-B372-4CB7-988F-52C2DC6E0921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229478" y="67099"/>
            <a:ext cx="11109600" cy="1080000"/>
          </a:xfrm>
        </p:spPr>
        <p:txBody>
          <a:bodyPr/>
          <a:lstStyle/>
          <a:p>
            <a:r>
              <a:rPr lang="en-US" sz="3200" cap="all" dirty="0" err="1"/>
              <a:t>Monitorizarea</a:t>
            </a:r>
            <a:r>
              <a:rPr lang="en-US" sz="3200" cap="all" dirty="0"/>
              <a:t> SNDDR 2030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E594D352-9CD4-4110-A678-23CDEC69E367}"/>
              </a:ext>
            </a:extLst>
          </p:cNvPr>
          <p:cNvGrpSpPr/>
          <p:nvPr/>
        </p:nvGrpSpPr>
        <p:grpSpPr>
          <a:xfrm>
            <a:off x="1513790" y="1420948"/>
            <a:ext cx="2678082" cy="4297524"/>
            <a:chOff x="1513790" y="1420948"/>
            <a:chExt cx="2678082" cy="4297524"/>
          </a:xfrm>
        </p:grpSpPr>
        <p:sp>
          <p:nvSpPr>
            <p:cNvPr id="45" name="Text Placeholder 17"/>
            <p:cNvSpPr txBox="1">
              <a:spLocks/>
            </p:cNvSpPr>
            <p:nvPr/>
          </p:nvSpPr>
          <p:spPr bwMode="gray">
            <a:xfrm>
              <a:off x="1513790" y="3641422"/>
              <a:ext cx="2671200" cy="360000"/>
            </a:xfrm>
            <a:prstGeom prst="rect">
              <a:avLst/>
            </a:prstGeom>
            <a:solidFill>
              <a:schemeClr val="accent2"/>
            </a:solidFill>
          </p:spPr>
          <p:txBody>
            <a:bodyPr vert="horz" lIns="252000" tIns="36000" rIns="144000" bIns="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1000"/>
                </a:spcAft>
                <a:buFont typeface="Wingdings" panose="05000000000000000000" pitchFamily="2" charset="2"/>
                <a:buNone/>
                <a:defRPr sz="2000" b="0" kern="1200">
                  <a:solidFill>
                    <a:schemeClr val="bg1"/>
                  </a:solidFill>
                  <a:latin typeface="+mj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Calibri Light" panose="020F0302020204030204" pitchFamily="34" charset="0"/>
                <a:buNone/>
                <a:defRPr sz="20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Calibri Light" panose="020F0302020204030204" pitchFamily="34" charset="0"/>
                <a:buNone/>
                <a:defRPr sz="18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Calibri Light" panose="020F0302020204030204" pitchFamily="34" charset="0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Calibri Light" panose="020F0302020204030204" pitchFamily="34" charset="0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80000"/>
                </a:lnSpc>
              </a:pPr>
              <a:r>
                <a:rPr lang="en-US" dirty="0">
                  <a:latin typeface="Bebas Neue" panose="020B0506020202020201" pitchFamily="34" charset="0"/>
                </a:rPr>
                <a:t>SOCIAL</a:t>
              </a:r>
            </a:p>
          </p:txBody>
        </p:sp>
        <p:sp>
          <p:nvSpPr>
            <p:cNvPr id="49" name="Content Placeholder 2"/>
            <p:cNvSpPr txBox="1">
              <a:spLocks/>
            </p:cNvSpPr>
            <p:nvPr/>
          </p:nvSpPr>
          <p:spPr bwMode="gray">
            <a:xfrm>
              <a:off x="1513790" y="4001272"/>
              <a:ext cx="2671200" cy="17172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vert="horz" lIns="252000" tIns="252000" rIns="252000" bIns="252000" rtlCol="0">
              <a:noAutofit/>
            </a:bodyPr>
            <a:lstStyle>
              <a:lvl1pPr marL="270000" indent="-2700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Wingdings" panose="05000000000000000000" pitchFamily="2" charset="2"/>
                <a:buChar char="§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20000" indent="-2700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Calibri Light" panose="020F0302020204030204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80000" indent="-2700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Calibri Light" panose="020F0302020204030204" pitchFamily="34" charset="0"/>
                <a:buChar char="–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40000" indent="-2700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Calibri Light" panose="020F0302020204030204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00000" indent="-2700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Calibri Light" panose="020F0302020204030204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buFont typeface="Wingdings" panose="05000000000000000000" pitchFamily="2" charset="2"/>
                <a:buChar char="ü"/>
              </a:pPr>
              <a:r>
                <a:rPr lang="en-US" dirty="0" err="1"/>
                <a:t>Creşterea</a:t>
              </a:r>
              <a:r>
                <a:rPr lang="en-US" dirty="0"/>
                <a:t> </a:t>
              </a:r>
              <a:r>
                <a:rPr lang="en-US" dirty="0" err="1"/>
                <a:t>populaţiei</a:t>
              </a:r>
              <a:endParaRPr lang="en-US" dirty="0"/>
            </a:p>
            <a:p>
              <a:pPr>
                <a:buFont typeface="Wingdings" panose="05000000000000000000" pitchFamily="2" charset="2"/>
                <a:buChar char="ü"/>
              </a:pPr>
              <a:r>
                <a:rPr lang="en-US" dirty="0" err="1"/>
                <a:t>Incluziune</a:t>
              </a:r>
              <a:r>
                <a:rPr lang="en-US" dirty="0"/>
                <a:t> </a:t>
              </a:r>
              <a:r>
                <a:rPr lang="en-US" dirty="0" err="1"/>
                <a:t>socială</a:t>
              </a:r>
              <a:r>
                <a:rPr lang="en-US" dirty="0"/>
                <a:t> </a:t>
              </a:r>
            </a:p>
            <a:p>
              <a:pPr>
                <a:buFont typeface="Wingdings" panose="05000000000000000000" pitchFamily="2" charset="2"/>
                <a:buChar char="ü"/>
              </a:pPr>
              <a:r>
                <a:rPr lang="en-US" dirty="0" err="1"/>
                <a:t>Inegalități</a:t>
              </a:r>
              <a:r>
                <a:rPr lang="en-US" dirty="0"/>
                <a:t> </a:t>
              </a:r>
            </a:p>
          </p:txBody>
        </p:sp>
        <p:pic>
          <p:nvPicPr>
            <p:cNvPr id="488" name="Content Placeholder 9">
              <a:extLst>
                <a:ext uri="{FF2B5EF4-FFF2-40B4-BE49-F238E27FC236}">
                  <a16:creationId xmlns:a16="http://schemas.microsoft.com/office/drawing/2014/main" id="{72793969-54B7-49B2-9FC5-F84E564FA45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6224" y="1420948"/>
              <a:ext cx="2655648" cy="2220473"/>
            </a:xfrm>
            <a:prstGeom prst="rect">
              <a:avLst/>
            </a:prstGeom>
          </p:spPr>
        </p:pic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B74849D2-244D-45EC-88EC-2DE4ADB06749}"/>
              </a:ext>
            </a:extLst>
          </p:cNvPr>
          <p:cNvGrpSpPr/>
          <p:nvPr/>
        </p:nvGrpSpPr>
        <p:grpSpPr>
          <a:xfrm>
            <a:off x="4887733" y="1414865"/>
            <a:ext cx="2671200" cy="4314525"/>
            <a:chOff x="4887733" y="1414865"/>
            <a:chExt cx="2671200" cy="4314525"/>
          </a:xfrm>
        </p:grpSpPr>
        <p:sp>
          <p:nvSpPr>
            <p:cNvPr id="46" name="Text Placeholder 6"/>
            <p:cNvSpPr txBox="1">
              <a:spLocks/>
            </p:cNvSpPr>
            <p:nvPr/>
          </p:nvSpPr>
          <p:spPr bwMode="gray">
            <a:xfrm>
              <a:off x="4887733" y="3652340"/>
              <a:ext cx="2671200" cy="360000"/>
            </a:xfrm>
            <a:prstGeom prst="rect">
              <a:avLst/>
            </a:prstGeom>
            <a:solidFill>
              <a:schemeClr val="accent3"/>
            </a:solidFill>
          </p:spPr>
          <p:txBody>
            <a:bodyPr vert="horz" lIns="252000" tIns="36000" rIns="144000" bIns="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1000"/>
                </a:spcAft>
                <a:buFont typeface="Wingdings" panose="05000000000000000000" pitchFamily="2" charset="2"/>
                <a:buNone/>
                <a:defRPr sz="2000" b="0" kern="1200">
                  <a:solidFill>
                    <a:schemeClr val="bg1"/>
                  </a:solidFill>
                  <a:latin typeface="+mj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Calibri Light" panose="020F0302020204030204" pitchFamily="34" charset="0"/>
                <a:buNone/>
                <a:defRPr sz="20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Calibri Light" panose="020F0302020204030204" pitchFamily="34" charset="0"/>
                <a:buNone/>
                <a:defRPr sz="18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Calibri Light" panose="020F0302020204030204" pitchFamily="34" charset="0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Calibri Light" panose="020F0302020204030204" pitchFamily="34" charset="0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80000"/>
                </a:lnSpc>
              </a:pPr>
              <a:r>
                <a:rPr lang="en-US" dirty="0">
                  <a:latin typeface="Bebas Neue" panose="020B0506020202020201" pitchFamily="34" charset="0"/>
                </a:rPr>
                <a:t>MEDIU</a:t>
              </a:r>
            </a:p>
          </p:txBody>
        </p:sp>
        <p:sp>
          <p:nvSpPr>
            <p:cNvPr id="47" name="Content Placeholder 3"/>
            <p:cNvSpPr txBox="1">
              <a:spLocks/>
            </p:cNvSpPr>
            <p:nvPr/>
          </p:nvSpPr>
          <p:spPr bwMode="gray">
            <a:xfrm>
              <a:off x="4887733" y="4012190"/>
              <a:ext cx="2671200" cy="17172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vert="horz" lIns="252000" tIns="252000" rIns="252000" bIns="252000" rtlCol="0">
              <a:noAutofit/>
            </a:bodyPr>
            <a:lstStyle>
              <a:lvl1pPr marL="270000" indent="-2700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Wingdings" panose="05000000000000000000" pitchFamily="2" charset="2"/>
                <a:buChar char="§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20000" indent="-2700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Calibri Light" panose="020F0302020204030204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80000" indent="-2700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Calibri Light" panose="020F0302020204030204" pitchFamily="34" charset="0"/>
                <a:buChar char="–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40000" indent="-2700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Calibri Light" panose="020F0302020204030204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00000" indent="-2700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Calibri Light" panose="020F0302020204030204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buFont typeface="Wingdings" panose="05000000000000000000" pitchFamily="2" charset="2"/>
                <a:buChar char="ü"/>
              </a:pPr>
              <a:r>
                <a:rPr lang="en-US" dirty="0" err="1"/>
                <a:t>Dezastre</a:t>
              </a:r>
              <a:r>
                <a:rPr lang="en-US" dirty="0"/>
                <a:t> </a:t>
              </a:r>
              <a:r>
                <a:rPr lang="en-US" dirty="0" err="1"/>
                <a:t>naturale</a:t>
              </a:r>
              <a:endParaRPr lang="en-US" dirty="0"/>
            </a:p>
            <a:p>
              <a:pPr>
                <a:buFont typeface="Wingdings" panose="05000000000000000000" pitchFamily="2" charset="2"/>
                <a:buChar char="ü"/>
              </a:pPr>
              <a:r>
                <a:rPr lang="en-US" dirty="0" err="1"/>
                <a:t>Epuizarea</a:t>
              </a:r>
              <a:r>
                <a:rPr lang="en-US" dirty="0"/>
                <a:t> </a:t>
              </a:r>
              <a:r>
                <a:rPr lang="en-US" dirty="0" err="1"/>
                <a:t>resurselor</a:t>
              </a:r>
              <a:endParaRPr lang="en-US" dirty="0"/>
            </a:p>
            <a:p>
              <a:pPr>
                <a:buFont typeface="Wingdings" panose="05000000000000000000" pitchFamily="2" charset="2"/>
                <a:buChar char="ü"/>
              </a:pPr>
              <a:r>
                <a:rPr lang="en-US" dirty="0" err="1"/>
                <a:t>Deşeuri</a:t>
              </a:r>
              <a:endParaRPr lang="en-US" dirty="0"/>
            </a:p>
          </p:txBody>
        </p:sp>
        <p:pic>
          <p:nvPicPr>
            <p:cNvPr id="489" name="Content Placeholder 13">
              <a:extLst>
                <a:ext uri="{FF2B5EF4-FFF2-40B4-BE49-F238E27FC236}">
                  <a16:creationId xmlns:a16="http://schemas.microsoft.com/office/drawing/2014/main" id="{C1B19423-616A-4F8D-A8F3-AF5793DBF2C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00935" y="1414865"/>
              <a:ext cx="2645841" cy="2220473"/>
            </a:xfrm>
            <a:prstGeom prst="rect">
              <a:avLst/>
            </a:prstGeom>
          </p:spPr>
        </p:pic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45C2E7D6-62F4-40C1-B1B7-2E161F46C025}"/>
              </a:ext>
            </a:extLst>
          </p:cNvPr>
          <p:cNvGrpSpPr/>
          <p:nvPr/>
        </p:nvGrpSpPr>
        <p:grpSpPr>
          <a:xfrm>
            <a:off x="8285443" y="1414865"/>
            <a:ext cx="2671201" cy="4303607"/>
            <a:chOff x="8285443" y="1414865"/>
            <a:chExt cx="2671201" cy="4303607"/>
          </a:xfrm>
        </p:grpSpPr>
        <p:sp>
          <p:nvSpPr>
            <p:cNvPr id="48" name="Text Placeholder 5"/>
            <p:cNvSpPr txBox="1">
              <a:spLocks/>
            </p:cNvSpPr>
            <p:nvPr/>
          </p:nvSpPr>
          <p:spPr bwMode="gray">
            <a:xfrm>
              <a:off x="8285443" y="3641422"/>
              <a:ext cx="2671200" cy="360000"/>
            </a:xfrm>
            <a:prstGeom prst="rect">
              <a:avLst/>
            </a:prstGeom>
            <a:solidFill>
              <a:schemeClr val="accent1"/>
            </a:solidFill>
          </p:spPr>
          <p:txBody>
            <a:bodyPr vert="horz" lIns="252000" tIns="36000" rIns="144000" bIns="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1000"/>
                </a:spcAft>
                <a:buFont typeface="Wingdings" panose="05000000000000000000" pitchFamily="2" charset="2"/>
                <a:buNone/>
                <a:defRPr sz="2000" b="0" kern="1200">
                  <a:solidFill>
                    <a:schemeClr val="bg1"/>
                  </a:solidFill>
                  <a:latin typeface="+mj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Calibri Light" panose="020F0302020204030204" pitchFamily="34" charset="0"/>
                <a:buNone/>
                <a:defRPr sz="20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Calibri Light" panose="020F0302020204030204" pitchFamily="34" charset="0"/>
                <a:buNone/>
                <a:defRPr sz="18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Calibri Light" panose="020F0302020204030204" pitchFamily="34" charset="0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Calibri Light" panose="020F0302020204030204" pitchFamily="34" charset="0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80000"/>
                </a:lnSpc>
              </a:pPr>
              <a:r>
                <a:rPr lang="en-US" dirty="0">
                  <a:latin typeface="Bebas Neue" panose="020B0506020202020201" pitchFamily="34" charset="0"/>
                </a:rPr>
                <a:t>Economic</a:t>
              </a:r>
            </a:p>
          </p:txBody>
        </p:sp>
        <p:sp>
          <p:nvSpPr>
            <p:cNvPr id="50" name="Content Placeholder 4"/>
            <p:cNvSpPr txBox="1">
              <a:spLocks/>
            </p:cNvSpPr>
            <p:nvPr/>
          </p:nvSpPr>
          <p:spPr bwMode="gray">
            <a:xfrm>
              <a:off x="8285443" y="4001272"/>
              <a:ext cx="2671200" cy="17172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vert="horz" lIns="252000" tIns="252000" rIns="252000" bIns="252000" rtlCol="0">
              <a:noAutofit/>
            </a:bodyPr>
            <a:lstStyle>
              <a:lvl1pPr marL="270000" indent="-2700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Wingdings" panose="05000000000000000000" pitchFamily="2" charset="2"/>
                <a:buChar char="§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20000" indent="-2700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Calibri Light" panose="020F0302020204030204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80000" indent="-2700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Calibri Light" panose="020F0302020204030204" pitchFamily="34" charset="0"/>
                <a:buChar char="–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40000" indent="-2700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Calibri Light" panose="020F0302020204030204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00000" indent="-2700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Calibri Light" panose="020F0302020204030204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buFont typeface="Wingdings" panose="05000000000000000000" pitchFamily="2" charset="2"/>
                <a:buChar char="ü"/>
              </a:pPr>
              <a:r>
                <a:rPr lang="en-US" dirty="0" err="1"/>
                <a:t>Creşterea</a:t>
              </a:r>
              <a:r>
                <a:rPr lang="en-US" dirty="0"/>
                <a:t> </a:t>
              </a:r>
              <a:r>
                <a:rPr lang="en-US" dirty="0" err="1"/>
                <a:t>economică</a:t>
              </a:r>
              <a:endParaRPr lang="en-US" dirty="0"/>
            </a:p>
            <a:p>
              <a:pPr>
                <a:buFont typeface="Wingdings" panose="05000000000000000000" pitchFamily="2" charset="2"/>
                <a:buChar char="ü"/>
              </a:pPr>
              <a:r>
                <a:rPr lang="en-US" dirty="0" err="1"/>
                <a:t>Progresul</a:t>
              </a:r>
              <a:r>
                <a:rPr lang="en-US" dirty="0"/>
                <a:t> </a:t>
              </a:r>
              <a:r>
                <a:rPr lang="en-US" dirty="0" err="1"/>
                <a:t>tehnologic</a:t>
              </a:r>
              <a:endParaRPr lang="en-US" dirty="0"/>
            </a:p>
            <a:p>
              <a:pPr>
                <a:buFont typeface="Wingdings" panose="05000000000000000000" pitchFamily="2" charset="2"/>
                <a:buChar char="ü"/>
              </a:pPr>
              <a:r>
                <a:rPr lang="en-US" dirty="0" err="1"/>
                <a:t>Veniturile</a:t>
              </a:r>
              <a:r>
                <a:rPr lang="en-US" dirty="0"/>
                <a:t> </a:t>
              </a:r>
              <a:r>
                <a:rPr lang="en-US" dirty="0" err="1"/>
                <a:t>populaţiei</a:t>
              </a:r>
              <a:endParaRPr lang="en-US" dirty="0"/>
            </a:p>
          </p:txBody>
        </p:sp>
        <p:pic>
          <p:nvPicPr>
            <p:cNvPr id="490" name="Content Placeholder 7">
              <a:extLst>
                <a:ext uri="{FF2B5EF4-FFF2-40B4-BE49-F238E27FC236}">
                  <a16:creationId xmlns:a16="http://schemas.microsoft.com/office/drawing/2014/main" id="{040F4CF7-EB8C-436F-B6C4-80EC5DA5487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85444" y="1414865"/>
              <a:ext cx="2671200" cy="222595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02724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C0A3147-003B-3447-BFC8-FB51CE1C0F5D}"/>
              </a:ext>
            </a:extLst>
          </p:cNvPr>
          <p:cNvSpPr txBox="1"/>
          <p:nvPr/>
        </p:nvSpPr>
        <p:spPr>
          <a:xfrm>
            <a:off x="2438400" y="2438400"/>
            <a:ext cx="8140700" cy="1816100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90000"/>
              </a:lnSpc>
              <a:spcAft>
                <a:spcPts val="1000"/>
              </a:spcAft>
            </a:pPr>
            <a:r>
              <a:rPr lang="ro-RO" sz="9600" dirty="0">
                <a:solidFill>
                  <a:schemeClr val="tx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Vă mu</a:t>
            </a:r>
            <a:r>
              <a:rPr lang="en-US" sz="9600" dirty="0">
                <a:solidFill>
                  <a:schemeClr val="tx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l</a:t>
            </a:r>
            <a:r>
              <a:rPr lang="ro-RO" sz="9600" dirty="0">
                <a:solidFill>
                  <a:schemeClr val="tx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ţumesc!</a:t>
            </a:r>
          </a:p>
        </p:txBody>
      </p:sp>
    </p:spTree>
    <p:extLst>
      <p:ext uri="{BB962C8B-B14F-4D97-AF65-F5344CB8AC3E}">
        <p14:creationId xmlns:p14="http://schemas.microsoft.com/office/powerpoint/2010/main" val="198154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PRESENTATIONLOAD">
  <a:themeElements>
    <a:clrScheme name="PL Styleguide">
      <a:dk1>
        <a:sysClr val="windowText" lastClr="000000"/>
      </a:dk1>
      <a:lt1>
        <a:sysClr val="window" lastClr="FFFFFF"/>
      </a:lt1>
      <a:dk2>
        <a:srgbClr val="2C3E50"/>
      </a:dk2>
      <a:lt2>
        <a:srgbClr val="FFFFFF"/>
      </a:lt2>
      <a:accent1>
        <a:srgbClr val="3498DB"/>
      </a:accent1>
      <a:accent2>
        <a:srgbClr val="C8303F"/>
      </a:accent2>
      <a:accent3>
        <a:srgbClr val="9BBB59"/>
      </a:accent3>
      <a:accent4>
        <a:srgbClr val="FFC000"/>
      </a:accent4>
      <a:accent5>
        <a:srgbClr val="814993"/>
      </a:accent5>
      <a:accent6>
        <a:srgbClr val="45B1CB"/>
      </a:accent6>
      <a:hlink>
        <a:srgbClr val="7F7F7F"/>
      </a:hlink>
      <a:folHlink>
        <a:srgbClr val="7F7F7F"/>
      </a:folHlink>
    </a:clrScheme>
    <a:fontScheme name="PL Styleguide">
      <a:majorFont>
        <a:latin typeface="Calibri"/>
        <a:ea typeface=""/>
        <a:cs typeface=""/>
      </a:majorFont>
      <a:minorFont>
        <a:latin typeface="Calibr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lIns="36000" tIns="36000" rIns="36000" bIns="36000" rtlCol="0" anchor="ctr"/>
      <a:lstStyle>
        <a:defPPr algn="ctr">
          <a:lnSpc>
            <a:spcPct val="90000"/>
          </a:lnSpc>
          <a:spcAft>
            <a:spcPts val="1000"/>
          </a:spcAft>
          <a:defRPr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bg1">
              <a:lumMod val="65000"/>
            </a:schemeClr>
          </a:solidFill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solidFill>
          <a:schemeClr val="bg1"/>
        </a:solidFill>
      </a:spPr>
      <a:bodyPr wrap="square" lIns="0" tIns="0" rIns="0" bIns="0" rtlCol="0">
        <a:noAutofit/>
      </a:bodyPr>
      <a:lstStyle>
        <a:defPPr>
          <a:lnSpc>
            <a:spcPct val="90000"/>
          </a:lnSpc>
          <a:spcAft>
            <a:spcPts val="1000"/>
          </a:spcAft>
          <a:defRPr dirty="0" err="1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Larissa">
  <a:themeElements>
    <a:clrScheme name="PresentationLoad">
      <a:dk1>
        <a:sysClr val="windowText" lastClr="000000"/>
      </a:dk1>
      <a:lt1>
        <a:sysClr val="window" lastClr="FFFFFF"/>
      </a:lt1>
      <a:dk2>
        <a:srgbClr val="2C3E50"/>
      </a:dk2>
      <a:lt2>
        <a:srgbClr val="FFFFFF"/>
      </a:lt2>
      <a:accent1>
        <a:srgbClr val="3498DB"/>
      </a:accent1>
      <a:accent2>
        <a:srgbClr val="C8303F"/>
      </a:accent2>
      <a:accent3>
        <a:srgbClr val="9BBB59"/>
      </a:accent3>
      <a:accent4>
        <a:srgbClr val="FFC000"/>
      </a:accent4>
      <a:accent5>
        <a:srgbClr val="814993"/>
      </a:accent5>
      <a:accent6>
        <a:srgbClr val="45B1CB"/>
      </a:accent6>
      <a:hlink>
        <a:srgbClr val="7F7F7F"/>
      </a:hlink>
      <a:folHlink>
        <a:srgbClr val="7F7F7F"/>
      </a:folHlink>
    </a:clrScheme>
    <a:fontScheme name="PL Styleguide">
      <a:majorFont>
        <a:latin typeface="Calibri"/>
        <a:ea typeface=""/>
        <a:cs typeface=""/>
      </a:majorFont>
      <a:minorFont>
        <a:latin typeface="Calibri Light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PresentationLoad">
      <a:dk1>
        <a:sysClr val="windowText" lastClr="000000"/>
      </a:dk1>
      <a:lt1>
        <a:sysClr val="window" lastClr="FFFFFF"/>
      </a:lt1>
      <a:dk2>
        <a:srgbClr val="2C3E50"/>
      </a:dk2>
      <a:lt2>
        <a:srgbClr val="FFFFFF"/>
      </a:lt2>
      <a:accent1>
        <a:srgbClr val="3498DB"/>
      </a:accent1>
      <a:accent2>
        <a:srgbClr val="C8303F"/>
      </a:accent2>
      <a:accent3>
        <a:srgbClr val="9BBB59"/>
      </a:accent3>
      <a:accent4>
        <a:srgbClr val="FFC000"/>
      </a:accent4>
      <a:accent5>
        <a:srgbClr val="814993"/>
      </a:accent5>
      <a:accent6>
        <a:srgbClr val="45B1CB"/>
      </a:accent6>
      <a:hlink>
        <a:srgbClr val="7F7F7F"/>
      </a:hlink>
      <a:folHlink>
        <a:srgbClr val="7F7F7F"/>
      </a:folHlink>
    </a:clrScheme>
    <a:fontScheme name="PL Styleguide">
      <a:majorFont>
        <a:latin typeface="Calibri"/>
        <a:ea typeface=""/>
        <a:cs typeface=""/>
      </a:majorFont>
      <a:minorFont>
        <a:latin typeface="Calibr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5596</TotalTime>
  <Words>478</Words>
  <Application>Microsoft Office PowerPoint</Application>
  <PresentationFormat>Custom</PresentationFormat>
  <Paragraphs>131</Paragraphs>
  <Slides>9</Slides>
  <Notes>6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9" baseType="lpstr">
      <vt:lpstr>Arial Unicode MS</vt:lpstr>
      <vt:lpstr>Bebas Neue</vt:lpstr>
      <vt:lpstr>Times New Roman</vt:lpstr>
      <vt:lpstr>Calibri Light</vt:lpstr>
      <vt:lpstr>Arial</vt:lpstr>
      <vt:lpstr>Wingdings</vt:lpstr>
      <vt:lpstr>MS PGothic</vt:lpstr>
      <vt:lpstr>Calibri</vt:lpstr>
      <vt:lpstr>PRESENTATIONLOAD</vt:lpstr>
      <vt:lpstr>Photo Editor Photo</vt:lpstr>
      <vt:lpstr>PowerPoint Presentation</vt:lpstr>
      <vt:lpstr>POCA România Durabilă</vt:lpstr>
      <vt:lpstr>SETUL DE INDICATORI</vt:lpstr>
      <vt:lpstr>DISEMINARE DATE</vt:lpstr>
      <vt:lpstr>Monitorizarea SNDDR 2030</vt:lpstr>
      <vt:lpstr>Status</vt:lpstr>
      <vt:lpstr>PowerPoint Presentation</vt:lpstr>
      <vt:lpstr>Monitorizarea SNDDR 2030</vt:lpstr>
      <vt:lpstr>PowerPoint Presentation</vt:lpstr>
    </vt:vector>
  </TitlesOfParts>
  <Company>PresentationLoad GmbH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PROJECT STATUS REPORT</dc:title>
  <dc:creator>PresentationLoad</dc:creator>
  <dc:description>www.presentationload.com</dc:description>
  <cp:lastModifiedBy>Carmen Romaniuc</cp:lastModifiedBy>
  <cp:revision>983</cp:revision>
  <cp:lastPrinted>2019-06-11T07:15:05Z</cp:lastPrinted>
  <dcterms:created xsi:type="dcterms:W3CDTF">2015-11-26T10:37:47Z</dcterms:created>
  <dcterms:modified xsi:type="dcterms:W3CDTF">2022-07-26T12:46:59Z</dcterms:modified>
</cp:coreProperties>
</file>