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327" r:id="rId2"/>
    <p:sldId id="455" r:id="rId3"/>
    <p:sldId id="456" r:id="rId4"/>
    <p:sldId id="490" r:id="rId5"/>
    <p:sldId id="499" r:id="rId6"/>
    <p:sldId id="500" r:id="rId7"/>
    <p:sldId id="501" r:id="rId8"/>
    <p:sldId id="502" r:id="rId9"/>
    <p:sldId id="503" r:id="rId10"/>
    <p:sldId id="488" r:id="rId11"/>
  </p:sldIdLst>
  <p:sldSz cx="9144000" cy="6858000" type="screen4x3"/>
  <p:notesSz cx="6797675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E53"/>
    <a:srgbClr val="003399"/>
    <a:srgbClr val="FFFFFF"/>
    <a:srgbClr val="1D3943"/>
    <a:srgbClr val="AE2C12"/>
    <a:srgbClr val="9FAEE5"/>
    <a:srgbClr val="98C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4444" autoAdjust="0"/>
  </p:normalViewPr>
  <p:slideViewPr>
    <p:cSldViewPr showGuides="1">
      <p:cViewPr varScale="1">
        <p:scale>
          <a:sx n="75" d="100"/>
          <a:sy n="75" d="100"/>
        </p:scale>
        <p:origin x="94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4E24E7-523B-46D5-9CC9-5887832DDFCB}" type="doc">
      <dgm:prSet loTypeId="urn:microsoft.com/office/officeart/2005/8/layout/funnel1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D853A4-BCB9-4393-8883-203A03DFB2C4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r>
            <a:rPr lang="ro-RO" sz="1400" b="1" dirty="0" smtClean="0"/>
            <a:t>Rolul autorităților publice</a:t>
          </a:r>
          <a:endParaRPr lang="en-US" sz="1400" b="1" dirty="0"/>
        </a:p>
      </dgm:t>
    </dgm:pt>
    <dgm:pt modelId="{11EF37A6-9397-41B6-B42B-E1A00F2FB516}" type="parTrans" cxnId="{39991748-A2C1-4EC4-ADCF-AE32880465AF}">
      <dgm:prSet/>
      <dgm:spPr/>
      <dgm:t>
        <a:bodyPr/>
        <a:lstStyle/>
        <a:p>
          <a:pPr algn="ctr"/>
          <a:endParaRPr lang="en-US"/>
        </a:p>
      </dgm:t>
    </dgm:pt>
    <dgm:pt modelId="{0E6E8487-8F9E-454A-AF10-E1B7AC43B828}" type="sibTrans" cxnId="{39991748-A2C1-4EC4-ADCF-AE32880465AF}">
      <dgm:prSet/>
      <dgm:spPr/>
      <dgm:t>
        <a:bodyPr/>
        <a:lstStyle/>
        <a:p>
          <a:pPr algn="ctr"/>
          <a:endParaRPr lang="en-US"/>
        </a:p>
      </dgm:t>
    </dgm:pt>
    <dgm:pt modelId="{27792EB1-5F9F-4E94-B6A4-5D133678B341}">
      <dgm:prSet phldrT="[Text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ctr"/>
          <a:r>
            <a:rPr lang="ro-RO" sz="2800" b="1" dirty="0" smtClean="0"/>
            <a:t>INDD</a:t>
          </a:r>
          <a:endParaRPr lang="en-US" sz="1300" b="1" dirty="0"/>
        </a:p>
      </dgm:t>
    </dgm:pt>
    <dgm:pt modelId="{DAEE92D3-4A2E-48E5-B31A-1FDB8BB4E43A}" type="parTrans" cxnId="{572DFD6F-CC8B-411E-9B6F-0986866625B3}">
      <dgm:prSet/>
      <dgm:spPr/>
      <dgm:t>
        <a:bodyPr/>
        <a:lstStyle/>
        <a:p>
          <a:pPr algn="ctr"/>
          <a:endParaRPr lang="en-US"/>
        </a:p>
      </dgm:t>
    </dgm:pt>
    <dgm:pt modelId="{81FEC7A9-332F-4A8F-B8C5-BAECCDD1A30F}" type="sibTrans" cxnId="{572DFD6F-CC8B-411E-9B6F-0986866625B3}">
      <dgm:prSet/>
      <dgm:spPr/>
      <dgm:t>
        <a:bodyPr/>
        <a:lstStyle/>
        <a:p>
          <a:pPr algn="ctr"/>
          <a:endParaRPr lang="en-US"/>
        </a:p>
      </dgm:t>
    </dgm:pt>
    <dgm:pt modelId="{68D7EBDB-D60A-4A3E-9398-1CFA2D6E3EDC}">
      <dgm:prSet phldrT="[Text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algn="ctr"/>
          <a:r>
            <a:rPr lang="ro-RO" b="1" dirty="0" smtClean="0"/>
            <a:t>Sprijinirea autorităților publice</a:t>
          </a:r>
          <a:endParaRPr lang="en-US" b="1" dirty="0"/>
        </a:p>
      </dgm:t>
    </dgm:pt>
    <dgm:pt modelId="{24A3D37B-8775-4ECB-892B-65FE17114121}" type="parTrans" cxnId="{BFB07A3A-68D2-49FF-8ED3-6B9AE0FA5083}">
      <dgm:prSet/>
      <dgm:spPr/>
      <dgm:t>
        <a:bodyPr/>
        <a:lstStyle/>
        <a:p>
          <a:pPr algn="ctr"/>
          <a:endParaRPr lang="en-US"/>
        </a:p>
      </dgm:t>
    </dgm:pt>
    <dgm:pt modelId="{2072448C-BC35-4EF0-8D70-6D2DE8A68B17}" type="sibTrans" cxnId="{BFB07A3A-68D2-49FF-8ED3-6B9AE0FA5083}">
      <dgm:prSet/>
      <dgm:spPr/>
      <dgm:t>
        <a:bodyPr/>
        <a:lstStyle/>
        <a:p>
          <a:pPr algn="ctr"/>
          <a:endParaRPr lang="en-US"/>
        </a:p>
      </dgm:t>
    </dgm:pt>
    <dgm:pt modelId="{AB9148A3-3FBB-4C08-A9B0-A49DB3D86F14}">
      <dgm:prSet phldrT="[Text]"/>
      <dgm:spPr/>
      <dgm:t>
        <a:bodyPr/>
        <a:lstStyle/>
        <a:p>
          <a:pPr algn="ctr"/>
          <a:r>
            <a:rPr lang="ro-RO" dirty="0" smtClean="0"/>
            <a:t>Autoritățile publice</a:t>
          </a:r>
          <a:endParaRPr lang="en-US" dirty="0"/>
        </a:p>
      </dgm:t>
    </dgm:pt>
    <dgm:pt modelId="{993E94F4-DAEA-4A2B-B233-31A5DA8F3D95}" type="parTrans" cxnId="{5DD3D0CD-BDFD-4B4C-B3F1-66B0137C56D5}">
      <dgm:prSet/>
      <dgm:spPr/>
      <dgm:t>
        <a:bodyPr/>
        <a:lstStyle/>
        <a:p>
          <a:pPr algn="ctr"/>
          <a:endParaRPr lang="en-US"/>
        </a:p>
      </dgm:t>
    </dgm:pt>
    <dgm:pt modelId="{EF981CE3-93A7-4904-805D-D44889FD0662}" type="sibTrans" cxnId="{5DD3D0CD-BDFD-4B4C-B3F1-66B0137C56D5}">
      <dgm:prSet/>
      <dgm:spPr/>
      <dgm:t>
        <a:bodyPr/>
        <a:lstStyle/>
        <a:p>
          <a:pPr algn="ctr"/>
          <a:endParaRPr lang="en-US"/>
        </a:p>
      </dgm:t>
    </dgm:pt>
    <dgm:pt modelId="{01F75015-D242-4B9E-96BD-00C5000FE2EA}" type="pres">
      <dgm:prSet presAssocID="{B44E24E7-523B-46D5-9CC9-5887832DDFC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F85233-C741-40F5-97DC-33F45972FB4B}" type="pres">
      <dgm:prSet presAssocID="{B44E24E7-523B-46D5-9CC9-5887832DDFCB}" presName="ellipse" presStyleLbl="trBgShp" presStyleIdx="0" presStyleCnt="1" custLinFactNeighborX="-1287" custLinFactNeighborY="17015"/>
      <dgm:spPr/>
    </dgm:pt>
    <dgm:pt modelId="{3D7E9007-7791-4511-9442-E76066BB5EF4}" type="pres">
      <dgm:prSet presAssocID="{B44E24E7-523B-46D5-9CC9-5887832DDFCB}" presName="arrow1" presStyleLbl="fgShp" presStyleIdx="0" presStyleCnt="1" custScaleY="171131" custLinFactNeighborX="2326" custLinFactNeighborY="18686"/>
      <dgm:spPr/>
    </dgm:pt>
    <dgm:pt modelId="{D2776FA5-A853-4562-863D-FCF3565A1C36}" type="pres">
      <dgm:prSet presAssocID="{B44E24E7-523B-46D5-9CC9-5887832DDFCB}" presName="rectangle" presStyleLbl="revTx" presStyleIdx="0" presStyleCnt="1" custLinFactNeighborX="2200" custLinFactNeighborY="197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231B42-7A9C-4312-B03C-15CA61438C0B}" type="pres">
      <dgm:prSet presAssocID="{27792EB1-5F9F-4E94-B6A4-5D133678B341}" presName="item1" presStyleLbl="node1" presStyleIdx="0" presStyleCnt="3" custScaleX="113119" custScaleY="120346" custLinFactNeighborX="-1762" custLinFactNeighborY="70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D3122-54F6-4378-BE31-78F12D80D3C6}" type="pres">
      <dgm:prSet presAssocID="{68D7EBDB-D60A-4A3E-9398-1CFA2D6E3EDC}" presName="item2" presStyleLbl="node1" presStyleIdx="1" presStyleCnt="3" custScaleX="112666" custScaleY="110938" custLinFactNeighborX="-11794" custLinFactNeighborY="-116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FFA18-6092-4FCE-A050-907D7CC17513}" type="pres">
      <dgm:prSet presAssocID="{AB9148A3-3FBB-4C08-A9B0-A49DB3D86F14}" presName="item3" presStyleLbl="node1" presStyleIdx="2" presStyleCnt="3" custScaleX="113661" custScaleY="121714" custLinFactNeighborX="41258" custLinFactNeighborY="10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64D94-B6E4-4E55-8927-941707481D2D}" type="pres">
      <dgm:prSet presAssocID="{B44E24E7-523B-46D5-9CC9-5887832DDFCB}" presName="funnel" presStyleLbl="trAlignAcc1" presStyleIdx="0" presStyleCnt="1" custFlipVert="0" custScaleX="128350" custScaleY="114261" custLinFactNeighborX="962" custLinFactNeighborY="-6467"/>
      <dgm:spPr/>
    </dgm:pt>
  </dgm:ptLst>
  <dgm:cxnLst>
    <dgm:cxn modelId="{E739CAB4-300D-48D4-8294-C9AB012CBDD8}" type="presOf" srcId="{B44E24E7-523B-46D5-9CC9-5887832DDFCB}" destId="{01F75015-D242-4B9E-96BD-00C5000FE2EA}" srcOrd="0" destOrd="0" presId="urn:microsoft.com/office/officeart/2005/8/layout/funnel1"/>
    <dgm:cxn modelId="{39991748-A2C1-4EC4-ADCF-AE32880465AF}" srcId="{B44E24E7-523B-46D5-9CC9-5887832DDFCB}" destId="{72D853A4-BCB9-4393-8883-203A03DFB2C4}" srcOrd="0" destOrd="0" parTransId="{11EF37A6-9397-41B6-B42B-E1A00F2FB516}" sibTransId="{0E6E8487-8F9E-454A-AF10-E1B7AC43B828}"/>
    <dgm:cxn modelId="{5DD3D0CD-BDFD-4B4C-B3F1-66B0137C56D5}" srcId="{B44E24E7-523B-46D5-9CC9-5887832DDFCB}" destId="{AB9148A3-3FBB-4C08-A9B0-A49DB3D86F14}" srcOrd="3" destOrd="0" parTransId="{993E94F4-DAEA-4A2B-B233-31A5DA8F3D95}" sibTransId="{EF981CE3-93A7-4904-805D-D44889FD0662}"/>
    <dgm:cxn modelId="{A110CB8F-CA09-45CD-8B85-02A219E69FFE}" type="presOf" srcId="{68D7EBDB-D60A-4A3E-9398-1CFA2D6E3EDC}" destId="{4F231B42-7A9C-4312-B03C-15CA61438C0B}" srcOrd="0" destOrd="0" presId="urn:microsoft.com/office/officeart/2005/8/layout/funnel1"/>
    <dgm:cxn modelId="{BFB07A3A-68D2-49FF-8ED3-6B9AE0FA5083}" srcId="{B44E24E7-523B-46D5-9CC9-5887832DDFCB}" destId="{68D7EBDB-D60A-4A3E-9398-1CFA2D6E3EDC}" srcOrd="2" destOrd="0" parTransId="{24A3D37B-8775-4ECB-892B-65FE17114121}" sibTransId="{2072448C-BC35-4EF0-8D70-6D2DE8A68B17}"/>
    <dgm:cxn modelId="{319F26F2-2EBC-432E-B7F0-3D89460157B5}" type="presOf" srcId="{27792EB1-5F9F-4E94-B6A4-5D133678B341}" destId="{042D3122-54F6-4378-BE31-78F12D80D3C6}" srcOrd="0" destOrd="0" presId="urn:microsoft.com/office/officeart/2005/8/layout/funnel1"/>
    <dgm:cxn modelId="{D8AD3EEE-4270-4FD0-8986-EA0916BB737D}" type="presOf" srcId="{72D853A4-BCB9-4393-8883-203A03DFB2C4}" destId="{F75FFA18-6092-4FCE-A050-907D7CC17513}" srcOrd="0" destOrd="0" presId="urn:microsoft.com/office/officeart/2005/8/layout/funnel1"/>
    <dgm:cxn modelId="{4DF269E6-9E10-4D39-A9F4-2310F51713D7}" type="presOf" srcId="{AB9148A3-3FBB-4C08-A9B0-A49DB3D86F14}" destId="{D2776FA5-A853-4562-863D-FCF3565A1C36}" srcOrd="0" destOrd="0" presId="urn:microsoft.com/office/officeart/2005/8/layout/funnel1"/>
    <dgm:cxn modelId="{572DFD6F-CC8B-411E-9B6F-0986866625B3}" srcId="{B44E24E7-523B-46D5-9CC9-5887832DDFCB}" destId="{27792EB1-5F9F-4E94-B6A4-5D133678B341}" srcOrd="1" destOrd="0" parTransId="{DAEE92D3-4A2E-48E5-B31A-1FDB8BB4E43A}" sibTransId="{81FEC7A9-332F-4A8F-B8C5-BAECCDD1A30F}"/>
    <dgm:cxn modelId="{238FEA3F-C9A1-4923-8E08-F05D854FE519}" type="presParOf" srcId="{01F75015-D242-4B9E-96BD-00C5000FE2EA}" destId="{83F85233-C741-40F5-97DC-33F45972FB4B}" srcOrd="0" destOrd="0" presId="urn:microsoft.com/office/officeart/2005/8/layout/funnel1"/>
    <dgm:cxn modelId="{C31C18AC-9AB2-4534-B6A7-CB14CBBE8504}" type="presParOf" srcId="{01F75015-D242-4B9E-96BD-00C5000FE2EA}" destId="{3D7E9007-7791-4511-9442-E76066BB5EF4}" srcOrd="1" destOrd="0" presId="urn:microsoft.com/office/officeart/2005/8/layout/funnel1"/>
    <dgm:cxn modelId="{6DFC3B9B-ACD2-45A1-8665-0C611CBC7F79}" type="presParOf" srcId="{01F75015-D242-4B9E-96BD-00C5000FE2EA}" destId="{D2776FA5-A853-4562-863D-FCF3565A1C36}" srcOrd="2" destOrd="0" presId="urn:microsoft.com/office/officeart/2005/8/layout/funnel1"/>
    <dgm:cxn modelId="{399FFFB1-95B0-49A8-8070-557916FD4308}" type="presParOf" srcId="{01F75015-D242-4B9E-96BD-00C5000FE2EA}" destId="{4F231B42-7A9C-4312-B03C-15CA61438C0B}" srcOrd="3" destOrd="0" presId="urn:microsoft.com/office/officeart/2005/8/layout/funnel1"/>
    <dgm:cxn modelId="{05E8D8C4-D0E1-4BFD-AD6D-1C335851DC97}" type="presParOf" srcId="{01F75015-D242-4B9E-96BD-00C5000FE2EA}" destId="{042D3122-54F6-4378-BE31-78F12D80D3C6}" srcOrd="4" destOrd="0" presId="urn:microsoft.com/office/officeart/2005/8/layout/funnel1"/>
    <dgm:cxn modelId="{3DE21C11-4458-46CE-A0C6-CF6A0C1392CF}" type="presParOf" srcId="{01F75015-D242-4B9E-96BD-00C5000FE2EA}" destId="{F75FFA18-6092-4FCE-A050-907D7CC17513}" srcOrd="5" destOrd="0" presId="urn:microsoft.com/office/officeart/2005/8/layout/funnel1"/>
    <dgm:cxn modelId="{B8A1338D-2033-460C-BF81-39B77404DDC0}" type="presParOf" srcId="{01F75015-D242-4B9E-96BD-00C5000FE2EA}" destId="{91764D94-B6E4-4E55-8927-941707481D2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208E06-D409-48CA-A092-F4D78C5D116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C2BDBE-50FD-4FD1-8C21-CE3689212197}">
      <dgm:prSet phldrT="[Text]" custT="1"/>
      <dgm:spPr/>
      <dgm:t>
        <a:bodyPr/>
        <a:lstStyle/>
        <a:p>
          <a:pPr algn="l"/>
          <a:r>
            <a:rPr lang="ro-RO" sz="2400" b="1" dirty="0" smtClean="0">
              <a:solidFill>
                <a:srgbClr val="0070C0"/>
              </a:solidFill>
              <a:latin typeface="Trebuchet MS" panose="020B0603020202020204" pitchFamily="34" charset="0"/>
            </a:rPr>
            <a:t>Recomandări</a:t>
          </a:r>
          <a:r>
            <a:rPr lang="ro-RO" sz="5400" b="1" dirty="0" smtClean="0">
              <a:solidFill>
                <a:srgbClr val="0070C0"/>
              </a:solidFill>
              <a:latin typeface="Trebuchet MS" panose="020B0603020202020204" pitchFamily="34" charset="0"/>
            </a:rPr>
            <a:t> </a:t>
          </a:r>
          <a:r>
            <a:rPr lang="ro-RO" sz="2400" b="1" dirty="0" smtClean="0">
              <a:solidFill>
                <a:srgbClr val="0070C0"/>
              </a:solidFill>
              <a:latin typeface="Trebuchet MS" panose="020B0603020202020204" pitchFamily="34" charset="0"/>
            </a:rPr>
            <a:t>autorități publice</a:t>
          </a:r>
          <a:endParaRPr lang="en-US" sz="2400" dirty="0"/>
        </a:p>
      </dgm:t>
    </dgm:pt>
    <dgm:pt modelId="{5762AC05-A024-41EB-BB96-76B4C8F0FB5C}" type="parTrans" cxnId="{884549C3-E18D-43A5-8912-5719CEFF872A}">
      <dgm:prSet/>
      <dgm:spPr/>
      <dgm:t>
        <a:bodyPr/>
        <a:lstStyle/>
        <a:p>
          <a:endParaRPr lang="en-US" sz="4800"/>
        </a:p>
      </dgm:t>
    </dgm:pt>
    <dgm:pt modelId="{EE3F4094-87AD-42B1-A52F-D4546DDAA19B}" type="sibTrans" cxnId="{884549C3-E18D-43A5-8912-5719CEFF872A}">
      <dgm:prSet/>
      <dgm:spPr/>
      <dgm:t>
        <a:bodyPr/>
        <a:lstStyle/>
        <a:p>
          <a:endParaRPr lang="en-US" sz="4800"/>
        </a:p>
      </dgm:t>
    </dgm:pt>
    <dgm:pt modelId="{C3F01506-A50E-4A57-9C47-17914BA51367}">
      <dgm:prSet phldrT="[Text]" custT="1"/>
      <dgm:spPr/>
      <dgm:t>
        <a:bodyPr/>
        <a:lstStyle/>
        <a:p>
          <a:pPr algn="just"/>
          <a:r>
            <a:rPr lang="ro-RO" sz="1400" dirty="0" smtClean="0">
              <a:latin typeface="Trebuchet MS" panose="020B0603020202020204" pitchFamily="34" charset="0"/>
            </a:rPr>
            <a:t>Lucrul în echipă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4174ABA3-1C82-4400-B43D-8351521191FC}" type="parTrans" cxnId="{54A4DD8A-D5E7-48C3-96A1-F7A44393D83F}">
      <dgm:prSet/>
      <dgm:spPr/>
      <dgm:t>
        <a:bodyPr/>
        <a:lstStyle/>
        <a:p>
          <a:endParaRPr lang="en-US" sz="4800"/>
        </a:p>
      </dgm:t>
    </dgm:pt>
    <dgm:pt modelId="{25B7ADDC-175D-4BBE-A22D-E1999C4EE144}" type="sibTrans" cxnId="{54A4DD8A-D5E7-48C3-96A1-F7A44393D83F}">
      <dgm:prSet/>
      <dgm:spPr/>
      <dgm:t>
        <a:bodyPr/>
        <a:lstStyle/>
        <a:p>
          <a:endParaRPr lang="en-US" sz="4800"/>
        </a:p>
      </dgm:t>
    </dgm:pt>
    <dgm:pt modelId="{F4814862-89E5-4148-80FA-F4FB10B96687}">
      <dgm:prSet phldrT="[Text]" custT="1"/>
      <dgm:spPr/>
      <dgm:t>
        <a:bodyPr/>
        <a:lstStyle/>
        <a:p>
          <a:pPr algn="just"/>
          <a:r>
            <a:rPr lang="ro-RO" sz="1400" dirty="0" smtClean="0">
              <a:latin typeface="Trebuchet MS" panose="020B0603020202020204" pitchFamily="34" charset="0"/>
            </a:rPr>
            <a:t>Asigurarea că INDD vor fi produși cu regularitate și transmiși către INS, precum și că INDD vor fi însoțiți de metadate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F73D8660-10C9-4D35-9200-8F3AB1F34059}" type="parTrans" cxnId="{2BCB1FBE-2F8E-4E52-AA0C-286CCDA1C60F}">
      <dgm:prSet/>
      <dgm:spPr/>
      <dgm:t>
        <a:bodyPr/>
        <a:lstStyle/>
        <a:p>
          <a:endParaRPr lang="en-US" sz="4800"/>
        </a:p>
      </dgm:t>
    </dgm:pt>
    <dgm:pt modelId="{64FFA368-A8E7-4611-B8DE-1A29D3FA48D4}" type="sibTrans" cxnId="{2BCB1FBE-2F8E-4E52-AA0C-286CCDA1C60F}">
      <dgm:prSet/>
      <dgm:spPr/>
      <dgm:t>
        <a:bodyPr/>
        <a:lstStyle/>
        <a:p>
          <a:endParaRPr lang="en-US" sz="4800"/>
        </a:p>
      </dgm:t>
    </dgm:pt>
    <dgm:pt modelId="{835FC346-057B-431A-9D6B-AF340935B8B8}">
      <dgm:prSet phldrT="[Text]" custT="1"/>
      <dgm:spPr/>
      <dgm:t>
        <a:bodyPr/>
        <a:lstStyle/>
        <a:p>
          <a:pPr algn="just"/>
          <a:r>
            <a:rPr lang="ro-RO" sz="1400" dirty="0" smtClean="0">
              <a:latin typeface="Trebuchet MS" panose="020B0603020202020204" pitchFamily="34" charset="0"/>
            </a:rPr>
            <a:t>Contribuirea la revizuirea setului național de indicatori de dezvoltare durabilă, ori de câte ori este cazul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AA9D9FF9-65FE-48D7-8376-F497F8FA0E44}" type="parTrans" cxnId="{3DA1B87C-C083-4FE1-9492-5CB8FEFB9807}">
      <dgm:prSet/>
      <dgm:spPr/>
      <dgm:t>
        <a:bodyPr/>
        <a:lstStyle/>
        <a:p>
          <a:endParaRPr lang="en-US" sz="4800"/>
        </a:p>
      </dgm:t>
    </dgm:pt>
    <dgm:pt modelId="{8F09FBCA-48A2-45DE-8E9F-E11DD2B8B9C1}" type="sibTrans" cxnId="{3DA1B87C-C083-4FE1-9492-5CB8FEFB9807}">
      <dgm:prSet/>
      <dgm:spPr/>
      <dgm:t>
        <a:bodyPr/>
        <a:lstStyle/>
        <a:p>
          <a:endParaRPr lang="en-US" sz="4800"/>
        </a:p>
      </dgm:t>
    </dgm:pt>
    <dgm:pt modelId="{E94ECBBA-DB12-4D63-852E-5141CA8ED026}">
      <dgm:prSet phldrT="[Text]" custT="1"/>
      <dgm:spPr/>
      <dgm:t>
        <a:bodyPr/>
        <a:lstStyle/>
        <a:p>
          <a:r>
            <a:rPr lang="ro-RO" sz="1400" dirty="0" smtClean="0">
              <a:latin typeface="Trebuchet MS" panose="020B0603020202020204" pitchFamily="34" charset="0"/>
            </a:rPr>
            <a:t>Cunoașterea responsabilităților fiecărei instituții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8084D0F8-B636-4426-9113-1865530E98E8}" type="parTrans" cxnId="{5B5EAB23-D228-4B27-BC47-28FB7DD3B37F}">
      <dgm:prSet/>
      <dgm:spPr/>
      <dgm:t>
        <a:bodyPr/>
        <a:lstStyle/>
        <a:p>
          <a:endParaRPr lang="en-US" sz="4800"/>
        </a:p>
      </dgm:t>
    </dgm:pt>
    <dgm:pt modelId="{F30E7950-DD28-422E-88AB-3F7275709453}" type="sibTrans" cxnId="{5B5EAB23-D228-4B27-BC47-28FB7DD3B37F}">
      <dgm:prSet/>
      <dgm:spPr/>
      <dgm:t>
        <a:bodyPr/>
        <a:lstStyle/>
        <a:p>
          <a:endParaRPr lang="en-US" sz="4800"/>
        </a:p>
      </dgm:t>
    </dgm:pt>
    <dgm:pt modelId="{5ACF9821-D1B7-4876-A355-DA034B2F59A6}">
      <dgm:prSet phldrT="[Text]" custT="1"/>
      <dgm:spPr/>
      <dgm:t>
        <a:bodyPr/>
        <a:lstStyle/>
        <a:p>
          <a:r>
            <a:rPr lang="ro-RO" sz="1400" dirty="0" smtClean="0">
              <a:latin typeface="Trebuchet MS" panose="020B0603020202020204" pitchFamily="34" charset="0"/>
            </a:rPr>
            <a:t>Continuarea dezvoltării de INDD de înaltă calitate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3976A45B-59AC-4AB1-AC73-580DDA185E3C}" type="parTrans" cxnId="{0C51ADD6-A606-44B9-AF8D-A232ECE8C189}">
      <dgm:prSet/>
      <dgm:spPr/>
      <dgm:t>
        <a:bodyPr/>
        <a:lstStyle/>
        <a:p>
          <a:endParaRPr lang="en-US" sz="4800"/>
        </a:p>
      </dgm:t>
    </dgm:pt>
    <dgm:pt modelId="{CD119357-7D83-4C87-A412-04FE0F543567}" type="sibTrans" cxnId="{0C51ADD6-A606-44B9-AF8D-A232ECE8C189}">
      <dgm:prSet/>
      <dgm:spPr/>
      <dgm:t>
        <a:bodyPr/>
        <a:lstStyle/>
        <a:p>
          <a:endParaRPr lang="en-US" sz="4800"/>
        </a:p>
      </dgm:t>
    </dgm:pt>
    <dgm:pt modelId="{8E6378B9-1204-403C-9658-9CEE58327F61}">
      <dgm:prSet phldrT="[Text]" custT="1"/>
      <dgm:spPr/>
      <dgm:t>
        <a:bodyPr/>
        <a:lstStyle/>
        <a:p>
          <a:pPr algn="just"/>
          <a:r>
            <a:rPr lang="en-US" sz="1400" dirty="0" err="1" smtClean="0">
              <a:latin typeface="Trebuchet MS" panose="020B0603020202020204" pitchFamily="34" charset="0"/>
            </a:rPr>
            <a:t>Cunoa</a:t>
          </a:r>
          <a:r>
            <a:rPr lang="ro-RO" sz="1400" dirty="0" smtClean="0">
              <a:latin typeface="Trebuchet MS" panose="020B0603020202020204" pitchFamily="34" charset="0"/>
            </a:rPr>
            <a:t>ș</a:t>
          </a:r>
          <a:r>
            <a:rPr lang="en-US" sz="1400" dirty="0" err="1" smtClean="0">
              <a:latin typeface="Trebuchet MS" panose="020B0603020202020204" pitchFamily="34" charset="0"/>
            </a:rPr>
            <a:t>terea</a:t>
          </a:r>
          <a:r>
            <a:rPr lang="ro-RO" sz="1400" dirty="0" smtClean="0">
              <a:latin typeface="Trebuchet MS" panose="020B0603020202020204" pitchFamily="34" charset="0"/>
            </a:rPr>
            <a:t> informațiile care există</a:t>
          </a:r>
          <a:r>
            <a:rPr lang="en-US" sz="1400" dirty="0" smtClean="0">
              <a:latin typeface="Trebuchet MS" panose="020B0603020202020204" pitchFamily="34" charset="0"/>
            </a:rPr>
            <a:t> la </a:t>
          </a:r>
          <a:r>
            <a:rPr lang="en-US" sz="1400" dirty="0" err="1" smtClean="0">
              <a:latin typeface="Trebuchet MS" panose="020B0603020202020204" pitchFamily="34" charset="0"/>
            </a:rPr>
            <a:t>nivelul</a:t>
          </a:r>
          <a:r>
            <a:rPr lang="en-US" sz="1400" dirty="0" smtClean="0">
              <a:latin typeface="Trebuchet MS" panose="020B0603020202020204" pitchFamily="34" charset="0"/>
            </a:rPr>
            <a:t> </a:t>
          </a:r>
          <a:r>
            <a:rPr lang="en-US" sz="1400" dirty="0" err="1" smtClean="0">
              <a:latin typeface="Trebuchet MS" panose="020B0603020202020204" pitchFamily="34" charset="0"/>
            </a:rPr>
            <a:t>institu</a:t>
          </a:r>
          <a:r>
            <a:rPr lang="ro-RO" sz="1400" dirty="0" smtClean="0">
              <a:latin typeface="Trebuchet MS" panose="020B0603020202020204" pitchFamily="34" charset="0"/>
            </a:rPr>
            <a:t>ț</a:t>
          </a:r>
          <a:r>
            <a:rPr lang="en-US" sz="1400" dirty="0" err="1" smtClean="0">
              <a:latin typeface="Trebuchet MS" panose="020B0603020202020204" pitchFamily="34" charset="0"/>
            </a:rPr>
            <a:t>iei</a:t>
          </a:r>
          <a:r>
            <a:rPr lang="ro-RO" sz="1400" dirty="0" smtClean="0">
              <a:latin typeface="Trebuchet MS" panose="020B0603020202020204" pitchFamily="34" charset="0"/>
            </a:rPr>
            <a:t>: registre, baze de date, etc.</a:t>
          </a:r>
          <a:endParaRPr lang="en-US" sz="1400" dirty="0" smtClean="0">
            <a:latin typeface="Trebuchet MS" panose="020B0603020202020204" pitchFamily="34" charset="0"/>
          </a:endParaRPr>
        </a:p>
      </dgm:t>
    </dgm:pt>
    <dgm:pt modelId="{9E72C08A-6BFB-41E1-989F-131E33AB42D5}" type="parTrans" cxnId="{E6D0876B-6721-4A44-8AAF-0E115CC7E146}">
      <dgm:prSet/>
      <dgm:spPr/>
      <dgm:t>
        <a:bodyPr/>
        <a:lstStyle/>
        <a:p>
          <a:endParaRPr lang="en-US" sz="4800"/>
        </a:p>
      </dgm:t>
    </dgm:pt>
    <dgm:pt modelId="{832F6228-767A-4748-A236-65CB8EBDA0ED}" type="sibTrans" cxnId="{E6D0876B-6721-4A44-8AAF-0E115CC7E146}">
      <dgm:prSet/>
      <dgm:spPr/>
      <dgm:t>
        <a:bodyPr/>
        <a:lstStyle/>
        <a:p>
          <a:endParaRPr lang="en-US" sz="4800"/>
        </a:p>
      </dgm:t>
    </dgm:pt>
    <dgm:pt modelId="{AA90FB39-7A6E-4B3F-88F3-B0E343900C8A}">
      <dgm:prSet phldrT="[Text]" custT="1"/>
      <dgm:spPr/>
      <dgm:t>
        <a:bodyPr/>
        <a:lstStyle/>
        <a:p>
          <a:pPr algn="just"/>
          <a:r>
            <a:rPr lang="en-US" sz="1400" dirty="0" smtClean="0">
              <a:latin typeface="Trebuchet MS" panose="020B0603020202020204" pitchFamily="34" charset="0"/>
            </a:rPr>
            <a:t>Co</a:t>
          </a:r>
          <a:r>
            <a:rPr lang="ro-RO" sz="1400" dirty="0" smtClean="0">
              <a:latin typeface="Trebuchet MS" panose="020B0603020202020204" pitchFamily="34" charset="0"/>
            </a:rPr>
            <a:t>labor</a:t>
          </a:r>
          <a:r>
            <a:rPr lang="en-US" sz="1400" dirty="0" smtClean="0">
              <a:latin typeface="Trebuchet MS" panose="020B0603020202020204" pitchFamily="34" charset="0"/>
            </a:rPr>
            <a:t>area</a:t>
          </a:r>
          <a:r>
            <a:rPr lang="ro-RO" sz="1400" dirty="0" smtClean="0">
              <a:latin typeface="Trebuchet MS" panose="020B0603020202020204" pitchFamily="34" charset="0"/>
            </a:rPr>
            <a:t> cu toate departamentele din instituție </a:t>
          </a:r>
          <a:endParaRPr lang="en-US" sz="1300" dirty="0"/>
        </a:p>
      </dgm:t>
    </dgm:pt>
    <dgm:pt modelId="{6D5919CC-C117-4DBE-B0C9-23E832DD75EF}" type="parTrans" cxnId="{7BA87F27-C59E-49A5-9B59-E6175CDF8319}">
      <dgm:prSet/>
      <dgm:spPr/>
      <dgm:t>
        <a:bodyPr/>
        <a:lstStyle/>
        <a:p>
          <a:endParaRPr lang="en-US"/>
        </a:p>
      </dgm:t>
    </dgm:pt>
    <dgm:pt modelId="{86EFD2BD-74FD-40F2-96CB-6B31964C0E81}" type="sibTrans" cxnId="{7BA87F27-C59E-49A5-9B59-E6175CDF8319}">
      <dgm:prSet/>
      <dgm:spPr/>
      <dgm:t>
        <a:bodyPr/>
        <a:lstStyle/>
        <a:p>
          <a:endParaRPr lang="en-US"/>
        </a:p>
      </dgm:t>
    </dgm:pt>
    <dgm:pt modelId="{99F970CA-8F21-444D-ABBA-1F3264C2788F}">
      <dgm:prSet phldrT="[Text]" custT="1"/>
      <dgm:spPr/>
      <dgm:t>
        <a:bodyPr/>
        <a:lstStyle/>
        <a:p>
          <a:pPr algn="just"/>
          <a:r>
            <a:rPr lang="ro-RO" sz="1400" dirty="0" smtClean="0">
              <a:latin typeface="Trebuchet MS" panose="020B0603020202020204" pitchFamily="34" charset="0"/>
            </a:rPr>
            <a:t>Date și informații la termen, corecte și complete</a:t>
          </a:r>
          <a:endParaRPr lang="en-US" sz="1400" dirty="0" smtClean="0">
            <a:latin typeface="Trebuchet MS" panose="020B0603020202020204" pitchFamily="34" charset="0"/>
          </a:endParaRPr>
        </a:p>
      </dgm:t>
    </dgm:pt>
    <dgm:pt modelId="{52C24144-61C9-4B0D-B63F-738DDB3A1874}" type="parTrans" cxnId="{8CCC5222-3577-4E52-9B46-0BF3AE53F364}">
      <dgm:prSet/>
      <dgm:spPr/>
      <dgm:t>
        <a:bodyPr/>
        <a:lstStyle/>
        <a:p>
          <a:endParaRPr lang="en-US"/>
        </a:p>
      </dgm:t>
    </dgm:pt>
    <dgm:pt modelId="{63F84690-DB51-43E5-9FBA-C19B0C3DCB40}" type="sibTrans" cxnId="{8CCC5222-3577-4E52-9B46-0BF3AE53F364}">
      <dgm:prSet/>
      <dgm:spPr/>
      <dgm:t>
        <a:bodyPr/>
        <a:lstStyle/>
        <a:p>
          <a:endParaRPr lang="en-US"/>
        </a:p>
      </dgm:t>
    </dgm:pt>
    <dgm:pt modelId="{62D41AE1-C86D-4182-B2D7-8E02728C03B1}">
      <dgm:prSet phldrT="[Text]" custT="1"/>
      <dgm:spPr/>
      <dgm:t>
        <a:bodyPr/>
        <a:lstStyle/>
        <a:p>
          <a:pPr algn="just"/>
          <a:r>
            <a:rPr lang="ro-RO" sz="1400" dirty="0" smtClean="0">
              <a:latin typeface="Trebuchet MS" panose="020B0603020202020204" pitchFamily="34" charset="0"/>
            </a:rPr>
            <a:t>Continuitate</a:t>
          </a:r>
          <a:endParaRPr lang="en-US" sz="1400" dirty="0">
            <a:latin typeface="Trebuchet MS" panose="020B0603020202020204" pitchFamily="34" charset="0"/>
          </a:endParaRPr>
        </a:p>
      </dgm:t>
    </dgm:pt>
    <dgm:pt modelId="{98378F90-0A8C-400A-BB38-B8BC0443D153}" type="parTrans" cxnId="{7D497B52-4C9A-4FCA-B8FC-7696676EEC0F}">
      <dgm:prSet/>
      <dgm:spPr/>
      <dgm:t>
        <a:bodyPr/>
        <a:lstStyle/>
        <a:p>
          <a:endParaRPr lang="en-US"/>
        </a:p>
      </dgm:t>
    </dgm:pt>
    <dgm:pt modelId="{7B2BA19B-B970-4273-A540-A78C70657D05}" type="sibTrans" cxnId="{7D497B52-4C9A-4FCA-B8FC-7696676EEC0F}">
      <dgm:prSet/>
      <dgm:spPr/>
      <dgm:t>
        <a:bodyPr/>
        <a:lstStyle/>
        <a:p>
          <a:endParaRPr lang="en-US"/>
        </a:p>
      </dgm:t>
    </dgm:pt>
    <dgm:pt modelId="{29AD39AE-199C-43AF-BB3E-2763268847A0}" type="pres">
      <dgm:prSet presAssocID="{89208E06-D409-48CA-A092-F4D78C5D116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A51154A-DFB6-4E52-A1BE-36A8CBA28DF9}" type="pres">
      <dgm:prSet presAssocID="{92C2BDBE-50FD-4FD1-8C21-CE3689212197}" presName="thickLine" presStyleLbl="alignNode1" presStyleIdx="0" presStyleCnt="1"/>
      <dgm:spPr/>
      <dgm:t>
        <a:bodyPr/>
        <a:lstStyle/>
        <a:p>
          <a:endParaRPr lang="en-US"/>
        </a:p>
      </dgm:t>
    </dgm:pt>
    <dgm:pt modelId="{6367DD51-F004-4348-83CF-A769DBE0F782}" type="pres">
      <dgm:prSet presAssocID="{92C2BDBE-50FD-4FD1-8C21-CE3689212197}" presName="horz1" presStyleCnt="0"/>
      <dgm:spPr/>
      <dgm:t>
        <a:bodyPr/>
        <a:lstStyle/>
        <a:p>
          <a:endParaRPr lang="en-US"/>
        </a:p>
      </dgm:t>
    </dgm:pt>
    <dgm:pt modelId="{4CEFA316-DC69-48BC-BB9D-2C0BFD6E9609}" type="pres">
      <dgm:prSet presAssocID="{92C2BDBE-50FD-4FD1-8C21-CE3689212197}" presName="tx1" presStyleLbl="revTx" presStyleIdx="0" presStyleCnt="10" custScaleX="147999"/>
      <dgm:spPr/>
      <dgm:t>
        <a:bodyPr/>
        <a:lstStyle/>
        <a:p>
          <a:endParaRPr lang="en-US"/>
        </a:p>
      </dgm:t>
    </dgm:pt>
    <dgm:pt modelId="{24B6B17B-9221-47E4-99FE-17EF45376CA6}" type="pres">
      <dgm:prSet presAssocID="{92C2BDBE-50FD-4FD1-8C21-CE3689212197}" presName="vert1" presStyleCnt="0"/>
      <dgm:spPr/>
      <dgm:t>
        <a:bodyPr/>
        <a:lstStyle/>
        <a:p>
          <a:endParaRPr lang="en-US"/>
        </a:p>
      </dgm:t>
    </dgm:pt>
    <dgm:pt modelId="{665D0938-3965-4888-AFF7-1A5D99EDEDF1}" type="pres">
      <dgm:prSet presAssocID="{C3F01506-A50E-4A57-9C47-17914BA51367}" presName="vertSpace2a" presStyleCnt="0"/>
      <dgm:spPr/>
      <dgm:t>
        <a:bodyPr/>
        <a:lstStyle/>
        <a:p>
          <a:endParaRPr lang="en-US"/>
        </a:p>
      </dgm:t>
    </dgm:pt>
    <dgm:pt modelId="{1B344317-02C2-425C-9D57-CDA93ABE3646}" type="pres">
      <dgm:prSet presAssocID="{C3F01506-A50E-4A57-9C47-17914BA51367}" presName="horz2" presStyleCnt="0"/>
      <dgm:spPr/>
      <dgm:t>
        <a:bodyPr/>
        <a:lstStyle/>
        <a:p>
          <a:endParaRPr lang="en-US"/>
        </a:p>
      </dgm:t>
    </dgm:pt>
    <dgm:pt modelId="{06078604-04F5-412D-BB14-8CBF7C1AB252}" type="pres">
      <dgm:prSet presAssocID="{C3F01506-A50E-4A57-9C47-17914BA51367}" presName="horzSpace2" presStyleCnt="0"/>
      <dgm:spPr/>
      <dgm:t>
        <a:bodyPr/>
        <a:lstStyle/>
        <a:p>
          <a:endParaRPr lang="en-US"/>
        </a:p>
      </dgm:t>
    </dgm:pt>
    <dgm:pt modelId="{165FCED0-3DDA-4098-9D06-414B474AB938}" type="pres">
      <dgm:prSet presAssocID="{C3F01506-A50E-4A57-9C47-17914BA51367}" presName="tx2" presStyleLbl="revTx" presStyleIdx="1" presStyleCnt="10" custScaleY="38747"/>
      <dgm:spPr/>
      <dgm:t>
        <a:bodyPr/>
        <a:lstStyle/>
        <a:p>
          <a:endParaRPr lang="en-US"/>
        </a:p>
      </dgm:t>
    </dgm:pt>
    <dgm:pt modelId="{91063FA6-2249-4F9A-896E-2C548C367207}" type="pres">
      <dgm:prSet presAssocID="{C3F01506-A50E-4A57-9C47-17914BA51367}" presName="vert2" presStyleCnt="0"/>
      <dgm:spPr/>
      <dgm:t>
        <a:bodyPr/>
        <a:lstStyle/>
        <a:p>
          <a:endParaRPr lang="en-US"/>
        </a:p>
      </dgm:t>
    </dgm:pt>
    <dgm:pt modelId="{8A61B717-7EED-4B1F-9CE3-E41B11A5BCF4}" type="pres">
      <dgm:prSet presAssocID="{C3F01506-A50E-4A57-9C47-17914BA51367}" presName="thinLine2b" presStyleLbl="callout" presStyleIdx="0" presStyleCnt="9" custLinFactY="-100000" custLinFactNeighborX="354" custLinFactNeighborY="-173093"/>
      <dgm:spPr/>
      <dgm:t>
        <a:bodyPr/>
        <a:lstStyle/>
        <a:p>
          <a:endParaRPr lang="en-US"/>
        </a:p>
      </dgm:t>
    </dgm:pt>
    <dgm:pt modelId="{AEB2CE5A-42F8-40B8-890C-29ABC18114CD}" type="pres">
      <dgm:prSet presAssocID="{C3F01506-A50E-4A57-9C47-17914BA51367}" presName="vertSpace2b" presStyleCnt="0"/>
      <dgm:spPr/>
      <dgm:t>
        <a:bodyPr/>
        <a:lstStyle/>
        <a:p>
          <a:endParaRPr lang="en-US"/>
        </a:p>
      </dgm:t>
    </dgm:pt>
    <dgm:pt modelId="{ECDE33B3-8903-4DBF-AFBD-11D0312A253D}" type="pres">
      <dgm:prSet presAssocID="{F4814862-89E5-4148-80FA-F4FB10B96687}" presName="horz2" presStyleCnt="0"/>
      <dgm:spPr/>
      <dgm:t>
        <a:bodyPr/>
        <a:lstStyle/>
        <a:p>
          <a:endParaRPr lang="en-US"/>
        </a:p>
      </dgm:t>
    </dgm:pt>
    <dgm:pt modelId="{0C41FA8A-0C51-4AAF-81D0-33226B723AEF}" type="pres">
      <dgm:prSet presAssocID="{F4814862-89E5-4148-80FA-F4FB10B96687}" presName="horzSpace2" presStyleCnt="0"/>
      <dgm:spPr/>
      <dgm:t>
        <a:bodyPr/>
        <a:lstStyle/>
        <a:p>
          <a:endParaRPr lang="en-US"/>
        </a:p>
      </dgm:t>
    </dgm:pt>
    <dgm:pt modelId="{F5A30769-54F0-488E-9C2E-689A96D2761B}" type="pres">
      <dgm:prSet presAssocID="{F4814862-89E5-4148-80FA-F4FB10B96687}" presName="tx2" presStyleLbl="revTx" presStyleIdx="2" presStyleCnt="10" custScaleY="13586" custLinFactNeighborX="188" custLinFactNeighborY="70879"/>
      <dgm:spPr/>
      <dgm:t>
        <a:bodyPr/>
        <a:lstStyle/>
        <a:p>
          <a:endParaRPr lang="en-US"/>
        </a:p>
      </dgm:t>
    </dgm:pt>
    <dgm:pt modelId="{C9658C4D-85D7-41CC-9739-C50AAD848AD2}" type="pres">
      <dgm:prSet presAssocID="{F4814862-89E5-4148-80FA-F4FB10B96687}" presName="vert2" presStyleCnt="0"/>
      <dgm:spPr/>
      <dgm:t>
        <a:bodyPr/>
        <a:lstStyle/>
        <a:p>
          <a:endParaRPr lang="en-US"/>
        </a:p>
      </dgm:t>
    </dgm:pt>
    <dgm:pt modelId="{1B87690E-EE34-4E14-9FE2-837AF42E97BD}" type="pres">
      <dgm:prSet presAssocID="{F4814862-89E5-4148-80FA-F4FB10B96687}" presName="thinLine2b" presStyleLbl="callout" presStyleIdx="1" presStyleCnt="9" custLinFactY="1900000" custLinFactNeighborX="-195" custLinFactNeighborY="1924959"/>
      <dgm:spPr/>
      <dgm:t>
        <a:bodyPr/>
        <a:lstStyle/>
        <a:p>
          <a:endParaRPr lang="en-US"/>
        </a:p>
      </dgm:t>
    </dgm:pt>
    <dgm:pt modelId="{F6C54422-E9FF-4FCB-A349-EE1D965CB385}" type="pres">
      <dgm:prSet presAssocID="{F4814862-89E5-4148-80FA-F4FB10B96687}" presName="vertSpace2b" presStyleCnt="0"/>
      <dgm:spPr/>
      <dgm:t>
        <a:bodyPr/>
        <a:lstStyle/>
        <a:p>
          <a:endParaRPr lang="en-US"/>
        </a:p>
      </dgm:t>
    </dgm:pt>
    <dgm:pt modelId="{0E18B117-BD16-441D-8A23-96569998BC2A}" type="pres">
      <dgm:prSet presAssocID="{835FC346-057B-431A-9D6B-AF340935B8B8}" presName="horz2" presStyleCnt="0"/>
      <dgm:spPr/>
      <dgm:t>
        <a:bodyPr/>
        <a:lstStyle/>
        <a:p>
          <a:endParaRPr lang="en-US"/>
        </a:p>
      </dgm:t>
    </dgm:pt>
    <dgm:pt modelId="{3E4EA112-67EF-49AB-8335-F21D0722066D}" type="pres">
      <dgm:prSet presAssocID="{835FC346-057B-431A-9D6B-AF340935B8B8}" presName="horzSpace2" presStyleCnt="0"/>
      <dgm:spPr/>
      <dgm:t>
        <a:bodyPr/>
        <a:lstStyle/>
        <a:p>
          <a:endParaRPr lang="en-US"/>
        </a:p>
      </dgm:t>
    </dgm:pt>
    <dgm:pt modelId="{6A51CBDD-E437-47EF-A90A-6DE51EBBD9FE}" type="pres">
      <dgm:prSet presAssocID="{835FC346-057B-431A-9D6B-AF340935B8B8}" presName="tx2" presStyleLbl="revTx" presStyleIdx="3" presStyleCnt="10" custScaleY="15758" custLinFactY="230" custLinFactNeighborX="188" custLinFactNeighborY="100000"/>
      <dgm:spPr/>
      <dgm:t>
        <a:bodyPr/>
        <a:lstStyle/>
        <a:p>
          <a:endParaRPr lang="en-US"/>
        </a:p>
      </dgm:t>
    </dgm:pt>
    <dgm:pt modelId="{9762BAE8-08F3-45DF-91AF-78ED7CB00C83}" type="pres">
      <dgm:prSet presAssocID="{835FC346-057B-431A-9D6B-AF340935B8B8}" presName="vert2" presStyleCnt="0"/>
      <dgm:spPr/>
      <dgm:t>
        <a:bodyPr/>
        <a:lstStyle/>
        <a:p>
          <a:endParaRPr lang="en-US"/>
        </a:p>
      </dgm:t>
    </dgm:pt>
    <dgm:pt modelId="{8A6D3D1A-9211-462C-93D7-0B3B7FC1E086}" type="pres">
      <dgm:prSet presAssocID="{835FC346-057B-431A-9D6B-AF340935B8B8}" presName="thinLine2b" presStyleLbl="callout" presStyleIdx="2" presStyleCnt="9" custLinFactY="-100000" custLinFactNeighborX="-817" custLinFactNeighborY="-113692"/>
      <dgm:spPr/>
      <dgm:t>
        <a:bodyPr/>
        <a:lstStyle/>
        <a:p>
          <a:endParaRPr lang="en-US"/>
        </a:p>
      </dgm:t>
    </dgm:pt>
    <dgm:pt modelId="{5E727926-C48C-4055-AB7E-C182C1D0DA99}" type="pres">
      <dgm:prSet presAssocID="{835FC346-057B-431A-9D6B-AF340935B8B8}" presName="vertSpace2b" presStyleCnt="0"/>
      <dgm:spPr/>
      <dgm:t>
        <a:bodyPr/>
        <a:lstStyle/>
        <a:p>
          <a:endParaRPr lang="en-US"/>
        </a:p>
      </dgm:t>
    </dgm:pt>
    <dgm:pt modelId="{EF472826-5408-4674-AE37-49077877DDF5}" type="pres">
      <dgm:prSet presAssocID="{E94ECBBA-DB12-4D63-852E-5141CA8ED026}" presName="horz2" presStyleCnt="0"/>
      <dgm:spPr/>
      <dgm:t>
        <a:bodyPr/>
        <a:lstStyle/>
        <a:p>
          <a:endParaRPr lang="en-US"/>
        </a:p>
      </dgm:t>
    </dgm:pt>
    <dgm:pt modelId="{49CDDE5D-7FB8-49BA-91A2-24C826D69B98}" type="pres">
      <dgm:prSet presAssocID="{E94ECBBA-DB12-4D63-852E-5141CA8ED026}" presName="horzSpace2" presStyleCnt="0"/>
      <dgm:spPr/>
      <dgm:t>
        <a:bodyPr/>
        <a:lstStyle/>
        <a:p>
          <a:endParaRPr lang="en-US"/>
        </a:p>
      </dgm:t>
    </dgm:pt>
    <dgm:pt modelId="{EFB9D398-A594-427A-BF74-818FC45E7FCA}" type="pres">
      <dgm:prSet presAssocID="{E94ECBBA-DB12-4D63-852E-5141CA8ED026}" presName="tx2" presStyleLbl="revTx" presStyleIdx="4" presStyleCnt="10" custScaleY="10594" custLinFactNeighborX="-225" custLinFactNeighborY="-42453"/>
      <dgm:spPr/>
      <dgm:t>
        <a:bodyPr/>
        <a:lstStyle/>
        <a:p>
          <a:endParaRPr lang="en-US"/>
        </a:p>
      </dgm:t>
    </dgm:pt>
    <dgm:pt modelId="{639C714B-393E-4797-9366-A5A13739A8B2}" type="pres">
      <dgm:prSet presAssocID="{E94ECBBA-DB12-4D63-852E-5141CA8ED026}" presName="vert2" presStyleCnt="0"/>
      <dgm:spPr/>
      <dgm:t>
        <a:bodyPr/>
        <a:lstStyle/>
        <a:p>
          <a:endParaRPr lang="en-US"/>
        </a:p>
      </dgm:t>
    </dgm:pt>
    <dgm:pt modelId="{30951F25-493C-44E2-8692-72A44B40C969}" type="pres">
      <dgm:prSet presAssocID="{E94ECBBA-DB12-4D63-852E-5141CA8ED026}" presName="thinLine2b" presStyleLbl="callout" presStyleIdx="3" presStyleCnt="9" custLinFactY="169462" custLinFactNeighborX="-817" custLinFactNeighborY="200000"/>
      <dgm:spPr/>
      <dgm:t>
        <a:bodyPr/>
        <a:lstStyle/>
        <a:p>
          <a:endParaRPr lang="en-US"/>
        </a:p>
      </dgm:t>
    </dgm:pt>
    <dgm:pt modelId="{88C9BB05-5F29-4CAA-B3E5-C113ECF35605}" type="pres">
      <dgm:prSet presAssocID="{E94ECBBA-DB12-4D63-852E-5141CA8ED026}" presName="vertSpace2b" presStyleCnt="0"/>
      <dgm:spPr/>
      <dgm:t>
        <a:bodyPr/>
        <a:lstStyle/>
        <a:p>
          <a:endParaRPr lang="en-US"/>
        </a:p>
      </dgm:t>
    </dgm:pt>
    <dgm:pt modelId="{86E7F1AE-A8F2-4BAD-8961-1F0968596627}" type="pres">
      <dgm:prSet presAssocID="{5ACF9821-D1B7-4876-A355-DA034B2F59A6}" presName="horz2" presStyleCnt="0"/>
      <dgm:spPr/>
      <dgm:t>
        <a:bodyPr/>
        <a:lstStyle/>
        <a:p>
          <a:endParaRPr lang="en-US"/>
        </a:p>
      </dgm:t>
    </dgm:pt>
    <dgm:pt modelId="{FF96C075-0718-4934-90E5-0435D2AC01E6}" type="pres">
      <dgm:prSet presAssocID="{5ACF9821-D1B7-4876-A355-DA034B2F59A6}" presName="horzSpace2" presStyleCnt="0"/>
      <dgm:spPr/>
      <dgm:t>
        <a:bodyPr/>
        <a:lstStyle/>
        <a:p>
          <a:endParaRPr lang="en-US"/>
        </a:p>
      </dgm:t>
    </dgm:pt>
    <dgm:pt modelId="{0BF57BDF-65A4-4B2D-9D92-80097AD4C9CA}" type="pres">
      <dgm:prSet presAssocID="{5ACF9821-D1B7-4876-A355-DA034B2F59A6}" presName="tx2" presStyleLbl="revTx" presStyleIdx="5" presStyleCnt="10" custScaleY="9464" custLinFactNeighborX="188" custLinFactNeighborY="-20011"/>
      <dgm:spPr/>
      <dgm:t>
        <a:bodyPr/>
        <a:lstStyle/>
        <a:p>
          <a:endParaRPr lang="en-US"/>
        </a:p>
      </dgm:t>
    </dgm:pt>
    <dgm:pt modelId="{68E58EB7-5845-4E1D-9D3D-AC8587D38E15}" type="pres">
      <dgm:prSet presAssocID="{5ACF9821-D1B7-4876-A355-DA034B2F59A6}" presName="vert2" presStyleCnt="0"/>
      <dgm:spPr/>
      <dgm:t>
        <a:bodyPr/>
        <a:lstStyle/>
        <a:p>
          <a:endParaRPr lang="en-US"/>
        </a:p>
      </dgm:t>
    </dgm:pt>
    <dgm:pt modelId="{80D8C87F-53CF-4284-8618-F4AA5D19AB65}" type="pres">
      <dgm:prSet presAssocID="{5ACF9821-D1B7-4876-A355-DA034B2F59A6}" presName="thinLine2b" presStyleLbl="callout" presStyleIdx="4" presStyleCnt="9" custLinFactY="1768720" custLinFactNeighborX="354" custLinFactNeighborY="1800000"/>
      <dgm:spPr/>
      <dgm:t>
        <a:bodyPr/>
        <a:lstStyle/>
        <a:p>
          <a:endParaRPr lang="en-US"/>
        </a:p>
      </dgm:t>
    </dgm:pt>
    <dgm:pt modelId="{6AA800C8-6721-4A45-BD31-6FB772D030E1}" type="pres">
      <dgm:prSet presAssocID="{5ACF9821-D1B7-4876-A355-DA034B2F59A6}" presName="vertSpace2b" presStyleCnt="0"/>
      <dgm:spPr/>
      <dgm:t>
        <a:bodyPr/>
        <a:lstStyle/>
        <a:p>
          <a:endParaRPr lang="en-US"/>
        </a:p>
      </dgm:t>
    </dgm:pt>
    <dgm:pt modelId="{0886DCDC-1212-40B1-8B9E-C3687383ACC6}" type="pres">
      <dgm:prSet presAssocID="{8E6378B9-1204-403C-9658-9CEE58327F61}" presName="horz2" presStyleCnt="0"/>
      <dgm:spPr/>
      <dgm:t>
        <a:bodyPr/>
        <a:lstStyle/>
        <a:p>
          <a:endParaRPr lang="en-US"/>
        </a:p>
      </dgm:t>
    </dgm:pt>
    <dgm:pt modelId="{2328743A-EF77-43B8-B3CE-0CD9DE559CD6}" type="pres">
      <dgm:prSet presAssocID="{8E6378B9-1204-403C-9658-9CEE58327F61}" presName="horzSpace2" presStyleCnt="0"/>
      <dgm:spPr/>
      <dgm:t>
        <a:bodyPr/>
        <a:lstStyle/>
        <a:p>
          <a:endParaRPr lang="en-US"/>
        </a:p>
      </dgm:t>
    </dgm:pt>
    <dgm:pt modelId="{0C1EC0DD-9750-409B-8860-0C25CD5CA35C}" type="pres">
      <dgm:prSet presAssocID="{8E6378B9-1204-403C-9658-9CEE58327F61}" presName="tx2" presStyleLbl="revTx" presStyleIdx="6" presStyleCnt="10" custScaleY="59546" custLinFactNeighborX="-356" custLinFactNeighborY="88550"/>
      <dgm:spPr/>
      <dgm:t>
        <a:bodyPr/>
        <a:lstStyle/>
        <a:p>
          <a:endParaRPr lang="en-US"/>
        </a:p>
      </dgm:t>
    </dgm:pt>
    <dgm:pt modelId="{771BF98E-B5EE-46E9-BBA7-358D685F45CB}" type="pres">
      <dgm:prSet presAssocID="{8E6378B9-1204-403C-9658-9CEE58327F61}" presName="vert2" presStyleCnt="0"/>
      <dgm:spPr/>
      <dgm:t>
        <a:bodyPr/>
        <a:lstStyle/>
        <a:p>
          <a:endParaRPr lang="en-US"/>
        </a:p>
      </dgm:t>
    </dgm:pt>
    <dgm:pt modelId="{5102EFAD-B130-41BC-957F-89B4C34B3863}" type="pres">
      <dgm:prSet presAssocID="{8E6378B9-1204-403C-9658-9CEE58327F61}" presName="thinLine2b" presStyleLbl="callout" presStyleIdx="5" presStyleCnt="9" custLinFactY="-300000" custLinFactNeighborX="-817" custLinFactNeighborY="-313224"/>
      <dgm:spPr/>
      <dgm:t>
        <a:bodyPr/>
        <a:lstStyle/>
        <a:p>
          <a:endParaRPr lang="en-US"/>
        </a:p>
      </dgm:t>
    </dgm:pt>
    <dgm:pt modelId="{B9344663-C2F0-41AC-8BBA-41C9B43C9B78}" type="pres">
      <dgm:prSet presAssocID="{8E6378B9-1204-403C-9658-9CEE58327F61}" presName="vertSpace2b" presStyleCnt="0"/>
      <dgm:spPr/>
      <dgm:t>
        <a:bodyPr/>
        <a:lstStyle/>
        <a:p>
          <a:endParaRPr lang="en-US"/>
        </a:p>
      </dgm:t>
    </dgm:pt>
    <dgm:pt modelId="{0B71DDFE-8F62-4B18-89EA-EA263E3DAC49}" type="pres">
      <dgm:prSet presAssocID="{99F970CA-8F21-444D-ABBA-1F3264C2788F}" presName="horz2" presStyleCnt="0"/>
      <dgm:spPr/>
      <dgm:t>
        <a:bodyPr/>
        <a:lstStyle/>
        <a:p>
          <a:endParaRPr lang="en-US"/>
        </a:p>
      </dgm:t>
    </dgm:pt>
    <dgm:pt modelId="{50CD9062-5CFD-42EA-8E48-8A4944212DAF}" type="pres">
      <dgm:prSet presAssocID="{99F970CA-8F21-444D-ABBA-1F3264C2788F}" presName="horzSpace2" presStyleCnt="0"/>
      <dgm:spPr/>
      <dgm:t>
        <a:bodyPr/>
        <a:lstStyle/>
        <a:p>
          <a:endParaRPr lang="en-US"/>
        </a:p>
      </dgm:t>
    </dgm:pt>
    <dgm:pt modelId="{7502EB03-9A62-43DB-BEFB-40D553C11A91}" type="pres">
      <dgm:prSet presAssocID="{99F970CA-8F21-444D-ABBA-1F3264C2788F}" presName="tx2" presStyleLbl="revTx" presStyleIdx="7" presStyleCnt="10" custScaleY="59546" custLinFactY="23597" custLinFactNeighborX="-225" custLinFactNeighborY="100000"/>
      <dgm:spPr/>
      <dgm:t>
        <a:bodyPr/>
        <a:lstStyle/>
        <a:p>
          <a:endParaRPr lang="en-US"/>
        </a:p>
      </dgm:t>
    </dgm:pt>
    <dgm:pt modelId="{B6627A78-FAD7-4FF3-BC55-542B417E5280}" type="pres">
      <dgm:prSet presAssocID="{99F970CA-8F21-444D-ABBA-1F3264C2788F}" presName="vert2" presStyleCnt="0"/>
      <dgm:spPr/>
      <dgm:t>
        <a:bodyPr/>
        <a:lstStyle/>
        <a:p>
          <a:endParaRPr lang="en-US"/>
        </a:p>
      </dgm:t>
    </dgm:pt>
    <dgm:pt modelId="{F5FF38AF-1E46-4D64-B8EB-AA2FE11A99EB}" type="pres">
      <dgm:prSet presAssocID="{99F970CA-8F21-444D-ABBA-1F3264C2788F}" presName="thinLine2b" presStyleLbl="callout" presStyleIdx="6" presStyleCnt="9" custLinFactY="961236" custLinFactNeighborX="-817" custLinFactNeighborY="1000000"/>
      <dgm:spPr/>
      <dgm:t>
        <a:bodyPr/>
        <a:lstStyle/>
        <a:p>
          <a:endParaRPr lang="en-US"/>
        </a:p>
      </dgm:t>
    </dgm:pt>
    <dgm:pt modelId="{2391B949-AC46-437D-AF8B-8FECFDE3E9AC}" type="pres">
      <dgm:prSet presAssocID="{99F970CA-8F21-444D-ABBA-1F3264C2788F}" presName="vertSpace2b" presStyleCnt="0"/>
      <dgm:spPr/>
      <dgm:t>
        <a:bodyPr/>
        <a:lstStyle/>
        <a:p>
          <a:endParaRPr lang="en-US"/>
        </a:p>
      </dgm:t>
    </dgm:pt>
    <dgm:pt modelId="{B8990719-0874-493A-A058-658877C87944}" type="pres">
      <dgm:prSet presAssocID="{62D41AE1-C86D-4182-B2D7-8E02728C03B1}" presName="horz2" presStyleCnt="0"/>
      <dgm:spPr/>
      <dgm:t>
        <a:bodyPr/>
        <a:lstStyle/>
        <a:p>
          <a:endParaRPr lang="en-US"/>
        </a:p>
      </dgm:t>
    </dgm:pt>
    <dgm:pt modelId="{504FF890-24EE-41C6-90AB-A833AD7445A4}" type="pres">
      <dgm:prSet presAssocID="{62D41AE1-C86D-4182-B2D7-8E02728C03B1}" presName="horzSpace2" presStyleCnt="0"/>
      <dgm:spPr/>
      <dgm:t>
        <a:bodyPr/>
        <a:lstStyle/>
        <a:p>
          <a:endParaRPr lang="en-US"/>
        </a:p>
      </dgm:t>
    </dgm:pt>
    <dgm:pt modelId="{EFC10172-25CB-4F7A-B2FC-11D630B99CFC}" type="pres">
      <dgm:prSet presAssocID="{62D41AE1-C86D-4182-B2D7-8E02728C03B1}" presName="tx2" presStyleLbl="revTx" presStyleIdx="8" presStyleCnt="10" custScaleY="29000" custLinFactNeighborX="-225" custLinFactNeighborY="99727"/>
      <dgm:spPr/>
      <dgm:t>
        <a:bodyPr/>
        <a:lstStyle/>
        <a:p>
          <a:endParaRPr lang="en-US"/>
        </a:p>
      </dgm:t>
    </dgm:pt>
    <dgm:pt modelId="{CF006246-8C25-445B-98C3-DAE71533E69D}" type="pres">
      <dgm:prSet presAssocID="{62D41AE1-C86D-4182-B2D7-8E02728C03B1}" presName="vert2" presStyleCnt="0"/>
      <dgm:spPr/>
      <dgm:t>
        <a:bodyPr/>
        <a:lstStyle/>
        <a:p>
          <a:endParaRPr lang="en-US"/>
        </a:p>
      </dgm:t>
    </dgm:pt>
    <dgm:pt modelId="{D09963B7-D6B4-4D4E-A3B4-F79F98C17476}" type="pres">
      <dgm:prSet presAssocID="{62D41AE1-C86D-4182-B2D7-8E02728C03B1}" presName="thinLine2b" presStyleLbl="callout" presStyleIdx="7" presStyleCnt="9" custLinFactY="29063" custLinFactNeighborX="354" custLinFactNeighborY="100000"/>
      <dgm:spPr/>
      <dgm:t>
        <a:bodyPr/>
        <a:lstStyle/>
        <a:p>
          <a:endParaRPr lang="en-US"/>
        </a:p>
      </dgm:t>
    </dgm:pt>
    <dgm:pt modelId="{76F08EE4-72BC-4915-B70B-80C067E5108B}" type="pres">
      <dgm:prSet presAssocID="{62D41AE1-C86D-4182-B2D7-8E02728C03B1}" presName="vertSpace2b" presStyleCnt="0"/>
      <dgm:spPr/>
      <dgm:t>
        <a:bodyPr/>
        <a:lstStyle/>
        <a:p>
          <a:endParaRPr lang="en-US"/>
        </a:p>
      </dgm:t>
    </dgm:pt>
    <dgm:pt modelId="{D45EBD32-AC5C-4C84-BBE3-0327320437B6}" type="pres">
      <dgm:prSet presAssocID="{AA90FB39-7A6E-4B3F-88F3-B0E343900C8A}" presName="horz2" presStyleCnt="0"/>
      <dgm:spPr/>
      <dgm:t>
        <a:bodyPr/>
        <a:lstStyle/>
        <a:p>
          <a:endParaRPr lang="en-US"/>
        </a:p>
      </dgm:t>
    </dgm:pt>
    <dgm:pt modelId="{E5CEAEFC-2CEC-48B6-8CB1-D52B187DED1C}" type="pres">
      <dgm:prSet presAssocID="{AA90FB39-7A6E-4B3F-88F3-B0E343900C8A}" presName="horzSpace2" presStyleCnt="0"/>
      <dgm:spPr/>
      <dgm:t>
        <a:bodyPr/>
        <a:lstStyle/>
        <a:p>
          <a:endParaRPr lang="en-US"/>
        </a:p>
      </dgm:t>
    </dgm:pt>
    <dgm:pt modelId="{324E434E-C88C-498F-93AF-B6F080A75CEF}" type="pres">
      <dgm:prSet presAssocID="{AA90FB39-7A6E-4B3F-88F3-B0E343900C8A}" presName="tx2" presStyleLbl="revTx" presStyleIdx="9" presStyleCnt="10" custScaleY="59546" custLinFactNeighborX="-356" custLinFactNeighborY="-32228"/>
      <dgm:spPr/>
      <dgm:t>
        <a:bodyPr/>
        <a:lstStyle/>
        <a:p>
          <a:endParaRPr lang="en-US"/>
        </a:p>
      </dgm:t>
    </dgm:pt>
    <dgm:pt modelId="{3B190F88-8F1E-4AAF-8CFC-C463F4C9C278}" type="pres">
      <dgm:prSet presAssocID="{AA90FB39-7A6E-4B3F-88F3-B0E343900C8A}" presName="vert2" presStyleCnt="0"/>
      <dgm:spPr/>
      <dgm:t>
        <a:bodyPr/>
        <a:lstStyle/>
        <a:p>
          <a:endParaRPr lang="en-US"/>
        </a:p>
      </dgm:t>
    </dgm:pt>
    <dgm:pt modelId="{52513113-EA53-4E4D-9849-4F8789A0C29F}" type="pres">
      <dgm:prSet presAssocID="{AA90FB39-7A6E-4B3F-88F3-B0E343900C8A}" presName="thinLine2b" presStyleLbl="callout" presStyleIdx="8" presStyleCnt="9" custLinFactY="200000" custLinFactNeighborX="483" custLinFactNeighborY="218855"/>
      <dgm:spPr/>
      <dgm:t>
        <a:bodyPr/>
        <a:lstStyle/>
        <a:p>
          <a:endParaRPr lang="en-US"/>
        </a:p>
      </dgm:t>
    </dgm:pt>
    <dgm:pt modelId="{38C7F726-8A68-41E3-BC39-8290021E74B4}" type="pres">
      <dgm:prSet presAssocID="{AA90FB39-7A6E-4B3F-88F3-B0E343900C8A}" presName="vertSpace2b" presStyleCnt="0"/>
      <dgm:spPr/>
      <dgm:t>
        <a:bodyPr/>
        <a:lstStyle/>
        <a:p>
          <a:endParaRPr lang="en-US"/>
        </a:p>
      </dgm:t>
    </dgm:pt>
  </dgm:ptLst>
  <dgm:cxnLst>
    <dgm:cxn modelId="{5A80EC7C-AACB-4127-A176-633D7A3299CB}" type="presOf" srcId="{F4814862-89E5-4148-80FA-F4FB10B96687}" destId="{F5A30769-54F0-488E-9C2E-689A96D2761B}" srcOrd="0" destOrd="0" presId="urn:microsoft.com/office/officeart/2008/layout/LinedList"/>
    <dgm:cxn modelId="{2AEA4938-5BD8-47B4-B537-B783D13C37C7}" type="presOf" srcId="{8E6378B9-1204-403C-9658-9CEE58327F61}" destId="{0C1EC0DD-9750-409B-8860-0C25CD5CA35C}" srcOrd="0" destOrd="0" presId="urn:microsoft.com/office/officeart/2008/layout/LinedList"/>
    <dgm:cxn modelId="{0C51ADD6-A606-44B9-AF8D-A232ECE8C189}" srcId="{92C2BDBE-50FD-4FD1-8C21-CE3689212197}" destId="{5ACF9821-D1B7-4876-A355-DA034B2F59A6}" srcOrd="4" destOrd="0" parTransId="{3976A45B-59AC-4AB1-AC73-580DDA185E3C}" sibTransId="{CD119357-7D83-4C87-A412-04FE0F543567}"/>
    <dgm:cxn modelId="{8CCC5222-3577-4E52-9B46-0BF3AE53F364}" srcId="{92C2BDBE-50FD-4FD1-8C21-CE3689212197}" destId="{99F970CA-8F21-444D-ABBA-1F3264C2788F}" srcOrd="6" destOrd="0" parTransId="{52C24144-61C9-4B0D-B63F-738DDB3A1874}" sibTransId="{63F84690-DB51-43E5-9FBA-C19B0C3DCB40}"/>
    <dgm:cxn modelId="{2BCB1FBE-2F8E-4E52-AA0C-286CCDA1C60F}" srcId="{92C2BDBE-50FD-4FD1-8C21-CE3689212197}" destId="{F4814862-89E5-4148-80FA-F4FB10B96687}" srcOrd="1" destOrd="0" parTransId="{F73D8660-10C9-4D35-9200-8F3AB1F34059}" sibTransId="{64FFA368-A8E7-4611-B8DE-1A29D3FA48D4}"/>
    <dgm:cxn modelId="{54A4DD8A-D5E7-48C3-96A1-F7A44393D83F}" srcId="{92C2BDBE-50FD-4FD1-8C21-CE3689212197}" destId="{C3F01506-A50E-4A57-9C47-17914BA51367}" srcOrd="0" destOrd="0" parTransId="{4174ABA3-1C82-4400-B43D-8351521191FC}" sibTransId="{25B7ADDC-175D-4BBE-A22D-E1999C4EE144}"/>
    <dgm:cxn modelId="{96DEA6B6-410D-4852-AE7A-4429D8F1BC82}" type="presOf" srcId="{89208E06-D409-48CA-A092-F4D78C5D1167}" destId="{29AD39AE-199C-43AF-BB3E-2763268847A0}" srcOrd="0" destOrd="0" presId="urn:microsoft.com/office/officeart/2008/layout/LinedList"/>
    <dgm:cxn modelId="{7BA87F27-C59E-49A5-9B59-E6175CDF8319}" srcId="{92C2BDBE-50FD-4FD1-8C21-CE3689212197}" destId="{AA90FB39-7A6E-4B3F-88F3-B0E343900C8A}" srcOrd="8" destOrd="0" parTransId="{6D5919CC-C117-4DBE-B0C9-23E832DD75EF}" sibTransId="{86EFD2BD-74FD-40F2-96CB-6B31964C0E81}"/>
    <dgm:cxn modelId="{3BC39CEF-04D5-496F-A5F7-E5B877A72506}" type="presOf" srcId="{AA90FB39-7A6E-4B3F-88F3-B0E343900C8A}" destId="{324E434E-C88C-498F-93AF-B6F080A75CEF}" srcOrd="0" destOrd="0" presId="urn:microsoft.com/office/officeart/2008/layout/LinedList"/>
    <dgm:cxn modelId="{1E901FD7-164C-4E69-BE15-CDE77BCC4CF9}" type="presOf" srcId="{C3F01506-A50E-4A57-9C47-17914BA51367}" destId="{165FCED0-3DDA-4098-9D06-414B474AB938}" srcOrd="0" destOrd="0" presId="urn:microsoft.com/office/officeart/2008/layout/LinedList"/>
    <dgm:cxn modelId="{5C6A0798-D9D9-4C53-BE3F-2C6C3EFEA522}" type="presOf" srcId="{99F970CA-8F21-444D-ABBA-1F3264C2788F}" destId="{7502EB03-9A62-43DB-BEFB-40D553C11A91}" srcOrd="0" destOrd="0" presId="urn:microsoft.com/office/officeart/2008/layout/LinedList"/>
    <dgm:cxn modelId="{5B5EAB23-D228-4B27-BC47-28FB7DD3B37F}" srcId="{92C2BDBE-50FD-4FD1-8C21-CE3689212197}" destId="{E94ECBBA-DB12-4D63-852E-5141CA8ED026}" srcOrd="3" destOrd="0" parTransId="{8084D0F8-B636-4426-9113-1865530E98E8}" sibTransId="{F30E7950-DD28-422E-88AB-3F7275709453}"/>
    <dgm:cxn modelId="{E6D0876B-6721-4A44-8AAF-0E115CC7E146}" srcId="{92C2BDBE-50FD-4FD1-8C21-CE3689212197}" destId="{8E6378B9-1204-403C-9658-9CEE58327F61}" srcOrd="5" destOrd="0" parTransId="{9E72C08A-6BFB-41E1-989F-131E33AB42D5}" sibTransId="{832F6228-767A-4748-A236-65CB8EBDA0ED}"/>
    <dgm:cxn modelId="{3DA1B87C-C083-4FE1-9492-5CB8FEFB9807}" srcId="{92C2BDBE-50FD-4FD1-8C21-CE3689212197}" destId="{835FC346-057B-431A-9D6B-AF340935B8B8}" srcOrd="2" destOrd="0" parTransId="{AA9D9FF9-65FE-48D7-8376-F497F8FA0E44}" sibTransId="{8F09FBCA-48A2-45DE-8E9F-E11DD2B8B9C1}"/>
    <dgm:cxn modelId="{0DF54D0E-E480-4365-9D5D-9C85BE70523A}" type="presOf" srcId="{835FC346-057B-431A-9D6B-AF340935B8B8}" destId="{6A51CBDD-E437-47EF-A90A-6DE51EBBD9FE}" srcOrd="0" destOrd="0" presId="urn:microsoft.com/office/officeart/2008/layout/LinedList"/>
    <dgm:cxn modelId="{78D11544-9FDF-4F7B-8A07-E19C6079B326}" type="presOf" srcId="{62D41AE1-C86D-4182-B2D7-8E02728C03B1}" destId="{EFC10172-25CB-4F7A-B2FC-11D630B99CFC}" srcOrd="0" destOrd="0" presId="urn:microsoft.com/office/officeart/2008/layout/LinedList"/>
    <dgm:cxn modelId="{C0FB3070-C1D0-46D0-8C79-426750F57ED4}" type="presOf" srcId="{92C2BDBE-50FD-4FD1-8C21-CE3689212197}" destId="{4CEFA316-DC69-48BC-BB9D-2C0BFD6E9609}" srcOrd="0" destOrd="0" presId="urn:microsoft.com/office/officeart/2008/layout/LinedList"/>
    <dgm:cxn modelId="{833C385D-2EDD-43E5-A77E-A2DCB2F688EE}" type="presOf" srcId="{E94ECBBA-DB12-4D63-852E-5141CA8ED026}" destId="{EFB9D398-A594-427A-BF74-818FC45E7FCA}" srcOrd="0" destOrd="0" presId="urn:microsoft.com/office/officeart/2008/layout/LinedList"/>
    <dgm:cxn modelId="{7D497B52-4C9A-4FCA-B8FC-7696676EEC0F}" srcId="{92C2BDBE-50FD-4FD1-8C21-CE3689212197}" destId="{62D41AE1-C86D-4182-B2D7-8E02728C03B1}" srcOrd="7" destOrd="0" parTransId="{98378F90-0A8C-400A-BB38-B8BC0443D153}" sibTransId="{7B2BA19B-B970-4273-A540-A78C70657D05}"/>
    <dgm:cxn modelId="{884549C3-E18D-43A5-8912-5719CEFF872A}" srcId="{89208E06-D409-48CA-A092-F4D78C5D1167}" destId="{92C2BDBE-50FD-4FD1-8C21-CE3689212197}" srcOrd="0" destOrd="0" parTransId="{5762AC05-A024-41EB-BB96-76B4C8F0FB5C}" sibTransId="{EE3F4094-87AD-42B1-A52F-D4546DDAA19B}"/>
    <dgm:cxn modelId="{60DA4CB4-36A9-42E1-A5AE-30D444CA61EA}" type="presOf" srcId="{5ACF9821-D1B7-4876-A355-DA034B2F59A6}" destId="{0BF57BDF-65A4-4B2D-9D92-80097AD4C9CA}" srcOrd="0" destOrd="0" presId="urn:microsoft.com/office/officeart/2008/layout/LinedList"/>
    <dgm:cxn modelId="{D502EDFB-1C5C-45FA-9649-CD8D8C0F25FA}" type="presParOf" srcId="{29AD39AE-199C-43AF-BB3E-2763268847A0}" destId="{6A51154A-DFB6-4E52-A1BE-36A8CBA28DF9}" srcOrd="0" destOrd="0" presId="urn:microsoft.com/office/officeart/2008/layout/LinedList"/>
    <dgm:cxn modelId="{D7E2D5D6-3E11-4EF7-9B15-6D853AF0401B}" type="presParOf" srcId="{29AD39AE-199C-43AF-BB3E-2763268847A0}" destId="{6367DD51-F004-4348-83CF-A769DBE0F782}" srcOrd="1" destOrd="0" presId="urn:microsoft.com/office/officeart/2008/layout/LinedList"/>
    <dgm:cxn modelId="{C39DE77C-481D-4B1E-911B-EAF740D4683B}" type="presParOf" srcId="{6367DD51-F004-4348-83CF-A769DBE0F782}" destId="{4CEFA316-DC69-48BC-BB9D-2C0BFD6E9609}" srcOrd="0" destOrd="0" presId="urn:microsoft.com/office/officeart/2008/layout/LinedList"/>
    <dgm:cxn modelId="{60DDAC83-7BCB-4B8B-9CD7-0E676024AFBC}" type="presParOf" srcId="{6367DD51-F004-4348-83CF-A769DBE0F782}" destId="{24B6B17B-9221-47E4-99FE-17EF45376CA6}" srcOrd="1" destOrd="0" presId="urn:microsoft.com/office/officeart/2008/layout/LinedList"/>
    <dgm:cxn modelId="{F52F1A7B-5B82-4D50-8A91-0A7F9EA8E420}" type="presParOf" srcId="{24B6B17B-9221-47E4-99FE-17EF45376CA6}" destId="{665D0938-3965-4888-AFF7-1A5D99EDEDF1}" srcOrd="0" destOrd="0" presId="urn:microsoft.com/office/officeart/2008/layout/LinedList"/>
    <dgm:cxn modelId="{2E8FB2A6-CAA5-474B-A55F-9F4DFF0DE0A1}" type="presParOf" srcId="{24B6B17B-9221-47E4-99FE-17EF45376CA6}" destId="{1B344317-02C2-425C-9D57-CDA93ABE3646}" srcOrd="1" destOrd="0" presId="urn:microsoft.com/office/officeart/2008/layout/LinedList"/>
    <dgm:cxn modelId="{8DCB7000-BC30-43AB-8D45-AF2D4AE82A16}" type="presParOf" srcId="{1B344317-02C2-425C-9D57-CDA93ABE3646}" destId="{06078604-04F5-412D-BB14-8CBF7C1AB252}" srcOrd="0" destOrd="0" presId="urn:microsoft.com/office/officeart/2008/layout/LinedList"/>
    <dgm:cxn modelId="{F71C1E9E-9A73-4624-8582-B0ACEF9023F9}" type="presParOf" srcId="{1B344317-02C2-425C-9D57-CDA93ABE3646}" destId="{165FCED0-3DDA-4098-9D06-414B474AB938}" srcOrd="1" destOrd="0" presId="urn:microsoft.com/office/officeart/2008/layout/LinedList"/>
    <dgm:cxn modelId="{FCD617DE-FAAD-41BA-B911-816AE40F0707}" type="presParOf" srcId="{1B344317-02C2-425C-9D57-CDA93ABE3646}" destId="{91063FA6-2249-4F9A-896E-2C548C367207}" srcOrd="2" destOrd="0" presId="urn:microsoft.com/office/officeart/2008/layout/LinedList"/>
    <dgm:cxn modelId="{DFABFD1C-5202-47C2-857E-35B3AE67EAEA}" type="presParOf" srcId="{24B6B17B-9221-47E4-99FE-17EF45376CA6}" destId="{8A61B717-7EED-4B1F-9CE3-E41B11A5BCF4}" srcOrd="2" destOrd="0" presId="urn:microsoft.com/office/officeart/2008/layout/LinedList"/>
    <dgm:cxn modelId="{388DF3A2-F920-46A8-91D1-3F34CD22D599}" type="presParOf" srcId="{24B6B17B-9221-47E4-99FE-17EF45376CA6}" destId="{AEB2CE5A-42F8-40B8-890C-29ABC18114CD}" srcOrd="3" destOrd="0" presId="urn:microsoft.com/office/officeart/2008/layout/LinedList"/>
    <dgm:cxn modelId="{A52BD22E-8D3D-4BE7-B575-C028442B8B63}" type="presParOf" srcId="{24B6B17B-9221-47E4-99FE-17EF45376CA6}" destId="{ECDE33B3-8903-4DBF-AFBD-11D0312A253D}" srcOrd="4" destOrd="0" presId="urn:microsoft.com/office/officeart/2008/layout/LinedList"/>
    <dgm:cxn modelId="{5045DAD4-EF7A-4344-9EF1-28FF99587D18}" type="presParOf" srcId="{ECDE33B3-8903-4DBF-AFBD-11D0312A253D}" destId="{0C41FA8A-0C51-4AAF-81D0-33226B723AEF}" srcOrd="0" destOrd="0" presId="urn:microsoft.com/office/officeart/2008/layout/LinedList"/>
    <dgm:cxn modelId="{8A00937F-994B-4515-A17C-7FC7AC2F21A9}" type="presParOf" srcId="{ECDE33B3-8903-4DBF-AFBD-11D0312A253D}" destId="{F5A30769-54F0-488E-9C2E-689A96D2761B}" srcOrd="1" destOrd="0" presId="urn:microsoft.com/office/officeart/2008/layout/LinedList"/>
    <dgm:cxn modelId="{6AA2C3F3-5A1F-4488-873E-E17071B99940}" type="presParOf" srcId="{ECDE33B3-8903-4DBF-AFBD-11D0312A253D}" destId="{C9658C4D-85D7-41CC-9739-C50AAD848AD2}" srcOrd="2" destOrd="0" presId="urn:microsoft.com/office/officeart/2008/layout/LinedList"/>
    <dgm:cxn modelId="{E4498F24-158D-41DF-AE08-3F0568AF1538}" type="presParOf" srcId="{24B6B17B-9221-47E4-99FE-17EF45376CA6}" destId="{1B87690E-EE34-4E14-9FE2-837AF42E97BD}" srcOrd="5" destOrd="0" presId="urn:microsoft.com/office/officeart/2008/layout/LinedList"/>
    <dgm:cxn modelId="{9D14442E-3EF3-4F93-94BE-CD6E58416FAD}" type="presParOf" srcId="{24B6B17B-9221-47E4-99FE-17EF45376CA6}" destId="{F6C54422-E9FF-4FCB-A349-EE1D965CB385}" srcOrd="6" destOrd="0" presId="urn:microsoft.com/office/officeart/2008/layout/LinedList"/>
    <dgm:cxn modelId="{DF1E7495-FB65-45C5-A3D4-1F39958231F5}" type="presParOf" srcId="{24B6B17B-9221-47E4-99FE-17EF45376CA6}" destId="{0E18B117-BD16-441D-8A23-96569998BC2A}" srcOrd="7" destOrd="0" presId="urn:microsoft.com/office/officeart/2008/layout/LinedList"/>
    <dgm:cxn modelId="{020FC392-5AE8-4905-9F1B-F036FF7DB4AA}" type="presParOf" srcId="{0E18B117-BD16-441D-8A23-96569998BC2A}" destId="{3E4EA112-67EF-49AB-8335-F21D0722066D}" srcOrd="0" destOrd="0" presId="urn:microsoft.com/office/officeart/2008/layout/LinedList"/>
    <dgm:cxn modelId="{94B8762B-F935-4527-8DDD-7BAD75657B1A}" type="presParOf" srcId="{0E18B117-BD16-441D-8A23-96569998BC2A}" destId="{6A51CBDD-E437-47EF-A90A-6DE51EBBD9FE}" srcOrd="1" destOrd="0" presId="urn:microsoft.com/office/officeart/2008/layout/LinedList"/>
    <dgm:cxn modelId="{34D53D04-DAEE-4B8F-9450-15CB8AD36195}" type="presParOf" srcId="{0E18B117-BD16-441D-8A23-96569998BC2A}" destId="{9762BAE8-08F3-45DF-91AF-78ED7CB00C83}" srcOrd="2" destOrd="0" presId="urn:microsoft.com/office/officeart/2008/layout/LinedList"/>
    <dgm:cxn modelId="{088D79D0-B1F2-4831-9855-37425EABD994}" type="presParOf" srcId="{24B6B17B-9221-47E4-99FE-17EF45376CA6}" destId="{8A6D3D1A-9211-462C-93D7-0B3B7FC1E086}" srcOrd="8" destOrd="0" presId="urn:microsoft.com/office/officeart/2008/layout/LinedList"/>
    <dgm:cxn modelId="{46F4700C-8B04-4230-BECD-C107F31B0A0A}" type="presParOf" srcId="{24B6B17B-9221-47E4-99FE-17EF45376CA6}" destId="{5E727926-C48C-4055-AB7E-C182C1D0DA99}" srcOrd="9" destOrd="0" presId="urn:microsoft.com/office/officeart/2008/layout/LinedList"/>
    <dgm:cxn modelId="{0B894260-3974-4ACA-B8DF-5723B41CEED1}" type="presParOf" srcId="{24B6B17B-9221-47E4-99FE-17EF45376CA6}" destId="{EF472826-5408-4674-AE37-49077877DDF5}" srcOrd="10" destOrd="0" presId="urn:microsoft.com/office/officeart/2008/layout/LinedList"/>
    <dgm:cxn modelId="{E00674AD-25A9-4FED-A72F-83495759643A}" type="presParOf" srcId="{EF472826-5408-4674-AE37-49077877DDF5}" destId="{49CDDE5D-7FB8-49BA-91A2-24C826D69B98}" srcOrd="0" destOrd="0" presId="urn:microsoft.com/office/officeart/2008/layout/LinedList"/>
    <dgm:cxn modelId="{B02CAD2D-4BCD-4836-B4C3-4D939371F28F}" type="presParOf" srcId="{EF472826-5408-4674-AE37-49077877DDF5}" destId="{EFB9D398-A594-427A-BF74-818FC45E7FCA}" srcOrd="1" destOrd="0" presId="urn:microsoft.com/office/officeart/2008/layout/LinedList"/>
    <dgm:cxn modelId="{943DC538-F1EA-47C7-981A-272792E6ACF1}" type="presParOf" srcId="{EF472826-5408-4674-AE37-49077877DDF5}" destId="{639C714B-393E-4797-9366-A5A13739A8B2}" srcOrd="2" destOrd="0" presId="urn:microsoft.com/office/officeart/2008/layout/LinedList"/>
    <dgm:cxn modelId="{9033C1E0-7D6A-4209-ACAE-B511C7D66371}" type="presParOf" srcId="{24B6B17B-9221-47E4-99FE-17EF45376CA6}" destId="{30951F25-493C-44E2-8692-72A44B40C969}" srcOrd="11" destOrd="0" presId="urn:microsoft.com/office/officeart/2008/layout/LinedList"/>
    <dgm:cxn modelId="{C8EDB176-1A10-4414-AD26-F6A7CD508E52}" type="presParOf" srcId="{24B6B17B-9221-47E4-99FE-17EF45376CA6}" destId="{88C9BB05-5F29-4CAA-B3E5-C113ECF35605}" srcOrd="12" destOrd="0" presId="urn:microsoft.com/office/officeart/2008/layout/LinedList"/>
    <dgm:cxn modelId="{5F79FB69-61C6-4615-A3E9-C61D5AE1BC4E}" type="presParOf" srcId="{24B6B17B-9221-47E4-99FE-17EF45376CA6}" destId="{86E7F1AE-A8F2-4BAD-8961-1F0968596627}" srcOrd="13" destOrd="0" presId="urn:microsoft.com/office/officeart/2008/layout/LinedList"/>
    <dgm:cxn modelId="{9ED87CCF-05C5-4ACF-9EB4-53B15C1C51D9}" type="presParOf" srcId="{86E7F1AE-A8F2-4BAD-8961-1F0968596627}" destId="{FF96C075-0718-4934-90E5-0435D2AC01E6}" srcOrd="0" destOrd="0" presId="urn:microsoft.com/office/officeart/2008/layout/LinedList"/>
    <dgm:cxn modelId="{D641C2D2-C89D-4513-8F7D-B21FBA3B9827}" type="presParOf" srcId="{86E7F1AE-A8F2-4BAD-8961-1F0968596627}" destId="{0BF57BDF-65A4-4B2D-9D92-80097AD4C9CA}" srcOrd="1" destOrd="0" presId="urn:microsoft.com/office/officeart/2008/layout/LinedList"/>
    <dgm:cxn modelId="{B0F00F8A-A7ED-4CDF-B329-C31AC5096DBB}" type="presParOf" srcId="{86E7F1AE-A8F2-4BAD-8961-1F0968596627}" destId="{68E58EB7-5845-4E1D-9D3D-AC8587D38E15}" srcOrd="2" destOrd="0" presId="urn:microsoft.com/office/officeart/2008/layout/LinedList"/>
    <dgm:cxn modelId="{72EC8EDB-7C50-4190-A604-741EF305744C}" type="presParOf" srcId="{24B6B17B-9221-47E4-99FE-17EF45376CA6}" destId="{80D8C87F-53CF-4284-8618-F4AA5D19AB65}" srcOrd="14" destOrd="0" presId="urn:microsoft.com/office/officeart/2008/layout/LinedList"/>
    <dgm:cxn modelId="{B4FE0BBD-AB6A-4AF6-A0DC-5BC87D1788FC}" type="presParOf" srcId="{24B6B17B-9221-47E4-99FE-17EF45376CA6}" destId="{6AA800C8-6721-4A45-BD31-6FB772D030E1}" srcOrd="15" destOrd="0" presId="urn:microsoft.com/office/officeart/2008/layout/LinedList"/>
    <dgm:cxn modelId="{276992B0-DC1C-4396-A5D0-F87EE850310D}" type="presParOf" srcId="{24B6B17B-9221-47E4-99FE-17EF45376CA6}" destId="{0886DCDC-1212-40B1-8B9E-C3687383ACC6}" srcOrd="16" destOrd="0" presId="urn:microsoft.com/office/officeart/2008/layout/LinedList"/>
    <dgm:cxn modelId="{5616792D-7D21-497F-A72D-8A8B69AF0B68}" type="presParOf" srcId="{0886DCDC-1212-40B1-8B9E-C3687383ACC6}" destId="{2328743A-EF77-43B8-B3CE-0CD9DE559CD6}" srcOrd="0" destOrd="0" presId="urn:microsoft.com/office/officeart/2008/layout/LinedList"/>
    <dgm:cxn modelId="{E0026B1D-77B0-4930-9140-1B8705B438A4}" type="presParOf" srcId="{0886DCDC-1212-40B1-8B9E-C3687383ACC6}" destId="{0C1EC0DD-9750-409B-8860-0C25CD5CA35C}" srcOrd="1" destOrd="0" presId="urn:microsoft.com/office/officeart/2008/layout/LinedList"/>
    <dgm:cxn modelId="{D7D5D000-A893-41AE-949C-13A01E259802}" type="presParOf" srcId="{0886DCDC-1212-40B1-8B9E-C3687383ACC6}" destId="{771BF98E-B5EE-46E9-BBA7-358D685F45CB}" srcOrd="2" destOrd="0" presId="urn:microsoft.com/office/officeart/2008/layout/LinedList"/>
    <dgm:cxn modelId="{06A0608F-9CB0-41AB-BFFD-5B710989316F}" type="presParOf" srcId="{24B6B17B-9221-47E4-99FE-17EF45376CA6}" destId="{5102EFAD-B130-41BC-957F-89B4C34B3863}" srcOrd="17" destOrd="0" presId="urn:microsoft.com/office/officeart/2008/layout/LinedList"/>
    <dgm:cxn modelId="{119A160D-8881-4DD2-BF65-C6EC8D226BBA}" type="presParOf" srcId="{24B6B17B-9221-47E4-99FE-17EF45376CA6}" destId="{B9344663-C2F0-41AC-8BBA-41C9B43C9B78}" srcOrd="18" destOrd="0" presId="urn:microsoft.com/office/officeart/2008/layout/LinedList"/>
    <dgm:cxn modelId="{96C58DBF-B846-48DE-8014-3673D4EE0F63}" type="presParOf" srcId="{24B6B17B-9221-47E4-99FE-17EF45376CA6}" destId="{0B71DDFE-8F62-4B18-89EA-EA263E3DAC49}" srcOrd="19" destOrd="0" presId="urn:microsoft.com/office/officeart/2008/layout/LinedList"/>
    <dgm:cxn modelId="{C7CEF698-BB45-4079-B0E7-43FB510A0490}" type="presParOf" srcId="{0B71DDFE-8F62-4B18-89EA-EA263E3DAC49}" destId="{50CD9062-5CFD-42EA-8E48-8A4944212DAF}" srcOrd="0" destOrd="0" presId="urn:microsoft.com/office/officeart/2008/layout/LinedList"/>
    <dgm:cxn modelId="{F0247A79-7028-49D0-9AFC-845CA8FF6C3E}" type="presParOf" srcId="{0B71DDFE-8F62-4B18-89EA-EA263E3DAC49}" destId="{7502EB03-9A62-43DB-BEFB-40D553C11A91}" srcOrd="1" destOrd="0" presId="urn:microsoft.com/office/officeart/2008/layout/LinedList"/>
    <dgm:cxn modelId="{64C34A14-04A7-4C01-8D37-72E93FFD34D9}" type="presParOf" srcId="{0B71DDFE-8F62-4B18-89EA-EA263E3DAC49}" destId="{B6627A78-FAD7-4FF3-BC55-542B417E5280}" srcOrd="2" destOrd="0" presId="urn:microsoft.com/office/officeart/2008/layout/LinedList"/>
    <dgm:cxn modelId="{A37B2A0A-E0DE-46B7-A90C-6FC7C95B5FF5}" type="presParOf" srcId="{24B6B17B-9221-47E4-99FE-17EF45376CA6}" destId="{F5FF38AF-1E46-4D64-B8EB-AA2FE11A99EB}" srcOrd="20" destOrd="0" presId="urn:microsoft.com/office/officeart/2008/layout/LinedList"/>
    <dgm:cxn modelId="{829C292D-5F8E-479E-ACDC-E01A9DF96EF7}" type="presParOf" srcId="{24B6B17B-9221-47E4-99FE-17EF45376CA6}" destId="{2391B949-AC46-437D-AF8B-8FECFDE3E9AC}" srcOrd="21" destOrd="0" presId="urn:microsoft.com/office/officeart/2008/layout/LinedList"/>
    <dgm:cxn modelId="{45646BA4-4F72-4999-8086-097A9629D324}" type="presParOf" srcId="{24B6B17B-9221-47E4-99FE-17EF45376CA6}" destId="{B8990719-0874-493A-A058-658877C87944}" srcOrd="22" destOrd="0" presId="urn:microsoft.com/office/officeart/2008/layout/LinedList"/>
    <dgm:cxn modelId="{758CF929-21CD-4112-ABE5-F2C993855752}" type="presParOf" srcId="{B8990719-0874-493A-A058-658877C87944}" destId="{504FF890-24EE-41C6-90AB-A833AD7445A4}" srcOrd="0" destOrd="0" presId="urn:microsoft.com/office/officeart/2008/layout/LinedList"/>
    <dgm:cxn modelId="{979733E0-DE1B-439E-ADE4-D4EF8D132D7B}" type="presParOf" srcId="{B8990719-0874-493A-A058-658877C87944}" destId="{EFC10172-25CB-4F7A-B2FC-11D630B99CFC}" srcOrd="1" destOrd="0" presId="urn:microsoft.com/office/officeart/2008/layout/LinedList"/>
    <dgm:cxn modelId="{E4F66CC9-A98B-4F9C-9F1B-CE7CBD36A077}" type="presParOf" srcId="{B8990719-0874-493A-A058-658877C87944}" destId="{CF006246-8C25-445B-98C3-DAE71533E69D}" srcOrd="2" destOrd="0" presId="urn:microsoft.com/office/officeart/2008/layout/LinedList"/>
    <dgm:cxn modelId="{95C923BD-1819-439E-A4E0-A08B69B2FB58}" type="presParOf" srcId="{24B6B17B-9221-47E4-99FE-17EF45376CA6}" destId="{D09963B7-D6B4-4D4E-A3B4-F79F98C17476}" srcOrd="23" destOrd="0" presId="urn:microsoft.com/office/officeart/2008/layout/LinedList"/>
    <dgm:cxn modelId="{02B9C4A4-3674-48CA-9AC0-4E8430C51EA6}" type="presParOf" srcId="{24B6B17B-9221-47E4-99FE-17EF45376CA6}" destId="{76F08EE4-72BC-4915-B70B-80C067E5108B}" srcOrd="24" destOrd="0" presId="urn:microsoft.com/office/officeart/2008/layout/LinedList"/>
    <dgm:cxn modelId="{890406E8-A253-4A27-A9CF-800B6878D49D}" type="presParOf" srcId="{24B6B17B-9221-47E4-99FE-17EF45376CA6}" destId="{D45EBD32-AC5C-4C84-BBE3-0327320437B6}" srcOrd="25" destOrd="0" presId="urn:microsoft.com/office/officeart/2008/layout/LinedList"/>
    <dgm:cxn modelId="{E5821B08-713F-424C-940C-110A455634F3}" type="presParOf" srcId="{D45EBD32-AC5C-4C84-BBE3-0327320437B6}" destId="{E5CEAEFC-2CEC-48B6-8CB1-D52B187DED1C}" srcOrd="0" destOrd="0" presId="urn:microsoft.com/office/officeart/2008/layout/LinedList"/>
    <dgm:cxn modelId="{D676D2D2-FDCE-476A-B2ED-9DC9B071E2FC}" type="presParOf" srcId="{D45EBD32-AC5C-4C84-BBE3-0327320437B6}" destId="{324E434E-C88C-498F-93AF-B6F080A75CEF}" srcOrd="1" destOrd="0" presId="urn:microsoft.com/office/officeart/2008/layout/LinedList"/>
    <dgm:cxn modelId="{A9BEE676-A812-4FD6-83AD-AF98F5D595AB}" type="presParOf" srcId="{D45EBD32-AC5C-4C84-BBE3-0327320437B6}" destId="{3B190F88-8F1E-4AAF-8CFC-C463F4C9C278}" srcOrd="2" destOrd="0" presId="urn:microsoft.com/office/officeart/2008/layout/LinedList"/>
    <dgm:cxn modelId="{3A3D3EDB-1951-41CB-9C89-6CDF614AB8D2}" type="presParOf" srcId="{24B6B17B-9221-47E4-99FE-17EF45376CA6}" destId="{52513113-EA53-4E4D-9849-4F8789A0C29F}" srcOrd="26" destOrd="0" presId="urn:microsoft.com/office/officeart/2008/layout/LinedList"/>
    <dgm:cxn modelId="{8351A329-7ED6-4217-9AE4-959EF1661893}" type="presParOf" srcId="{24B6B17B-9221-47E4-99FE-17EF45376CA6}" destId="{38C7F726-8A68-41E3-BC39-8290021E74B4}" srcOrd="27" destOrd="0" presId="urn:microsoft.com/office/officeart/2008/layout/Line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85233-C741-40F5-97DC-33F45972FB4B}">
      <dsp:nvSpPr>
        <dsp:cNvPr id="0" name=""/>
        <dsp:cNvSpPr/>
      </dsp:nvSpPr>
      <dsp:spPr>
        <a:xfrm>
          <a:off x="968933" y="701812"/>
          <a:ext cx="3715612" cy="129038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7E9007-7791-4511-9442-E76066BB5EF4}">
      <dsp:nvSpPr>
        <dsp:cNvPr id="0" name=""/>
        <dsp:cNvSpPr/>
      </dsp:nvSpPr>
      <dsp:spPr>
        <a:xfrm>
          <a:off x="2537029" y="3564175"/>
          <a:ext cx="720080" cy="78865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2776FA5-A853-4562-863D-FCF3565A1C36}">
      <dsp:nvSpPr>
        <dsp:cNvPr id="0" name=""/>
        <dsp:cNvSpPr/>
      </dsp:nvSpPr>
      <dsp:spPr>
        <a:xfrm>
          <a:off x="1228168" y="4104454"/>
          <a:ext cx="3456384" cy="86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3000" kern="1200" dirty="0" smtClean="0"/>
            <a:t>Autoritățile publice</a:t>
          </a:r>
          <a:endParaRPr lang="en-US" sz="3000" kern="1200" dirty="0"/>
        </a:p>
      </dsp:txBody>
      <dsp:txXfrm>
        <a:off x="1228168" y="4104454"/>
        <a:ext cx="3456384" cy="864096"/>
      </dsp:txXfrm>
    </dsp:sp>
    <dsp:sp modelId="{4F231B42-7A9C-4312-B03C-15CA61438C0B}">
      <dsp:nvSpPr>
        <dsp:cNvPr id="0" name=""/>
        <dsp:cNvSpPr/>
      </dsp:nvSpPr>
      <dsp:spPr>
        <a:xfrm>
          <a:off x="2259764" y="1831688"/>
          <a:ext cx="1466185" cy="155985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500" b="1" kern="1200" dirty="0" smtClean="0"/>
            <a:t>Sprijinirea autorităților publice</a:t>
          </a:r>
          <a:endParaRPr lang="en-US" sz="1500" b="1" kern="1200" dirty="0"/>
        </a:p>
      </dsp:txBody>
      <dsp:txXfrm>
        <a:off x="2474482" y="2060124"/>
        <a:ext cx="1036749" cy="1102985"/>
      </dsp:txXfrm>
    </dsp:sp>
    <dsp:sp modelId="{042D3122-54F6-4378-BE31-78F12D80D3C6}">
      <dsp:nvSpPr>
        <dsp:cNvPr id="0" name=""/>
        <dsp:cNvSpPr/>
      </dsp:nvSpPr>
      <dsp:spPr>
        <a:xfrm>
          <a:off x="1205207" y="678648"/>
          <a:ext cx="1460313" cy="143791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800" b="1" kern="1200" dirty="0" smtClean="0"/>
            <a:t>INDD</a:t>
          </a:r>
          <a:endParaRPr lang="en-US" sz="1300" b="1" kern="1200" dirty="0"/>
        </a:p>
      </dsp:txBody>
      <dsp:txXfrm>
        <a:off x="1419065" y="889226"/>
        <a:ext cx="1032597" cy="1016760"/>
      </dsp:txXfrm>
    </dsp:sp>
    <dsp:sp modelId="{F75FFA18-6092-4FCE-A050-907D7CC17513}">
      <dsp:nvSpPr>
        <dsp:cNvPr id="0" name=""/>
        <dsp:cNvSpPr/>
      </dsp:nvSpPr>
      <dsp:spPr>
        <a:xfrm>
          <a:off x="3211337" y="575776"/>
          <a:ext cx="1473210" cy="157758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b="1" kern="1200" dirty="0" smtClean="0"/>
            <a:t>Rolul autorităților publice</a:t>
          </a:r>
          <a:endParaRPr lang="en-US" sz="1400" b="1" kern="1200" dirty="0"/>
        </a:p>
      </dsp:txBody>
      <dsp:txXfrm>
        <a:off x="3427084" y="806808"/>
        <a:ext cx="1041716" cy="1115524"/>
      </dsp:txXfrm>
    </dsp:sp>
    <dsp:sp modelId="{91764D94-B6E4-4E55-8927-941707481D2D}">
      <dsp:nvSpPr>
        <dsp:cNvPr id="0" name=""/>
        <dsp:cNvSpPr/>
      </dsp:nvSpPr>
      <dsp:spPr>
        <a:xfrm>
          <a:off x="331288" y="0"/>
          <a:ext cx="5175647" cy="368601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1154A-DFB6-4E52-A1BE-36A8CBA28DF9}">
      <dsp:nvSpPr>
        <dsp:cNvPr id="0" name=""/>
        <dsp:cNvSpPr/>
      </dsp:nvSpPr>
      <dsp:spPr>
        <a:xfrm>
          <a:off x="0" y="2589"/>
          <a:ext cx="842493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FA316-DC69-48BC-BB9D-2C0BFD6E9609}">
      <dsp:nvSpPr>
        <dsp:cNvPr id="0" name=""/>
        <dsp:cNvSpPr/>
      </dsp:nvSpPr>
      <dsp:spPr>
        <a:xfrm>
          <a:off x="0" y="2589"/>
          <a:ext cx="2274585" cy="5298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400" b="1" kern="1200" dirty="0" smtClean="0">
              <a:solidFill>
                <a:srgbClr val="0070C0"/>
              </a:solidFill>
              <a:latin typeface="Trebuchet MS" panose="020B0603020202020204" pitchFamily="34" charset="0"/>
            </a:rPr>
            <a:t>Recomandări</a:t>
          </a:r>
          <a:r>
            <a:rPr lang="ro-RO" sz="5400" b="1" kern="1200" dirty="0" smtClean="0">
              <a:solidFill>
                <a:srgbClr val="0070C0"/>
              </a:solidFill>
              <a:latin typeface="Trebuchet MS" panose="020B0603020202020204" pitchFamily="34" charset="0"/>
            </a:rPr>
            <a:t> </a:t>
          </a:r>
          <a:r>
            <a:rPr lang="ro-RO" sz="2400" b="1" kern="1200" dirty="0" smtClean="0">
              <a:solidFill>
                <a:srgbClr val="0070C0"/>
              </a:solidFill>
              <a:latin typeface="Trebuchet MS" panose="020B0603020202020204" pitchFamily="34" charset="0"/>
            </a:rPr>
            <a:t>autorități publice</a:t>
          </a:r>
          <a:endParaRPr lang="en-US" sz="2400" kern="1200" dirty="0"/>
        </a:p>
      </dsp:txBody>
      <dsp:txXfrm>
        <a:off x="0" y="2589"/>
        <a:ext cx="2274585" cy="5298436"/>
      </dsp:txXfrm>
    </dsp:sp>
    <dsp:sp modelId="{165FCED0-3DDA-4098-9D06-414B474AB938}">
      <dsp:nvSpPr>
        <dsp:cNvPr id="0" name=""/>
        <dsp:cNvSpPr/>
      </dsp:nvSpPr>
      <dsp:spPr>
        <a:xfrm>
          <a:off x="2389852" y="79168"/>
          <a:ext cx="6032303" cy="593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Lucrul în echipă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89852" y="79168"/>
        <a:ext cx="6032303" cy="593441"/>
      </dsp:txXfrm>
    </dsp:sp>
    <dsp:sp modelId="{8A61B717-7EED-4B1F-9CE3-E41B11A5BCF4}">
      <dsp:nvSpPr>
        <dsp:cNvPr id="0" name=""/>
        <dsp:cNvSpPr/>
      </dsp:nvSpPr>
      <dsp:spPr>
        <a:xfrm>
          <a:off x="2277365" y="504056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A30769-54F0-488E-9C2E-689A96D2761B}">
      <dsp:nvSpPr>
        <dsp:cNvPr id="0" name=""/>
        <dsp:cNvSpPr/>
      </dsp:nvSpPr>
      <dsp:spPr>
        <a:xfrm>
          <a:off x="2392632" y="1834756"/>
          <a:ext cx="6032303" cy="20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Asigurarea că INDD vor fi produși cu regularitate și transmiși către INS, precum și că INDD vor fi însoțiți de metadate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92632" y="1834756"/>
        <a:ext cx="6032303" cy="208080"/>
      </dsp:txXfrm>
    </dsp:sp>
    <dsp:sp modelId="{1B87690E-EE34-4E14-9FE2-837AF42E97BD}">
      <dsp:nvSpPr>
        <dsp:cNvPr id="0" name=""/>
        <dsp:cNvSpPr/>
      </dsp:nvSpPr>
      <dsp:spPr>
        <a:xfrm>
          <a:off x="2262597" y="3115382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CBDD-E437-47EF-A90A-6DE51EBBD9FE}">
      <dsp:nvSpPr>
        <dsp:cNvPr id="0" name=""/>
        <dsp:cNvSpPr/>
      </dsp:nvSpPr>
      <dsp:spPr>
        <a:xfrm>
          <a:off x="2392632" y="2568949"/>
          <a:ext cx="6032303" cy="241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Contribuirea la revizuirea setului național de indicatori de dezvoltare durabilă, ori de câte ori este cazul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92632" y="2568949"/>
        <a:ext cx="6032303" cy="241346"/>
      </dsp:txXfrm>
    </dsp:sp>
    <dsp:sp modelId="{8A6D3D1A-9211-462C-93D7-0B3B7FC1E086}">
      <dsp:nvSpPr>
        <dsp:cNvPr id="0" name=""/>
        <dsp:cNvSpPr/>
      </dsp:nvSpPr>
      <dsp:spPr>
        <a:xfrm>
          <a:off x="2224360" y="1152130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B9D398-A594-427A-BF74-818FC45E7FCA}">
      <dsp:nvSpPr>
        <dsp:cNvPr id="0" name=""/>
        <dsp:cNvSpPr/>
      </dsp:nvSpPr>
      <dsp:spPr>
        <a:xfrm>
          <a:off x="2376279" y="701571"/>
          <a:ext cx="6032303" cy="162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Cunoașterea responsabilităților fiecărei instituții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76279" y="701571"/>
        <a:ext cx="6032303" cy="162255"/>
      </dsp:txXfrm>
    </dsp:sp>
    <dsp:sp modelId="{30951F25-493C-44E2-8692-72A44B40C969}">
      <dsp:nvSpPr>
        <dsp:cNvPr id="0" name=""/>
        <dsp:cNvSpPr/>
      </dsp:nvSpPr>
      <dsp:spPr>
        <a:xfrm>
          <a:off x="2224360" y="1728192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F57BDF-65A4-4B2D-9D92-80097AD4C9CA}">
      <dsp:nvSpPr>
        <dsp:cNvPr id="0" name=""/>
        <dsp:cNvSpPr/>
      </dsp:nvSpPr>
      <dsp:spPr>
        <a:xfrm>
          <a:off x="2392632" y="1284123"/>
          <a:ext cx="6032303" cy="144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Continuarea dezvoltării de INDD de înaltă calitate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92632" y="1284123"/>
        <a:ext cx="6032303" cy="144948"/>
      </dsp:txXfrm>
    </dsp:sp>
    <dsp:sp modelId="{80D8C87F-53CF-4284-8618-F4AA5D19AB65}">
      <dsp:nvSpPr>
        <dsp:cNvPr id="0" name=""/>
        <dsp:cNvSpPr/>
      </dsp:nvSpPr>
      <dsp:spPr>
        <a:xfrm>
          <a:off x="2277365" y="3750717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EC0DD-9750-409B-8860-0C25CD5CA35C}">
      <dsp:nvSpPr>
        <dsp:cNvPr id="0" name=""/>
        <dsp:cNvSpPr/>
      </dsp:nvSpPr>
      <dsp:spPr>
        <a:xfrm>
          <a:off x="2368377" y="3168348"/>
          <a:ext cx="6032303" cy="91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latin typeface="Trebuchet MS" panose="020B0603020202020204" pitchFamily="34" charset="0"/>
            </a:rPr>
            <a:t>Cunoa</a:t>
          </a:r>
          <a:r>
            <a:rPr lang="ro-RO" sz="1400" kern="1200" dirty="0" smtClean="0">
              <a:latin typeface="Trebuchet MS" panose="020B0603020202020204" pitchFamily="34" charset="0"/>
            </a:rPr>
            <a:t>ș</a:t>
          </a:r>
          <a:r>
            <a:rPr lang="en-US" sz="1400" kern="1200" dirty="0" err="1" smtClean="0">
              <a:latin typeface="Trebuchet MS" panose="020B0603020202020204" pitchFamily="34" charset="0"/>
            </a:rPr>
            <a:t>terea</a:t>
          </a:r>
          <a:r>
            <a:rPr lang="ro-RO" sz="1400" kern="1200" dirty="0" smtClean="0">
              <a:latin typeface="Trebuchet MS" panose="020B0603020202020204" pitchFamily="34" charset="0"/>
            </a:rPr>
            <a:t> informațiile care există</a:t>
          </a:r>
          <a:r>
            <a:rPr lang="en-US" sz="1400" kern="1200" dirty="0" smtClean="0">
              <a:latin typeface="Trebuchet MS" panose="020B0603020202020204" pitchFamily="34" charset="0"/>
            </a:rPr>
            <a:t> la </a:t>
          </a:r>
          <a:r>
            <a:rPr lang="en-US" sz="1400" kern="1200" dirty="0" err="1" smtClean="0">
              <a:latin typeface="Trebuchet MS" panose="020B0603020202020204" pitchFamily="34" charset="0"/>
            </a:rPr>
            <a:t>nivelul</a:t>
          </a:r>
          <a:r>
            <a:rPr lang="en-US" sz="1400" kern="1200" dirty="0" smtClean="0">
              <a:latin typeface="Trebuchet MS" panose="020B0603020202020204" pitchFamily="34" charset="0"/>
            </a:rPr>
            <a:t> </a:t>
          </a:r>
          <a:r>
            <a:rPr lang="en-US" sz="1400" kern="1200" dirty="0" err="1" smtClean="0">
              <a:latin typeface="Trebuchet MS" panose="020B0603020202020204" pitchFamily="34" charset="0"/>
            </a:rPr>
            <a:t>institu</a:t>
          </a:r>
          <a:r>
            <a:rPr lang="ro-RO" sz="1400" kern="1200" dirty="0" smtClean="0">
              <a:latin typeface="Trebuchet MS" panose="020B0603020202020204" pitchFamily="34" charset="0"/>
            </a:rPr>
            <a:t>ț</a:t>
          </a:r>
          <a:r>
            <a:rPr lang="en-US" sz="1400" kern="1200" dirty="0" err="1" smtClean="0">
              <a:latin typeface="Trebuchet MS" panose="020B0603020202020204" pitchFamily="34" charset="0"/>
            </a:rPr>
            <a:t>iei</a:t>
          </a:r>
          <a:r>
            <a:rPr lang="ro-RO" sz="1400" kern="1200" dirty="0" smtClean="0">
              <a:latin typeface="Trebuchet MS" panose="020B0603020202020204" pitchFamily="34" charset="0"/>
            </a:rPr>
            <a:t>: registre, baze de date, etc.</a:t>
          </a:r>
          <a:endParaRPr lang="en-US" sz="1400" kern="1200" dirty="0" smtClean="0">
            <a:latin typeface="Trebuchet MS" panose="020B0603020202020204" pitchFamily="34" charset="0"/>
          </a:endParaRPr>
        </a:p>
      </dsp:txBody>
      <dsp:txXfrm>
        <a:off x="2368377" y="3168348"/>
        <a:ext cx="6032303" cy="911994"/>
      </dsp:txXfrm>
    </dsp:sp>
    <dsp:sp modelId="{5102EFAD-B130-41BC-957F-89B4C34B3863}">
      <dsp:nvSpPr>
        <dsp:cNvPr id="0" name=""/>
        <dsp:cNvSpPr/>
      </dsp:nvSpPr>
      <dsp:spPr>
        <a:xfrm>
          <a:off x="2224360" y="2376265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2EB03-9A62-43DB-BEFB-40D553C11A91}">
      <dsp:nvSpPr>
        <dsp:cNvPr id="0" name=""/>
        <dsp:cNvSpPr/>
      </dsp:nvSpPr>
      <dsp:spPr>
        <a:xfrm>
          <a:off x="2376279" y="4391621"/>
          <a:ext cx="6032303" cy="91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Date și informații la termen, corecte și complete</a:t>
          </a:r>
          <a:endParaRPr lang="en-US" sz="1400" kern="1200" dirty="0" smtClean="0">
            <a:latin typeface="Trebuchet MS" panose="020B0603020202020204" pitchFamily="34" charset="0"/>
          </a:endParaRPr>
        </a:p>
      </dsp:txBody>
      <dsp:txXfrm>
        <a:off x="2376279" y="4391621"/>
        <a:ext cx="6032303" cy="911994"/>
      </dsp:txXfrm>
    </dsp:sp>
    <dsp:sp modelId="{F5FF38AF-1E46-4D64-B8EB-AA2FE11A99EB}">
      <dsp:nvSpPr>
        <dsp:cNvPr id="0" name=""/>
        <dsp:cNvSpPr/>
      </dsp:nvSpPr>
      <dsp:spPr>
        <a:xfrm>
          <a:off x="2224360" y="4824537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C10172-25CB-4F7A-B2FC-11D630B99CFC}">
      <dsp:nvSpPr>
        <dsp:cNvPr id="0" name=""/>
        <dsp:cNvSpPr/>
      </dsp:nvSpPr>
      <dsp:spPr>
        <a:xfrm>
          <a:off x="2376279" y="4859457"/>
          <a:ext cx="6032303" cy="444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>
              <a:latin typeface="Trebuchet MS" panose="020B0603020202020204" pitchFamily="34" charset="0"/>
            </a:rPr>
            <a:t>Continuitate</a:t>
          </a:r>
          <a:endParaRPr lang="en-US" sz="1400" kern="1200" dirty="0">
            <a:latin typeface="Trebuchet MS" panose="020B0603020202020204" pitchFamily="34" charset="0"/>
          </a:endParaRPr>
        </a:p>
      </dsp:txBody>
      <dsp:txXfrm>
        <a:off x="2376279" y="4859457"/>
        <a:ext cx="6032303" cy="444158"/>
      </dsp:txXfrm>
    </dsp:sp>
    <dsp:sp modelId="{D09963B7-D6B4-4D4E-A3B4-F79F98C17476}">
      <dsp:nvSpPr>
        <dsp:cNvPr id="0" name=""/>
        <dsp:cNvSpPr/>
      </dsp:nvSpPr>
      <dsp:spPr>
        <a:xfrm>
          <a:off x="2277365" y="4320481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E434E-C88C-498F-93AF-B6F080A75CEF}">
      <dsp:nvSpPr>
        <dsp:cNvPr id="0" name=""/>
        <dsp:cNvSpPr/>
      </dsp:nvSpPr>
      <dsp:spPr>
        <a:xfrm>
          <a:off x="2368377" y="3816421"/>
          <a:ext cx="6032303" cy="91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rebuchet MS" panose="020B0603020202020204" pitchFamily="34" charset="0"/>
            </a:rPr>
            <a:t>Co</a:t>
          </a:r>
          <a:r>
            <a:rPr lang="ro-RO" sz="1400" kern="1200" dirty="0" smtClean="0">
              <a:latin typeface="Trebuchet MS" panose="020B0603020202020204" pitchFamily="34" charset="0"/>
            </a:rPr>
            <a:t>labor</a:t>
          </a:r>
          <a:r>
            <a:rPr lang="en-US" sz="1400" kern="1200" dirty="0" smtClean="0">
              <a:latin typeface="Trebuchet MS" panose="020B0603020202020204" pitchFamily="34" charset="0"/>
            </a:rPr>
            <a:t>area</a:t>
          </a:r>
          <a:r>
            <a:rPr lang="ro-RO" sz="1400" kern="1200" dirty="0" smtClean="0">
              <a:latin typeface="Trebuchet MS" panose="020B0603020202020204" pitchFamily="34" charset="0"/>
            </a:rPr>
            <a:t> cu toate departamentele din instituție </a:t>
          </a:r>
          <a:endParaRPr lang="en-US" sz="1300" kern="1200" dirty="0"/>
        </a:p>
      </dsp:txBody>
      <dsp:txXfrm>
        <a:off x="2368377" y="3816421"/>
        <a:ext cx="6032303" cy="911994"/>
      </dsp:txXfrm>
    </dsp:sp>
    <dsp:sp modelId="{52513113-EA53-4E4D-9849-4F8789A0C29F}">
      <dsp:nvSpPr>
        <dsp:cNvPr id="0" name=""/>
        <dsp:cNvSpPr/>
      </dsp:nvSpPr>
      <dsp:spPr>
        <a:xfrm>
          <a:off x="2277365" y="5303616"/>
          <a:ext cx="614757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DD4CA-5DE3-4967-A7F0-1D41B9A0DEEE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180"/>
            <a:ext cx="2946400" cy="497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180"/>
            <a:ext cx="2946400" cy="497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00DF0-785C-4EF1-B92A-E833C7144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57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2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2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DA985-5CCC-40E4-AD4A-AE78914409EF}" type="datetimeFigureOut">
              <a:rPr lang="de-AT" smtClean="0"/>
              <a:pPr/>
              <a:t>26.07.2022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160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160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4FA96-E07B-4E47-8913-CB87520DAC5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296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171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1750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0845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6295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2053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554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1824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901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166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1196752"/>
            <a:ext cx="8640960" cy="504055"/>
          </a:xfrm>
          <a:prstGeom prst="rect">
            <a:avLst/>
          </a:prstGeom>
        </p:spPr>
        <p:txBody>
          <a:bodyPr/>
          <a:lstStyle>
            <a:lvl1pPr algn="l"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Title</a:t>
            </a:r>
            <a:endParaRPr lang="de-AT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51520" y="1844825"/>
            <a:ext cx="8640960" cy="42484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Perpetua" pitchFamily="18" charset="0"/>
              </a:defRPr>
            </a:lvl2pPr>
            <a:lvl3pPr>
              <a:defRPr sz="2000">
                <a:latin typeface="Perpetua" pitchFamily="18" charset="0"/>
              </a:defRPr>
            </a:lvl3pPr>
            <a:lvl4pPr>
              <a:defRPr sz="2000">
                <a:latin typeface="Perpetua" pitchFamily="18" charset="0"/>
              </a:defRPr>
            </a:lvl4pPr>
            <a:lvl5pPr>
              <a:defRPr sz="2000">
                <a:latin typeface="Perpetua" pitchFamily="18" charset="0"/>
              </a:defRPr>
            </a:lvl5pPr>
          </a:lstStyle>
          <a:p>
            <a:pPr lvl="0"/>
            <a:r>
              <a:rPr lang="de-DE" dirty="0"/>
              <a:t>Text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403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01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24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7513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5333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9228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020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4222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1763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FDBD-6029-4EA7-BDE3-D30A8B9344E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platzhalter 3"/>
          <p:cNvSpPr txBox="1">
            <a:spLocks/>
          </p:cNvSpPr>
          <p:nvPr userDrawn="1"/>
        </p:nvSpPr>
        <p:spPr>
          <a:xfrm>
            <a:off x="1043608" y="575241"/>
            <a:ext cx="7101004" cy="343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9FAEE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2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ln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56153"/>
            <a:ext cx="594360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524" y="2708920"/>
            <a:ext cx="864096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vi-VN" sz="27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”România Durabilă – Dezvoltarea cadrului strategic și instituțional pentru implementarea Strategiei Naționale pentru Dezvoltarea Durabilă a României 2030”</a:t>
            </a:r>
            <a: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vi-VN" sz="27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Cod SIPOCA 613/mySMIS 127545</a:t>
            </a:r>
            <a: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Workshop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național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de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consultare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cu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factorii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implicați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în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procesul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de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monitorizare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și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raportare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a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implementării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Strategiei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Naționale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pentru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Dezvoltarea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Durabilă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a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României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2030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privind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utilizarea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  <a:latin typeface="Trebuchet MS" panose="020B0603020202020204" pitchFamily="34" charset="0"/>
              </a:rPr>
              <a:t>setului</a:t>
            </a:r>
            <a:r>
              <a:rPr lang="en-US" sz="22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național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de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indicatori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de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dezvoltare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durabilă</a:t>
            </a:r>
            <a: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2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vi-VN" sz="2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/>
            </a:r>
            <a:br>
              <a:rPr lang="vi-VN" sz="2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ro-RO" sz="31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sz="31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>Prezentarea ghidului metodologic pentru monitorizarea țintelor SNDDR 2030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/>
            </a:r>
            <a:br>
              <a:rPr lang="ro-RO" b="1" dirty="0" smtClean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vi-VN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vi-VN" b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80526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INSTITUTUL N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Ț</a:t>
            </a:r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IONAL DE STATISTIC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Ă</a:t>
            </a:r>
          </a:p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27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iulie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2022</a:t>
            </a:r>
            <a:endParaRPr lang="en-US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34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83768" y="2564904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4800" b="1" dirty="0">
                <a:solidFill>
                  <a:srgbClr val="0033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Vă mulțumesc</a:t>
            </a:r>
            <a:r>
              <a:rPr lang="ro-RO" sz="4800" b="1" dirty="0" smtClean="0">
                <a:solidFill>
                  <a:srgbClr val="0033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o-RO" sz="4800" b="1" dirty="0">
              <a:solidFill>
                <a:srgbClr val="003399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4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02906"/>
            <a:ext cx="7886700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Cuprins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8891"/>
            <a:ext cx="4807446" cy="390436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/>
              <a:t> Cui se adresează și ce își propune ghidul</a:t>
            </a:r>
            <a:r>
              <a:rPr lang="en-GB" sz="2000" dirty="0" smtClean="0"/>
              <a:t> </a:t>
            </a:r>
            <a:endParaRPr lang="ro-RO" sz="2000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/>
              <a:t> </a:t>
            </a:r>
            <a:r>
              <a:rPr lang="en-GB" sz="2000" dirty="0" smtClean="0"/>
              <a:t>Cine </a:t>
            </a:r>
            <a:r>
              <a:rPr lang="en-GB" sz="2000" dirty="0" err="1"/>
              <a:t>sunt</a:t>
            </a:r>
            <a:r>
              <a:rPr lang="en-GB" sz="2000" dirty="0"/>
              <a:t> </a:t>
            </a:r>
            <a:r>
              <a:rPr lang="en-GB" sz="2000" dirty="0" err="1"/>
              <a:t>actorii</a:t>
            </a:r>
            <a:r>
              <a:rPr lang="en-GB" sz="2000" dirty="0"/>
              <a:t> </a:t>
            </a:r>
            <a:r>
              <a:rPr lang="en-GB" sz="2000" dirty="0" err="1" smtClean="0"/>
              <a:t>principali</a:t>
            </a:r>
            <a:r>
              <a:rPr lang="en-GB" sz="2000" dirty="0" smtClean="0"/>
              <a:t> </a:t>
            </a:r>
            <a:r>
              <a:rPr lang="ro-RO" sz="2000" dirty="0"/>
              <a:t>și roluril</a:t>
            </a:r>
            <a:r>
              <a:rPr lang="en-US" sz="2000" dirty="0"/>
              <a:t>e</a:t>
            </a:r>
            <a:r>
              <a:rPr lang="ro-RO" sz="2000" dirty="0"/>
              <a:t> lor în procesul de monitorizare şi raportare a SNDDR 2030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ro-RO" sz="2000" dirty="0"/>
              <a:t>Mecanismul de raportare a INDD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/>
              <a:t>9 r</a:t>
            </a:r>
            <a:r>
              <a:rPr lang="it-IT" sz="2000" dirty="0"/>
              <a:t>ecomandări</a:t>
            </a:r>
            <a:r>
              <a:rPr lang="ro-RO" sz="2000" dirty="0"/>
              <a:t> </a:t>
            </a:r>
            <a:r>
              <a:rPr lang="en-US" sz="2000" dirty="0" err="1"/>
              <a:t>pentru</a:t>
            </a:r>
            <a:r>
              <a:rPr lang="en-US" sz="2000" dirty="0"/>
              <a:t> </a:t>
            </a:r>
            <a:r>
              <a:rPr lang="ro-RO" sz="2000" dirty="0"/>
              <a:t>autorități</a:t>
            </a:r>
            <a:r>
              <a:rPr lang="en-US" sz="2000" dirty="0"/>
              <a:t>le</a:t>
            </a:r>
            <a:r>
              <a:rPr lang="ro-RO" sz="2000" dirty="0"/>
              <a:t> publice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/>
          </a:p>
          <a:p>
            <a:pPr algn="just"/>
            <a:endParaRPr lang="en-US" sz="2000" dirty="0"/>
          </a:p>
          <a:p>
            <a:pPr algn="just"/>
            <a:endParaRPr lang="en-US" sz="2000" b="1" dirty="0"/>
          </a:p>
          <a:p>
            <a:pPr algn="just"/>
            <a:endParaRPr lang="ro-RO" dirty="0"/>
          </a:p>
          <a:p>
            <a:pPr algn="just"/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325" y="1511346"/>
            <a:ext cx="3495675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7544" y="1052737"/>
            <a:ext cx="7886700" cy="50405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Cui se adresează și ce își propune ghidul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51789074"/>
              </p:ext>
            </p:extLst>
          </p:nvPr>
        </p:nvGraphicFramePr>
        <p:xfrm>
          <a:off x="1530574" y="1570362"/>
          <a:ext cx="5760640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2364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1052736"/>
            <a:ext cx="7886700" cy="7258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en-GB" sz="2400" b="1" dirty="0"/>
          </a:p>
          <a:p>
            <a:pPr algn="l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323528" y="1039966"/>
            <a:ext cx="8133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Cine sunt actorii principali</a:t>
            </a:r>
            <a:endParaRPr lang="it-IT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78100"/>
            <a:ext cx="2551447" cy="2314103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6350" stA="50000" endA="300" endPos="52000" dist="50800" dir="5400000" sy="-100000" algn="bl" rotWithShape="0"/>
            <a:softEdge rad="12700"/>
          </a:effectLst>
        </p:spPr>
      </p:pic>
      <p:sp>
        <p:nvSpPr>
          <p:cNvPr id="8" name="Text Placeholder 20"/>
          <p:cNvSpPr txBox="1">
            <a:spLocks/>
          </p:cNvSpPr>
          <p:nvPr/>
        </p:nvSpPr>
        <p:spPr>
          <a:xfrm>
            <a:off x="539552" y="1816552"/>
            <a:ext cx="2671200" cy="36000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9" name="Content Placeholder 22"/>
          <p:cNvSpPr txBox="1">
            <a:spLocks/>
          </p:cNvSpPr>
          <p:nvPr/>
        </p:nvSpPr>
        <p:spPr>
          <a:xfrm>
            <a:off x="539552" y="2156938"/>
            <a:ext cx="2671200" cy="171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bIns="108000" anchor="b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o-RO" sz="2400" dirty="0" smtClean="0"/>
              <a:t>Sistemul Statistic Național</a:t>
            </a:r>
            <a:endParaRPr lang="en-US" sz="2400" b="1" dirty="0"/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3352352" y="1816552"/>
            <a:ext cx="2671200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1" name="Content Placeholder 17"/>
          <p:cNvSpPr txBox="1">
            <a:spLocks/>
          </p:cNvSpPr>
          <p:nvPr/>
        </p:nvSpPr>
        <p:spPr>
          <a:xfrm>
            <a:off x="3352352" y="2176552"/>
            <a:ext cx="2671200" cy="171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bIns="108000" anchor="b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sz="2400" dirty="0"/>
              <a:t>Departamentul pentru Dezvoltare Durabilă</a:t>
            </a:r>
          </a:p>
        </p:txBody>
      </p:sp>
      <p:sp>
        <p:nvSpPr>
          <p:cNvPr id="12" name="Text Placeholder 41"/>
          <p:cNvSpPr txBox="1">
            <a:spLocks/>
          </p:cNvSpPr>
          <p:nvPr/>
        </p:nvSpPr>
        <p:spPr>
          <a:xfrm>
            <a:off x="539552" y="4037752"/>
            <a:ext cx="2671200" cy="36000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3" name="Content Placeholder 42"/>
          <p:cNvSpPr txBox="1">
            <a:spLocks/>
          </p:cNvSpPr>
          <p:nvPr/>
        </p:nvSpPr>
        <p:spPr>
          <a:xfrm>
            <a:off x="539552" y="4397602"/>
            <a:ext cx="2671200" cy="171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bIns="108000" anchor="b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ro-RO" sz="2400" dirty="0"/>
              <a:t>Autoritățile naționale</a:t>
            </a:r>
          </a:p>
        </p:txBody>
      </p:sp>
      <p:sp>
        <p:nvSpPr>
          <p:cNvPr id="14" name="Text Placeholder 23"/>
          <p:cNvSpPr txBox="1">
            <a:spLocks/>
          </p:cNvSpPr>
          <p:nvPr/>
        </p:nvSpPr>
        <p:spPr>
          <a:xfrm>
            <a:off x="3352352" y="4037752"/>
            <a:ext cx="2671200" cy="360000"/>
          </a:xfrm>
          <a:prstGeom prst="rect">
            <a:avLst/>
          </a:prstGeom>
          <a:solidFill>
            <a:schemeClr val="accent6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5" name="Content Placeholder 24"/>
          <p:cNvSpPr txBox="1">
            <a:spLocks/>
          </p:cNvSpPr>
          <p:nvPr/>
        </p:nvSpPr>
        <p:spPr>
          <a:xfrm>
            <a:off x="3352352" y="4397602"/>
            <a:ext cx="2671200" cy="171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bIns="108000" anchor="b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o-RO" sz="2400" dirty="0"/>
              <a:t>Alte părți interesate</a:t>
            </a:r>
          </a:p>
        </p:txBody>
      </p:sp>
    </p:spTree>
    <p:extLst>
      <p:ext uri="{BB962C8B-B14F-4D97-AF65-F5344CB8AC3E}">
        <p14:creationId xmlns:p14="http://schemas.microsoft.com/office/powerpoint/2010/main" val="27075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360378" y="6409026"/>
            <a:ext cx="2057400" cy="365125"/>
          </a:xfrm>
        </p:spPr>
        <p:txBody>
          <a:bodyPr/>
          <a:lstStyle/>
          <a:p>
            <a:fld id="{46C83425-1C6F-49FC-8775-EEF82F3EF74C}" type="slidenum">
              <a:rPr lang="en-US" smtClean="0"/>
              <a:t>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gray">
          <a:xfrm>
            <a:off x="819816" y="1553344"/>
            <a:ext cx="3240000" cy="1731101"/>
            <a:chOff x="540000" y="1838999"/>
            <a:chExt cx="3240000" cy="1731099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#1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Actualizează setul național </a:t>
              </a:r>
              <a:r>
                <a:rPr lang="ro-RO" dirty="0"/>
                <a:t>de indicatori de dezvoltare durabilă pentru măsurarea implementării </a:t>
              </a:r>
              <a:r>
                <a:rPr lang="ro-RO" dirty="0" smtClean="0"/>
                <a:t>ODD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Gerade Verbindung 24"/>
            <p:cNvCxnSpPr/>
            <p:nvPr/>
          </p:nvCxnSpPr>
          <p:spPr bwMode="gray">
            <a:xfrm>
              <a:off x="540000" y="3567428"/>
              <a:ext cx="2762766" cy="267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1" name="Group 10"/>
          <p:cNvGrpSpPr/>
          <p:nvPr/>
        </p:nvGrpSpPr>
        <p:grpSpPr bwMode="gray">
          <a:xfrm>
            <a:off x="623860" y="4984693"/>
            <a:ext cx="3670030" cy="1736784"/>
            <a:chOff x="715580" y="2089519"/>
            <a:chExt cx="3395876" cy="1736782"/>
          </a:xfrm>
        </p:grpSpPr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871456" y="208951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Colectează date </a:t>
              </a:r>
              <a:r>
                <a:rPr lang="ro-RO" dirty="0"/>
                <a:t>de la autoritățile administrației publice centrale și locale, pentru indicatorii de dezvoltare durabilă cuprinși în setul actualizat, cu sprijinul DDD</a:t>
              </a:r>
              <a:endParaRPr lang="en-US" sz="1600" dirty="0"/>
            </a:p>
          </p:txBody>
        </p:sp>
        <p:cxnSp>
          <p:nvCxnSpPr>
            <p:cNvPr id="13" name="Gerade Verbindung 24"/>
            <p:cNvCxnSpPr/>
            <p:nvPr/>
          </p:nvCxnSpPr>
          <p:spPr bwMode="gray">
            <a:xfrm>
              <a:off x="715580" y="3826301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5" name="Group 14"/>
          <p:cNvGrpSpPr/>
          <p:nvPr/>
        </p:nvGrpSpPr>
        <p:grpSpPr bwMode="gray">
          <a:xfrm>
            <a:off x="5220072" y="1559223"/>
            <a:ext cx="3821103" cy="1728431"/>
            <a:chOff x="540000" y="1838999"/>
            <a:chExt cx="3240000" cy="1728429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Crează, </a:t>
              </a:r>
              <a:r>
                <a:rPr lang="ro-RO" dirty="0"/>
                <a:t>la nivelul INS, </a:t>
              </a:r>
              <a:r>
                <a:rPr lang="ro-RO" dirty="0" smtClean="0"/>
                <a:t>structurile </a:t>
              </a:r>
              <a:r>
                <a:rPr lang="ro-RO" dirty="0"/>
                <a:t>de date necesare încărcării indicatorilor de dezvoltare durabilă, </a:t>
              </a:r>
              <a:r>
                <a:rPr lang="ro-RO" dirty="0" smtClean="0"/>
                <a:t>populează baza </a:t>
              </a:r>
              <a:r>
                <a:rPr lang="ro-RO" dirty="0"/>
                <a:t>de date și </a:t>
              </a:r>
              <a:r>
                <a:rPr lang="ro-RO" dirty="0" smtClean="0"/>
                <a:t>diseminează informațiile</a:t>
              </a:r>
              <a:endParaRPr lang="en-US" sz="1600" dirty="0"/>
            </a:p>
          </p:txBody>
        </p:sp>
        <p:cxnSp>
          <p:nvCxnSpPr>
            <p:cNvPr id="17" name="Gerade Verbindung 24"/>
            <p:cNvCxnSpPr/>
            <p:nvPr/>
          </p:nvCxnSpPr>
          <p:spPr bwMode="gray">
            <a:xfrm>
              <a:off x="540000" y="3567428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9" name="Group 18"/>
          <p:cNvGrpSpPr/>
          <p:nvPr/>
        </p:nvGrpSpPr>
        <p:grpSpPr bwMode="gray">
          <a:xfrm>
            <a:off x="5220071" y="5289442"/>
            <a:ext cx="3821103" cy="1302146"/>
            <a:chOff x="540000" y="1838999"/>
            <a:chExt cx="3240000" cy="1302144"/>
          </a:xfrm>
        </p:grpSpPr>
        <p:sp>
          <p:nvSpPr>
            <p:cNvPr id="20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Monitorizează </a:t>
              </a:r>
              <a:r>
                <a:rPr lang="ro-RO" dirty="0"/>
                <a:t>SNDDR </a:t>
              </a:r>
              <a:r>
                <a:rPr lang="ro-RO" dirty="0" smtClean="0"/>
                <a:t>2030</a:t>
              </a:r>
              <a:endParaRPr lang="en-US" sz="1600" dirty="0"/>
            </a:p>
          </p:txBody>
        </p:sp>
        <p:cxnSp>
          <p:nvCxnSpPr>
            <p:cNvPr id="21" name="Gerade Verbindung 24"/>
            <p:cNvCxnSpPr/>
            <p:nvPr/>
          </p:nvCxnSpPr>
          <p:spPr bwMode="gray">
            <a:xfrm>
              <a:off x="540000" y="3141143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227152" y="921710"/>
            <a:ext cx="813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Rolul</a:t>
            </a:r>
            <a:r>
              <a:rPr lang="ro-RO" sz="2400" b="1" dirty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Sistemului Statistic Național – principale activități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634" y="3284445"/>
            <a:ext cx="1728731" cy="1728731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 bwMode="gray">
          <a:xfrm>
            <a:off x="792320" y="3525383"/>
            <a:ext cx="3370785" cy="1150752"/>
            <a:chOff x="1105168" y="2417044"/>
            <a:chExt cx="3370785" cy="1150750"/>
          </a:xfrm>
        </p:grpSpPr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1235953" y="2417044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Analizează SSN de a produce/furniza indicatori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24"/>
            <p:cNvCxnSpPr/>
            <p:nvPr/>
          </p:nvCxnSpPr>
          <p:spPr bwMode="gray">
            <a:xfrm>
              <a:off x="1105168" y="3565124"/>
              <a:ext cx="2762766" cy="267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21124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gray">
          <a:xfrm>
            <a:off x="385605" y="1556014"/>
            <a:ext cx="3288500" cy="1067154"/>
            <a:chOff x="491500" y="1838999"/>
            <a:chExt cx="3288500" cy="1067153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#1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/>
                <a:t>C</a:t>
              </a:r>
              <a:r>
                <a:rPr lang="ro-RO" dirty="0" smtClean="0"/>
                <a:t>oordonator </a:t>
              </a:r>
              <a:r>
                <a:rPr lang="ro-RO" dirty="0"/>
                <a:t>al activităților de implementare a strategiei</a:t>
              </a:r>
              <a:endParaRPr lang="en-US" sz="1600" dirty="0"/>
            </a:p>
          </p:txBody>
        </p:sp>
        <p:cxnSp>
          <p:nvCxnSpPr>
            <p:cNvPr id="7" name="Gerade Verbindung 24"/>
            <p:cNvCxnSpPr/>
            <p:nvPr/>
          </p:nvCxnSpPr>
          <p:spPr bwMode="gray">
            <a:xfrm>
              <a:off x="491500" y="2903482"/>
              <a:ext cx="2762766" cy="267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1" name="Group 10"/>
          <p:cNvGrpSpPr/>
          <p:nvPr/>
        </p:nvGrpSpPr>
        <p:grpSpPr bwMode="gray">
          <a:xfrm>
            <a:off x="267530" y="4588485"/>
            <a:ext cx="4026360" cy="1987304"/>
            <a:chOff x="513650" y="1838999"/>
            <a:chExt cx="3266350" cy="1987302"/>
          </a:xfrm>
        </p:grpSpPr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/>
                <a:t>Sprijină demersurile iniţiate de INS în scopul colectării de la autorităţile administraţiei publice centrale şi locale a datelor şi informaţiilor necesare evaluării gradului de implementare şi realizare a obiectivelor prevăzute în SNDDR</a:t>
              </a:r>
              <a:endParaRPr lang="en-US" sz="1600" dirty="0"/>
            </a:p>
          </p:txBody>
        </p:sp>
        <p:cxnSp>
          <p:nvCxnSpPr>
            <p:cNvPr id="13" name="Gerade Verbindung 24"/>
            <p:cNvCxnSpPr/>
            <p:nvPr/>
          </p:nvCxnSpPr>
          <p:spPr bwMode="gray">
            <a:xfrm>
              <a:off x="513650" y="3826301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5" name="Group 14"/>
          <p:cNvGrpSpPr/>
          <p:nvPr/>
        </p:nvGrpSpPr>
        <p:grpSpPr bwMode="gray">
          <a:xfrm>
            <a:off x="5342967" y="1514127"/>
            <a:ext cx="3811181" cy="2418929"/>
            <a:chOff x="540000" y="1838999"/>
            <a:chExt cx="3240000" cy="2418926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/>
                <a:t>Elaborează şi înaintează Guvernului un raport anual care se prezintă Parlamentului României asupra modului de implementare a SNDDR 2030, pe baza monitorizării indicatorilor dezvoltării durabile conveniţi la nivelul UE, precum şi a indicatorilor specifici, adaptaţi la condiţiile României</a:t>
              </a:r>
              <a:endParaRPr lang="en-US" sz="1600" dirty="0"/>
            </a:p>
          </p:txBody>
        </p:sp>
        <p:cxnSp>
          <p:nvCxnSpPr>
            <p:cNvPr id="17" name="Gerade Verbindung 24"/>
            <p:cNvCxnSpPr/>
            <p:nvPr/>
          </p:nvCxnSpPr>
          <p:spPr bwMode="gray">
            <a:xfrm>
              <a:off x="636042" y="4257925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9" name="Group 18"/>
          <p:cNvGrpSpPr/>
          <p:nvPr/>
        </p:nvGrpSpPr>
        <p:grpSpPr bwMode="gray">
          <a:xfrm>
            <a:off x="5220072" y="4588485"/>
            <a:ext cx="3821103" cy="1987304"/>
            <a:chOff x="540000" y="1838999"/>
            <a:chExt cx="3240000" cy="1987302"/>
          </a:xfrm>
        </p:grpSpPr>
        <p:sp>
          <p:nvSpPr>
            <p:cNvPr id="20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/>
                <a:t>Monitorizează indicatorii dezvoltării durabile conveniţi la nivelul UE, precum şi indicatorii specifici adaptaţi la condiţiile României, utilizând sisteme informatice în procesul de centralizare şi raportare</a:t>
              </a:r>
              <a:endParaRPr lang="en-US" sz="1600" dirty="0"/>
            </a:p>
          </p:txBody>
        </p:sp>
        <p:cxnSp>
          <p:nvCxnSpPr>
            <p:cNvPr id="21" name="Gerade Verbindung 24"/>
            <p:cNvCxnSpPr/>
            <p:nvPr/>
          </p:nvCxnSpPr>
          <p:spPr bwMode="gray">
            <a:xfrm>
              <a:off x="540000" y="3826301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049" y="2863314"/>
            <a:ext cx="2084024" cy="20840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227151" y="921711"/>
            <a:ext cx="9745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Rolul</a:t>
            </a:r>
            <a:r>
              <a:rPr lang="ro-RO" sz="2400" b="1" dirty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Departamentului pentru Dezvoltare </a:t>
            </a:r>
            <a:r>
              <a:rPr lang="ro-RO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Durabilă</a:t>
            </a:r>
            <a:r>
              <a:rPr lang="en-US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 					</a:t>
            </a:r>
            <a:r>
              <a:rPr lang="ro-RO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– </a:t>
            </a:r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principale activități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0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gray">
          <a:xfrm>
            <a:off x="312694" y="1490259"/>
            <a:ext cx="3981196" cy="1947508"/>
            <a:chOff x="461209" y="1838999"/>
            <a:chExt cx="3318791" cy="2988993"/>
          </a:xfrm>
        </p:grpSpPr>
        <p:sp>
          <p:nvSpPr>
            <p:cNvPr id="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#1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/>
                <a:t>C</a:t>
              </a:r>
              <a:r>
                <a:rPr lang="ro-RO" dirty="0" smtClean="0"/>
                <a:t>ooperează </a:t>
              </a:r>
              <a:r>
                <a:rPr lang="ro-RO" dirty="0"/>
                <a:t>cu INS în ceea ce privește dezvoltarea setului de </a:t>
              </a:r>
              <a:r>
                <a:rPr lang="ro-RO" dirty="0" smtClean="0"/>
                <a:t>INDD: furnizează informațiile </a:t>
              </a:r>
              <a:r>
                <a:rPr lang="ro-RO" dirty="0"/>
                <a:t>solicitate de </a:t>
              </a:r>
              <a:r>
                <a:rPr lang="ro-RO" dirty="0" smtClean="0"/>
                <a:t>INS, transmiterea datele </a:t>
              </a:r>
              <a:r>
                <a:rPr lang="ro-RO" dirty="0"/>
                <a:t>și </a:t>
              </a:r>
              <a:r>
                <a:rPr lang="ro-RO" dirty="0" smtClean="0"/>
                <a:t>metadatele </a:t>
              </a:r>
              <a:r>
                <a:rPr lang="ro-RO" dirty="0"/>
                <a:t>pentru indicatorii </a:t>
              </a:r>
              <a:r>
                <a:rPr lang="ro-RO" dirty="0" smtClean="0"/>
                <a:t>disponibili, anual sau ori </a:t>
              </a:r>
              <a:r>
                <a:rPr lang="ro-RO" dirty="0"/>
                <a:t>de câte ori se actualizează seria de date</a:t>
              </a:r>
              <a:endParaRPr lang="en-US" sz="1600" dirty="0"/>
            </a:p>
          </p:txBody>
        </p:sp>
        <p:cxnSp>
          <p:nvCxnSpPr>
            <p:cNvPr id="7" name="Gerade Verbindung 24"/>
            <p:cNvCxnSpPr/>
            <p:nvPr/>
          </p:nvCxnSpPr>
          <p:spPr bwMode="gray">
            <a:xfrm>
              <a:off x="461209" y="4806465"/>
              <a:ext cx="2484304" cy="2152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1" name="Group 10"/>
          <p:cNvGrpSpPr/>
          <p:nvPr/>
        </p:nvGrpSpPr>
        <p:grpSpPr bwMode="gray">
          <a:xfrm>
            <a:off x="219005" y="3628741"/>
            <a:ext cx="3501570" cy="1394792"/>
            <a:chOff x="540000" y="1838999"/>
            <a:chExt cx="3240000" cy="1728429"/>
          </a:xfrm>
        </p:grpSpPr>
        <p:sp>
          <p:nvSpPr>
            <p:cNvPr id="12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Asigur</a:t>
              </a:r>
              <a:r>
                <a:rPr lang="ro-RO" dirty="0"/>
                <a:t>ă</a:t>
              </a:r>
              <a:r>
                <a:rPr lang="ro-RO" dirty="0" smtClean="0"/>
                <a:t> producerea </a:t>
              </a:r>
              <a:r>
                <a:rPr lang="ro-RO" dirty="0"/>
                <a:t>de date și indicatori de </a:t>
              </a:r>
              <a:r>
                <a:rPr lang="ro-RO" dirty="0" smtClean="0"/>
                <a:t>calitate, ușor </a:t>
              </a:r>
              <a:r>
                <a:rPr lang="ro-RO" dirty="0"/>
                <a:t>de urmărit de către utilizatori</a:t>
              </a:r>
              <a:endParaRPr lang="en-US" sz="1600" dirty="0"/>
            </a:p>
          </p:txBody>
        </p:sp>
        <p:cxnSp>
          <p:nvCxnSpPr>
            <p:cNvPr id="13" name="Gerade Verbindung 24"/>
            <p:cNvCxnSpPr/>
            <p:nvPr/>
          </p:nvCxnSpPr>
          <p:spPr bwMode="gray">
            <a:xfrm>
              <a:off x="540000" y="3567428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5" name="Group 14"/>
          <p:cNvGrpSpPr/>
          <p:nvPr/>
        </p:nvGrpSpPr>
        <p:grpSpPr bwMode="gray">
          <a:xfrm>
            <a:off x="612828" y="5325875"/>
            <a:ext cx="3821103" cy="1728429"/>
            <a:chOff x="540000" y="1838999"/>
            <a:chExt cx="3240000" cy="1728429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Asigură resursele necesare </a:t>
              </a:r>
              <a:r>
                <a:rPr lang="ro-RO" dirty="0"/>
                <a:t>pentru producerea INDD de calitate</a:t>
              </a:r>
              <a:endParaRPr lang="en-US" sz="1600" dirty="0"/>
            </a:p>
          </p:txBody>
        </p:sp>
        <p:cxnSp>
          <p:nvCxnSpPr>
            <p:cNvPr id="17" name="Gerade Verbindung 24"/>
            <p:cNvCxnSpPr/>
            <p:nvPr/>
          </p:nvCxnSpPr>
          <p:spPr bwMode="gray">
            <a:xfrm>
              <a:off x="540000" y="3567428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9" name="Group 18"/>
          <p:cNvGrpSpPr/>
          <p:nvPr/>
        </p:nvGrpSpPr>
        <p:grpSpPr bwMode="gray">
          <a:xfrm>
            <a:off x="5220072" y="1519799"/>
            <a:ext cx="3821103" cy="1728431"/>
            <a:chOff x="540000" y="1838999"/>
            <a:chExt cx="3240000" cy="1728429"/>
          </a:xfrm>
        </p:grpSpPr>
        <p:sp>
          <p:nvSpPr>
            <p:cNvPr id="20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Furnizează alți </a:t>
              </a:r>
              <a:r>
                <a:rPr lang="ro-RO" dirty="0"/>
                <a:t>indicatori folosiți pentru monitorizarea strategiilor sectoriale, care pot să fie utilizați și la monitorizarea țintelor din SNDDR 2030</a:t>
              </a:r>
              <a:endParaRPr lang="en-US" sz="1600" dirty="0"/>
            </a:p>
          </p:txBody>
        </p:sp>
        <p:cxnSp>
          <p:nvCxnSpPr>
            <p:cNvPr id="21" name="Gerade Verbindung 24"/>
            <p:cNvCxnSpPr/>
            <p:nvPr/>
          </p:nvCxnSpPr>
          <p:spPr bwMode="gray">
            <a:xfrm>
              <a:off x="540000" y="3567428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8" name="Group 17"/>
          <p:cNvGrpSpPr/>
          <p:nvPr/>
        </p:nvGrpSpPr>
        <p:grpSpPr bwMode="gray">
          <a:xfrm>
            <a:off x="5455940" y="3374167"/>
            <a:ext cx="3821103" cy="1728431"/>
            <a:chOff x="540000" y="1838999"/>
            <a:chExt cx="3240000" cy="1728429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540000" y="183899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Propune indicatori </a:t>
              </a:r>
              <a:r>
                <a:rPr lang="ro-RO" dirty="0"/>
                <a:t>relevanți pentru măsurarea fiecărei ținte 2030, </a:t>
              </a:r>
              <a:r>
                <a:rPr lang="ro-RO" dirty="0" smtClean="0"/>
                <a:t>participă la revizuirea </a:t>
              </a:r>
              <a:r>
                <a:rPr lang="ro-RO" dirty="0"/>
                <a:t>anuală a setului de </a:t>
              </a:r>
              <a:r>
                <a:rPr lang="ro-RO" dirty="0" smtClean="0"/>
                <a:t>INDD </a:t>
              </a:r>
              <a:r>
                <a:rPr lang="ro-RO" dirty="0"/>
                <a:t>și </a:t>
              </a:r>
              <a:r>
                <a:rPr lang="ro-RO" dirty="0" smtClean="0"/>
                <a:t>justifică propunerile</a:t>
              </a:r>
              <a:endParaRPr lang="en-US" sz="1600" dirty="0"/>
            </a:p>
          </p:txBody>
        </p:sp>
        <p:cxnSp>
          <p:nvCxnSpPr>
            <p:cNvPr id="23" name="Gerade Verbindung 24"/>
            <p:cNvCxnSpPr/>
            <p:nvPr/>
          </p:nvCxnSpPr>
          <p:spPr bwMode="gray">
            <a:xfrm>
              <a:off x="540000" y="3567428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24" name="Group 23"/>
          <p:cNvGrpSpPr/>
          <p:nvPr/>
        </p:nvGrpSpPr>
        <p:grpSpPr bwMode="gray">
          <a:xfrm>
            <a:off x="4664817" y="5102598"/>
            <a:ext cx="3857523" cy="1437406"/>
            <a:chOff x="435530" y="1791439"/>
            <a:chExt cx="3270881" cy="1437404"/>
          </a:xfrm>
        </p:grpSpPr>
        <p:sp>
          <p:nvSpPr>
            <p:cNvPr id="25" name="Text Box 13"/>
            <p:cNvSpPr txBox="1">
              <a:spLocks noChangeArrowheads="1"/>
            </p:cNvSpPr>
            <p:nvPr/>
          </p:nvSpPr>
          <p:spPr bwMode="gray">
            <a:xfrm>
              <a:off x="466411" y="1791439"/>
              <a:ext cx="3240000" cy="8280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noAutofit/>
            </a:bodyPr>
            <a:lstStyle/>
            <a:p>
              <a:pPr marL="342900" indent="-342900" defTabSz="794889">
                <a:lnSpc>
                  <a:spcPct val="90000"/>
                </a:lnSpc>
                <a:spcAft>
                  <a:spcPts val="1000"/>
                </a:spcAft>
                <a:buFont typeface="Wingdings" panose="05000000000000000000" pitchFamily="2" charset="2"/>
                <a:buChar char="ü"/>
              </a:pPr>
              <a:r>
                <a:rPr lang="en-US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#</a:t>
              </a:r>
              <a:r>
                <a:rPr lang="ro-RO" sz="2300" dirty="0" smtClean="0">
                  <a:solidFill>
                    <a:schemeClr val="accent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sz="23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794889">
                <a:lnSpc>
                  <a:spcPct val="90000"/>
                </a:lnSpc>
                <a:spcAft>
                  <a:spcPts val="1000"/>
                </a:spcAft>
              </a:pPr>
              <a:r>
                <a:rPr lang="ro-RO" dirty="0" smtClean="0"/>
                <a:t>Validează indicatorii </a:t>
              </a:r>
              <a:r>
                <a:rPr lang="ro-RO" dirty="0"/>
                <a:t>(date, fișa de metadate, profil de calitate), proces care  va fi realizat împreună cu INS în vederea asigurării transparenței datelor </a:t>
              </a:r>
              <a:endParaRPr lang="en-US" sz="1600" dirty="0"/>
            </a:p>
          </p:txBody>
        </p:sp>
        <p:cxnSp>
          <p:nvCxnSpPr>
            <p:cNvPr id="26" name="Gerade Verbindung 24"/>
            <p:cNvCxnSpPr/>
            <p:nvPr/>
          </p:nvCxnSpPr>
          <p:spPr bwMode="gray">
            <a:xfrm>
              <a:off x="435530" y="3228843"/>
              <a:ext cx="304087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130" y="3374167"/>
            <a:ext cx="1457942" cy="145794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227152" y="921710"/>
            <a:ext cx="813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Rolul</a:t>
            </a:r>
            <a:r>
              <a:rPr lang="ro-RO" sz="2400" b="1" dirty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autorităților publice – principale activități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3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8</a:t>
            </a:fld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-332431" y="885201"/>
            <a:ext cx="9773666" cy="3756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o-RO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Mecanismul de raportare a indicatorilor de dezvoltare durabilă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308100"/>
            <a:ext cx="5904656" cy="54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8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814506575"/>
              </p:ext>
            </p:extLst>
          </p:nvPr>
        </p:nvGraphicFramePr>
        <p:xfrm>
          <a:off x="475432" y="1052735"/>
          <a:ext cx="8424936" cy="5303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67544" y="3356992"/>
            <a:ext cx="1602651" cy="144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8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8033</TotalTime>
  <Words>639</Words>
  <Application>Microsoft Office PowerPoint</Application>
  <PresentationFormat>On-screen Show (4:3)</PresentationFormat>
  <Paragraphs>87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Perpetua</vt:lpstr>
      <vt:lpstr>Times New Roman</vt:lpstr>
      <vt:lpstr>Trebuchet MS</vt:lpstr>
      <vt:lpstr>Wingdings</vt:lpstr>
      <vt:lpstr>Office Theme</vt:lpstr>
      <vt:lpstr>”România Durabilă – Dezvoltarea cadrului strategic și instituțional pentru implementarea Strategiei Naționale pentru Dezvoltarea Durabilă a României 2030”, Cod SIPOCA 613/mySMIS 127545  Workshop național de consultare cu factorii implicați în procesul de monitorizare și raportare a implementării Strategiei Naționale pentru Dezvoltarea Durabilă a României 2030 privind utilizarea setului național de indicatori de dezvoltare durabilă     Prezentarea ghidului metodologic pentru monitorizarea țintelor SNDDR 2030   </vt:lpstr>
      <vt:lpstr>Cuprins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Romy Hartwig</dc:creator>
  <cp:lastModifiedBy>Florina Savu</cp:lastModifiedBy>
  <cp:revision>844</cp:revision>
  <cp:lastPrinted>2022-02-14T07:16:59Z</cp:lastPrinted>
  <dcterms:created xsi:type="dcterms:W3CDTF">2017-02-17T11:14:00Z</dcterms:created>
  <dcterms:modified xsi:type="dcterms:W3CDTF">2022-07-26T07:32:49Z</dcterms:modified>
</cp:coreProperties>
</file>